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00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4.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3"/>
    <p:sldMasterId id="2147483656" r:id="rId4"/>
    <p:sldMasterId id="2147483657" r:id="rId5"/>
    <p:sldMasterId id="2147483658" r:id="rId6"/>
    <p:sldMasterId id="2147483660" r:id="rId7"/>
    <p:sldMasterId id="2147483664" r:id="rId8"/>
    <p:sldMasterId id="2147483665" r:id="rId9"/>
    <p:sldMasterId id="2147483670" r:id="rId10"/>
    <p:sldMasterId id="2147483672" r:id="rId11"/>
  </p:sldMasterIdLst>
  <p:notesMasterIdLst>
    <p:notesMasterId r:id="rId13"/>
  </p:notesMasterIdLst>
  <p:sldIdLst>
    <p:sldId id="1948" r:id="rId12"/>
    <p:sldId id="1492" r:id="rId14"/>
    <p:sldId id="1024" r:id="rId15"/>
    <p:sldId id="1563" r:id="rId16"/>
    <p:sldId id="2194" r:id="rId17"/>
    <p:sldId id="2751" r:id="rId18"/>
    <p:sldId id="2752" r:id="rId19"/>
    <p:sldId id="2858" r:id="rId20"/>
    <p:sldId id="2860" r:id="rId21"/>
    <p:sldId id="2862" r:id="rId22"/>
    <p:sldId id="2864" r:id="rId23"/>
    <p:sldId id="2865" r:id="rId24"/>
    <p:sldId id="2868" r:id="rId25"/>
    <p:sldId id="2869" r:id="rId26"/>
    <p:sldId id="2870" r:id="rId27"/>
    <p:sldId id="2874" r:id="rId28"/>
    <p:sldId id="2877" r:id="rId29"/>
    <p:sldId id="2880" r:id="rId30"/>
    <p:sldId id="2164" r:id="rId31"/>
    <p:sldId id="2166" r:id="rId32"/>
    <p:sldId id="2496" r:id="rId33"/>
    <p:sldId id="2531" r:id="rId34"/>
    <p:sldId id="2172" r:id="rId35"/>
    <p:sldId id="2539" r:id="rId36"/>
    <p:sldId id="2532" r:id="rId37"/>
    <p:sldId id="2180" r:id="rId38"/>
    <p:sldId id="2542" r:id="rId39"/>
    <p:sldId id="2543" r:id="rId40"/>
    <p:sldId id="2816" r:id="rId41"/>
    <p:sldId id="2817" r:id="rId42"/>
    <p:sldId id="2818" r:id="rId43"/>
    <p:sldId id="2202" r:id="rId44"/>
    <p:sldId id="1499" r:id="rId45"/>
    <p:sldId id="2035" r:id="rId46"/>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0" userDrawn="1">
          <p15:clr>
            <a:srgbClr val="A4A3A4"/>
          </p15:clr>
        </p15:guide>
        <p15:guide id="2" pos="39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8" clrIdx="0"/>
  <p:cmAuthor id="2" name="Administra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39077"/>
    <a:srgbClr val="0B479A"/>
    <a:srgbClr val="00388C"/>
    <a:srgbClr val="2C87F6"/>
    <a:srgbClr val="2478E8"/>
    <a:srgbClr val="064398"/>
    <a:srgbClr val="0A489B"/>
    <a:srgbClr val="040242"/>
    <a:srgbClr val="0466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83" autoAdjust="0"/>
    <p:restoredTop sz="94660"/>
  </p:normalViewPr>
  <p:slideViewPr>
    <p:cSldViewPr snapToGrid="0" showGuides="1">
      <p:cViewPr>
        <p:scale>
          <a:sx n="125" d="100"/>
          <a:sy n="125" d="100"/>
        </p:scale>
        <p:origin x="-72" y="726"/>
      </p:cViewPr>
      <p:guideLst>
        <p:guide orient="horz" pos="3010"/>
        <p:guide pos="39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2" Type="http://schemas.openxmlformats.org/officeDocument/2006/relationships/tags" Target="tags/tag1004.xml"/><Relationship Id="rId51" Type="http://schemas.openxmlformats.org/officeDocument/2006/relationships/customXml" Target="../customXml/item1.xml"/><Relationship Id="rId50" Type="http://schemas.openxmlformats.org/officeDocument/2006/relationships/commentAuthors" Target="commentAuthors.xml"/><Relationship Id="rId5" Type="http://schemas.openxmlformats.org/officeDocument/2006/relationships/slideMaster" Target="slideMasters/slideMaster4.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34.xml"/><Relationship Id="rId45" Type="http://schemas.openxmlformats.org/officeDocument/2006/relationships/slide" Target="slides/slide33.xml"/><Relationship Id="rId44" Type="http://schemas.openxmlformats.org/officeDocument/2006/relationships/slide" Target="slides/slide32.xml"/><Relationship Id="rId43" Type="http://schemas.openxmlformats.org/officeDocument/2006/relationships/slide" Target="slides/slide31.xml"/><Relationship Id="rId42" Type="http://schemas.openxmlformats.org/officeDocument/2006/relationships/slide" Target="slides/slide30.xml"/><Relationship Id="rId41" Type="http://schemas.openxmlformats.org/officeDocument/2006/relationships/slide" Target="slides/slide29.xml"/><Relationship Id="rId40" Type="http://schemas.openxmlformats.org/officeDocument/2006/relationships/slide" Target="slides/slide28.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wrap="square">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EDAF3633-1F8E-42C7-BF23-9666E85EF79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FD1E3519-AA41-4C8F-81B1-98F81BDCD14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5"/>
          </p:nvPr>
        </p:nvSpPr>
        <p:spPr/>
        <p:txBody>
          <a:bodyPr wrap="square">
            <a:normAutofit/>
          </a:bodyPr>
          <a:lstStyle/>
          <a:p>
            <a:fld id="{A3ED8765-8EF3-408C-9341-152904E414E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354BAF2A-B706-447D-B949-457F7B61B2F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wrap="square">
            <a:normAutofit/>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ags" Target="../tags/tag6.xml"/><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noAutofit/>
          </a:bodyPr>
          <a:lstStyle>
            <a:lvl1pPr>
              <a:defRPr baseline="0"/>
            </a:lvl1pPr>
          </a:lstStyle>
          <a:p>
            <a:r>
              <a:rPr lang="en-US" altLang="zh-CN" smtClean="0"/>
              <a:t>Please modify this text in the Insert menu - Header and Footer</a:t>
            </a:r>
            <a:endParaRPr lang="zh-CN" altLang="en-US" dirty="0"/>
          </a:p>
        </p:txBody>
      </p:sp>
      <p:sp>
        <p:nvSpPr>
          <p:cNvPr id="5" name="灯片编号占位符 4"/>
          <p:cNvSpPr>
            <a:spLocks noGrp="1"/>
          </p:cNvSpPr>
          <p:nvPr>
            <p:ph type="sldNum" sz="quarter" idx="12"/>
          </p:nvPr>
        </p:nvSpPr>
        <p:spPr/>
        <p:txBody>
          <a:bodyPr>
            <a:noAutofit/>
          </a:bodyPr>
          <a:lstStyle/>
          <a:p>
            <a:fld id="{5DD3DB80-B894-403A-B48E-6FDC1A72010E}" type="slidenum">
              <a:rPr lang="zh-CN" altLang="en-US" smtClean="0"/>
            </a:fld>
            <a:endParaRPr lang="zh-CN" altLang="en-US"/>
          </a:p>
        </p:txBody>
      </p:sp>
      <p:sp>
        <p:nvSpPr>
          <p:cNvPr id="6" name="标题 5"/>
          <p:cNvSpPr>
            <a:spLocks noGrp="1"/>
          </p:cNvSpPr>
          <p:nvPr>
            <p:ph type="title"/>
          </p:nvPr>
        </p:nvSpPr>
        <p:spPr>
          <a:xfrm>
            <a:off x="669924" y="1"/>
            <a:ext cx="10850563" cy="1028699"/>
          </a:xfrm>
        </p:spPr>
        <p:txBody>
          <a:bodyPr wrap="square">
            <a:normAutofit/>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5" y="1130299"/>
            <a:ext cx="10850563" cy="5006975"/>
          </a:xfrm>
        </p:spPr>
        <p:txBody>
          <a:bodyPr wrap="square">
            <a:normAutofit/>
          </a:bodyPr>
          <a:lstStyle>
            <a:lvl1pPr>
              <a:defRPr/>
            </a:lvl1pPr>
            <a:lvl2pPr>
              <a:defRPr/>
            </a:lvl2pPr>
            <a:lvl3pPr>
              <a:defRPr/>
            </a:lvl3pPr>
            <a:lvl4pPr>
              <a:defRPr/>
            </a:lvl4pPr>
            <a:lvl5pPr>
              <a:defRPr/>
            </a:lvl5pPr>
          </a:lstStyle>
          <a:p>
            <a:pPr lvl="0"/>
            <a:r>
              <a:rPr lang="en-US" altLang="zh-CN" dirty="0"/>
              <a:t>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noAutofit/>
          </a:bodyPr>
          <a:lstStyle>
            <a:lvl1pPr>
              <a:defRPr baseline="0"/>
            </a:lvl1pPr>
          </a:lstStyle>
          <a:p>
            <a:r>
              <a:rPr lang="en-US" altLang="zh-CN" smtClean="0"/>
              <a:t>Please modify this text in the Insert menu - Header and Footer</a:t>
            </a:r>
            <a:endParaRPr lang="zh-CN" altLang="en-US" dirty="0"/>
          </a:p>
        </p:txBody>
      </p:sp>
      <p:sp>
        <p:nvSpPr>
          <p:cNvPr id="5" name="Slide Number Placeholder 4"/>
          <p:cNvSpPr>
            <a:spLocks noGrp="1"/>
          </p:cNvSpPr>
          <p:nvPr>
            <p:ph type="sldNum" sz="quarter" idx="12"/>
          </p:nvPr>
        </p:nvSpPr>
        <p:spPr/>
        <p:txBody>
          <a:bodyPr>
            <a:noAutofit/>
          </a:bodyPr>
          <a:lstStyle/>
          <a:p>
            <a:fld id="{5DD3DB80-B894-403A-B48E-6FDC1A72010E}"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noAutofit/>
          </a:bodyPr>
          <a:lstStyle>
            <a:lvl1pPr>
              <a:defRPr baseline="0"/>
            </a:lvl1pPr>
          </a:lstStyle>
          <a:p>
            <a:r>
              <a:rPr lang="en-US" altLang="zh-CN" smtClean="0"/>
              <a:t>Please modify this text in the Insert menu - Header and Footer</a:t>
            </a:r>
            <a:endParaRPr lang="zh-CN" altLang="en-US" dirty="0"/>
          </a:p>
        </p:txBody>
      </p:sp>
      <p:sp>
        <p:nvSpPr>
          <p:cNvPr id="5" name="灯片编号占位符 4"/>
          <p:cNvSpPr>
            <a:spLocks noGrp="1"/>
          </p:cNvSpPr>
          <p:nvPr>
            <p:ph type="sldNum" sz="quarter" idx="12"/>
          </p:nvPr>
        </p:nvSpPr>
        <p:spPr/>
        <p:txBody>
          <a:bodyPr>
            <a:noAutofit/>
          </a:bodyPr>
          <a:lstStyle/>
          <a:p>
            <a:fld id="{5DD3DB80-B894-403A-B48E-6FDC1A72010E}" type="slidenum">
              <a:rPr lang="zh-CN" altLang="en-US" smtClean="0"/>
            </a:fld>
            <a:endParaRPr lang="zh-CN" altLang="en-US"/>
          </a:p>
        </p:txBody>
      </p:sp>
      <p:pic>
        <p:nvPicPr>
          <p:cNvPr id="7" name="图片 6"/>
          <p:cNvPicPr>
            <a:picLocks noChangeAspect="1"/>
          </p:cNvPicPr>
          <p:nvPr userDrawn="1">
            <p:custDataLst>
              <p:tags r:id="rId2"/>
            </p:custDataLst>
          </p:nvPr>
        </p:nvPicPr>
        <p:blipFill rotWithShape="1">
          <a:blip r:embed="rId3" cstate="screen"/>
          <a:srcRect/>
          <a:stretch>
            <a:fillRect/>
          </a:stretch>
        </p:blipFill>
        <p:spPr>
          <a:xfrm>
            <a:off x="0" y="4052570"/>
            <a:ext cx="5936615" cy="4030980"/>
          </a:xfrm>
          <a:prstGeom prst="rect">
            <a:avLst/>
          </a:prstGeom>
        </p:spPr>
      </p:pic>
      <p:sp>
        <p:nvSpPr>
          <p:cNvPr id="331" name="任意多边形: 形状 46"/>
          <p:cNvSpPr/>
          <p:nvPr userDrawn="1">
            <p:custDataLst>
              <p:tags r:id="rId4"/>
            </p:custDataLst>
          </p:nvPr>
        </p:nvSpPr>
        <p:spPr>
          <a:xfrm>
            <a:off x="-13970" y="-12700"/>
            <a:ext cx="2560320" cy="2046605"/>
          </a:xfrm>
          <a:custGeom>
            <a:avLst/>
            <a:gdLst>
              <a:gd name="connsiteX0" fmla="*/ 0 w 3143089"/>
              <a:gd name="connsiteY0" fmla="*/ 0 h 2512172"/>
              <a:gd name="connsiteX1" fmla="*/ 3109245 w 3143089"/>
              <a:gd name="connsiteY1" fmla="*/ 0 h 2512172"/>
              <a:gd name="connsiteX2" fmla="*/ 3132021 w 3143089"/>
              <a:gd name="connsiteY2" fmla="*/ 149235 h 2512172"/>
              <a:gd name="connsiteX3" fmla="*/ 3143089 w 3143089"/>
              <a:gd name="connsiteY3" fmla="*/ 368421 h 2512172"/>
              <a:gd name="connsiteX4" fmla="*/ 999338 w 3143089"/>
              <a:gd name="connsiteY4" fmla="*/ 2512172 h 2512172"/>
              <a:gd name="connsiteX5" fmla="*/ 164893 w 3143089"/>
              <a:gd name="connsiteY5" fmla="*/ 2343706 h 2512172"/>
              <a:gd name="connsiteX6" fmla="*/ 0 w 3143089"/>
              <a:gd name="connsiteY6" fmla="*/ 2264272 h 251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089" h="2512172">
                <a:moveTo>
                  <a:pt x="0" y="0"/>
                </a:moveTo>
                <a:lnTo>
                  <a:pt x="3109245" y="0"/>
                </a:lnTo>
                <a:lnTo>
                  <a:pt x="3132021" y="149235"/>
                </a:lnTo>
                <a:cubicBezTo>
                  <a:pt x="3139340" y="221302"/>
                  <a:pt x="3143089" y="294424"/>
                  <a:pt x="3143089" y="368421"/>
                </a:cubicBezTo>
                <a:cubicBezTo>
                  <a:pt x="3143089" y="1552382"/>
                  <a:pt x="2183299" y="2512172"/>
                  <a:pt x="999338" y="2512172"/>
                </a:cubicBezTo>
                <a:cubicBezTo>
                  <a:pt x="703348" y="2512172"/>
                  <a:pt x="421368" y="2452185"/>
                  <a:pt x="164893" y="2343706"/>
                </a:cubicBezTo>
                <a:lnTo>
                  <a:pt x="0" y="2264272"/>
                </a:lnTo>
                <a:close/>
              </a:path>
            </a:pathLst>
          </a:custGeom>
          <a:gradFill>
            <a:gsLst>
              <a:gs pos="52000">
                <a:srgbClr val="126482">
                  <a:alpha val="34000"/>
                </a:srgbClr>
              </a:gs>
              <a:gs pos="100000">
                <a:srgbClr val="00388C">
                  <a:alpha val="34000"/>
                </a:srgbClr>
              </a:gs>
              <a:gs pos="0">
                <a:srgbClr val="0A489B"/>
              </a:gs>
            </a:gsLst>
            <a:lin ang="31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矩形 7"/>
          <p:cNvSpPr/>
          <p:nvPr userDrawn="1"/>
        </p:nvSpPr>
        <p:spPr>
          <a:xfrm>
            <a:off x="-13970" y="-12700"/>
            <a:ext cx="12191365" cy="6857365"/>
          </a:xfrm>
          <a:prstGeom prst="rect">
            <a:avLst/>
          </a:prstGeom>
          <a:gradFill>
            <a:gsLst>
              <a:gs pos="47000">
                <a:srgbClr val="FFFFFF">
                  <a:alpha val="45000"/>
                </a:srgbClr>
              </a:gs>
              <a:gs pos="60000">
                <a:schemeClr val="bg1">
                  <a:alpha val="62000"/>
                </a:schemeClr>
              </a:gs>
              <a:gs pos="0">
                <a:schemeClr val="bg1">
                  <a:alpha val="68000"/>
                </a:schemeClr>
              </a:gs>
              <a:gs pos="98000">
                <a:schemeClr val="bg1">
                  <a:alpha val="92000"/>
                </a:schemeClr>
              </a:gs>
            </a:gsLst>
            <a:lin ang="3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文本框 17"/>
          <p:cNvSpPr txBox="1"/>
          <p:nvPr userDrawn="1">
            <p:custDataLst>
              <p:tags r:id="rId5"/>
            </p:custDataLst>
          </p:nvPr>
        </p:nvSpPr>
        <p:spPr>
          <a:xfrm>
            <a:off x="-219075" y="1397000"/>
            <a:ext cx="4543425" cy="829945"/>
          </a:xfrm>
          <a:prstGeom prst="rect">
            <a:avLst/>
          </a:prstGeom>
          <a:noFill/>
        </p:spPr>
        <p:txBody>
          <a:bodyPr wrap="square">
            <a:noAutofit/>
          </a:bodyPr>
          <a:lstStyle/>
          <a:p>
            <a:pPr algn="r"/>
            <a:r>
              <a:rPr lang="en-US" altLang="zh-CN" sz="4800" b="1" dirty="0" smtClean="0">
                <a:solidFill>
                  <a:schemeClr val="tx1"/>
                </a:solidFill>
              </a:rPr>
              <a:t>CONTENTS</a:t>
            </a:r>
            <a:endParaRPr lang="en-US" altLang="zh-CN" sz="4800" b="1" dirty="0" smtClean="0">
              <a:solidFill>
                <a:schemeClr val="tx1"/>
              </a:solidFill>
            </a:endParaRPr>
          </a:p>
        </p:txBody>
      </p:sp>
      <p:sp>
        <p:nvSpPr>
          <p:cNvPr id="13" name="文本框 12"/>
          <p:cNvSpPr txBox="1"/>
          <p:nvPr userDrawn="1">
            <p:custDataLst>
              <p:tags r:id="rId6"/>
            </p:custDataLst>
          </p:nvPr>
        </p:nvSpPr>
        <p:spPr>
          <a:xfrm>
            <a:off x="10433685" y="6504305"/>
            <a:ext cx="1132840" cy="338554"/>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14" name="灯片编号占位符 1"/>
          <p:cNvSpPr>
            <a:spLocks noGrp="1"/>
          </p:cNvSpPr>
          <p:nvPr userDrawn="1">
            <p:custDataLst>
              <p:tags r:id="rId7"/>
            </p:custDataLst>
          </p:nvPr>
        </p:nvSpPr>
        <p:spPr>
          <a:xfrm>
            <a:off x="10810875" y="6220460"/>
            <a:ext cx="709295" cy="246380"/>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smtClean="0"/>
              <a:t>/</a:t>
            </a:r>
            <a:r>
              <a:rPr lang="en-US" sz="900" dirty="0" smtClean="0"/>
              <a:t>37</a:t>
            </a:r>
            <a:endParaRPr lang="en-US" sz="900" dirty="0"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fld>
            <a:r>
              <a:rPr lang="zh-CN" altLang="en-US">
                <a:sym typeface="+mn-ea"/>
              </a:rPr>
              <a:t>/</a:t>
            </a:r>
            <a:r>
              <a:rPr lang="en-US">
                <a:sym typeface="+mn-ea"/>
              </a:rPr>
              <a:t>54</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noAutofit/>
          </a:bodyPr>
          <a:lstStyle>
            <a:lvl1pPr>
              <a:defRPr baseline="0"/>
            </a:lvl1pPr>
          </a:lstStyle>
          <a:p>
            <a:r>
              <a:rPr lang="en-US" altLang="zh-CN" smtClean="0"/>
              <a:t>Please modify this text in the Insert menu - Header and Footer</a:t>
            </a:r>
            <a:endParaRPr lang="zh-CN" altLang="en-US" dirty="0"/>
          </a:p>
        </p:txBody>
      </p:sp>
      <p:sp>
        <p:nvSpPr>
          <p:cNvPr id="5" name="灯片编号占位符 4"/>
          <p:cNvSpPr>
            <a:spLocks noGrp="1"/>
          </p:cNvSpPr>
          <p:nvPr>
            <p:ph type="sldNum" sz="quarter" idx="12"/>
          </p:nvPr>
        </p:nvSpPr>
        <p:spPr/>
        <p:txBody>
          <a:bodyPr>
            <a:noAutofit/>
          </a:bodyPr>
          <a:lstStyle/>
          <a:p>
            <a:fld id="{5DD3DB80-B894-403A-B48E-6FDC1A72010E}" type="slidenum">
              <a:rPr lang="zh-CN" altLang="en-US" smtClean="0"/>
            </a:fld>
            <a:endParaRPr lang="zh-CN" altLang="en-US"/>
          </a:p>
        </p:txBody>
      </p:sp>
      <p:sp>
        <p:nvSpPr>
          <p:cNvPr id="162" name="文本框 161"/>
          <p:cNvSpPr txBox="1"/>
          <p:nvPr userDrawn="1"/>
        </p:nvSpPr>
        <p:spPr>
          <a:xfrm>
            <a:off x="10433685" y="6496050"/>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grpSp>
        <p:nvGrpSpPr>
          <p:cNvPr id="18" name="c7cd9fd3-95be-4895-a18c-01ed58a2112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userDrawn="1">
            <p:custDataLst>
              <p:tags r:id="rId2"/>
            </p:custDataLst>
          </p:nvPr>
        </p:nvGrpSpPr>
        <p:grpSpPr>
          <a:xfrm>
            <a:off x="1431290" y="347980"/>
            <a:ext cx="10545445" cy="4135120"/>
            <a:chOff x="654511" y="1531088"/>
            <a:chExt cx="10877774" cy="4264704"/>
          </a:xfrm>
          <a:solidFill>
            <a:schemeClr val="bg1">
              <a:lumMod val="95000"/>
              <a:alpha val="54000"/>
            </a:schemeClr>
          </a:solidFill>
        </p:grpSpPr>
        <p:sp>
          <p:nvSpPr>
            <p:cNvPr id="19" name="iṧḻîde"/>
            <p:cNvSpPr/>
            <p:nvPr/>
          </p:nvSpPr>
          <p:spPr bwMode="auto">
            <a:xfrm>
              <a:off x="4357583" y="1531088"/>
              <a:ext cx="101834" cy="54004"/>
            </a:xfrm>
            <a:custGeom>
              <a:avLst/>
              <a:gdLst>
                <a:gd name="T0" fmla="*/ 27 w 28"/>
                <a:gd name="T1" fmla="*/ 7 h 15"/>
                <a:gd name="T2" fmla="*/ 16 w 28"/>
                <a:gd name="T3" fmla="*/ 0 h 15"/>
                <a:gd name="T4" fmla="*/ 1 w 28"/>
                <a:gd name="T5" fmla="*/ 7 h 15"/>
                <a:gd name="T6" fmla="*/ 12 w 28"/>
                <a:gd name="T7" fmla="*/ 15 h 15"/>
                <a:gd name="T8" fmla="*/ 27 w 28"/>
                <a:gd name="T9" fmla="*/ 7 h 15"/>
              </a:gdLst>
              <a:ahLst/>
              <a:cxnLst>
                <a:cxn ang="0">
                  <a:pos x="T0" y="T1"/>
                </a:cxn>
                <a:cxn ang="0">
                  <a:pos x="T2" y="T3"/>
                </a:cxn>
                <a:cxn ang="0">
                  <a:pos x="T4" y="T5"/>
                </a:cxn>
                <a:cxn ang="0">
                  <a:pos x="T6" y="T7"/>
                </a:cxn>
                <a:cxn ang="0">
                  <a:pos x="T8" y="T9"/>
                </a:cxn>
              </a:cxnLst>
              <a:rect l="0" t="0" r="r" b="b"/>
              <a:pathLst>
                <a:path w="28" h="15">
                  <a:moveTo>
                    <a:pt x="27" y="7"/>
                  </a:moveTo>
                  <a:cubicBezTo>
                    <a:pt x="28" y="3"/>
                    <a:pt x="23" y="0"/>
                    <a:pt x="16" y="0"/>
                  </a:cubicBezTo>
                  <a:cubicBezTo>
                    <a:pt x="8" y="0"/>
                    <a:pt x="2" y="3"/>
                    <a:pt x="1" y="7"/>
                  </a:cubicBezTo>
                  <a:cubicBezTo>
                    <a:pt x="0" y="12"/>
                    <a:pt x="5" y="15"/>
                    <a:pt x="12" y="15"/>
                  </a:cubicBezTo>
                  <a:cubicBezTo>
                    <a:pt x="19" y="15"/>
                    <a:pt x="26" y="12"/>
                    <a:pt x="27" y="7"/>
                  </a:cubicBezTo>
                  <a:close/>
                </a:path>
              </a:pathLst>
            </a:custGeom>
            <a:grpFill/>
            <a:ln>
              <a:noFill/>
            </a:ln>
          </p:spPr>
          <p:txBody>
            <a:bodyPr anchor="ctr"/>
            <a:lstStyle/>
            <a:p>
              <a:pPr algn="ctr"/>
            </a:p>
          </p:txBody>
        </p:sp>
        <p:sp>
          <p:nvSpPr>
            <p:cNvPr id="20" name="íṩḷîḑé"/>
            <p:cNvSpPr/>
            <p:nvPr/>
          </p:nvSpPr>
          <p:spPr bwMode="auto">
            <a:xfrm>
              <a:off x="4474847" y="1531088"/>
              <a:ext cx="101834" cy="54004"/>
            </a:xfrm>
            <a:custGeom>
              <a:avLst/>
              <a:gdLst>
                <a:gd name="T0" fmla="*/ 27 w 28"/>
                <a:gd name="T1" fmla="*/ 7 h 15"/>
                <a:gd name="T2" fmla="*/ 16 w 28"/>
                <a:gd name="T3" fmla="*/ 0 h 15"/>
                <a:gd name="T4" fmla="*/ 1 w 28"/>
                <a:gd name="T5" fmla="*/ 7 h 15"/>
                <a:gd name="T6" fmla="*/ 13 w 28"/>
                <a:gd name="T7" fmla="*/ 15 h 15"/>
                <a:gd name="T8" fmla="*/ 27 w 28"/>
                <a:gd name="T9" fmla="*/ 7 h 15"/>
              </a:gdLst>
              <a:ahLst/>
              <a:cxnLst>
                <a:cxn ang="0">
                  <a:pos x="T0" y="T1"/>
                </a:cxn>
                <a:cxn ang="0">
                  <a:pos x="T2" y="T3"/>
                </a:cxn>
                <a:cxn ang="0">
                  <a:pos x="T4" y="T5"/>
                </a:cxn>
                <a:cxn ang="0">
                  <a:pos x="T6" y="T7"/>
                </a:cxn>
                <a:cxn ang="0">
                  <a:pos x="T8" y="T9"/>
                </a:cxn>
              </a:cxnLst>
              <a:rect l="0" t="0" r="r" b="b"/>
              <a:pathLst>
                <a:path w="28" h="15">
                  <a:moveTo>
                    <a:pt x="27" y="7"/>
                  </a:moveTo>
                  <a:cubicBezTo>
                    <a:pt x="28" y="3"/>
                    <a:pt x="23" y="0"/>
                    <a:pt x="16" y="0"/>
                  </a:cubicBezTo>
                  <a:cubicBezTo>
                    <a:pt x="9" y="0"/>
                    <a:pt x="2" y="3"/>
                    <a:pt x="1" y="7"/>
                  </a:cubicBezTo>
                  <a:cubicBezTo>
                    <a:pt x="0" y="12"/>
                    <a:pt x="5" y="15"/>
                    <a:pt x="13" y="15"/>
                  </a:cubicBezTo>
                  <a:cubicBezTo>
                    <a:pt x="20" y="15"/>
                    <a:pt x="26" y="12"/>
                    <a:pt x="27" y="7"/>
                  </a:cubicBezTo>
                  <a:close/>
                </a:path>
              </a:pathLst>
            </a:custGeom>
            <a:grpFill/>
            <a:ln>
              <a:noFill/>
            </a:ln>
          </p:spPr>
          <p:txBody>
            <a:bodyPr anchor="ctr"/>
            <a:lstStyle/>
            <a:p>
              <a:pPr algn="ctr"/>
            </a:p>
          </p:txBody>
        </p:sp>
        <p:sp>
          <p:nvSpPr>
            <p:cNvPr id="21" name="ïṧliḑè"/>
            <p:cNvSpPr/>
            <p:nvPr/>
          </p:nvSpPr>
          <p:spPr bwMode="auto">
            <a:xfrm>
              <a:off x="4590568" y="1531088"/>
              <a:ext cx="103378" cy="54004"/>
            </a:xfrm>
            <a:custGeom>
              <a:avLst/>
              <a:gdLst>
                <a:gd name="T0" fmla="*/ 28 w 28"/>
                <a:gd name="T1" fmla="*/ 7 h 15"/>
                <a:gd name="T2" fmla="*/ 16 w 28"/>
                <a:gd name="T3" fmla="*/ 0 h 15"/>
                <a:gd name="T4" fmla="*/ 1 w 28"/>
                <a:gd name="T5" fmla="*/ 7 h 15"/>
                <a:gd name="T6" fmla="*/ 13 w 28"/>
                <a:gd name="T7" fmla="*/ 15 h 15"/>
                <a:gd name="T8" fmla="*/ 28 w 28"/>
                <a:gd name="T9" fmla="*/ 7 h 15"/>
              </a:gdLst>
              <a:ahLst/>
              <a:cxnLst>
                <a:cxn ang="0">
                  <a:pos x="T0" y="T1"/>
                </a:cxn>
                <a:cxn ang="0">
                  <a:pos x="T2" y="T3"/>
                </a:cxn>
                <a:cxn ang="0">
                  <a:pos x="T4" y="T5"/>
                </a:cxn>
                <a:cxn ang="0">
                  <a:pos x="T6" y="T7"/>
                </a:cxn>
                <a:cxn ang="0">
                  <a:pos x="T8" y="T9"/>
                </a:cxn>
              </a:cxnLst>
              <a:rect l="0" t="0" r="r" b="b"/>
              <a:pathLst>
                <a:path w="28" h="15">
                  <a:moveTo>
                    <a:pt x="28" y="7"/>
                  </a:moveTo>
                  <a:cubicBezTo>
                    <a:pt x="28" y="3"/>
                    <a:pt x="23" y="0"/>
                    <a:pt x="16" y="0"/>
                  </a:cubicBezTo>
                  <a:cubicBezTo>
                    <a:pt x="9" y="0"/>
                    <a:pt x="2" y="3"/>
                    <a:pt x="1" y="7"/>
                  </a:cubicBezTo>
                  <a:cubicBezTo>
                    <a:pt x="0" y="12"/>
                    <a:pt x="6" y="15"/>
                    <a:pt x="13" y="15"/>
                  </a:cubicBezTo>
                  <a:cubicBezTo>
                    <a:pt x="20" y="15"/>
                    <a:pt x="27" y="12"/>
                    <a:pt x="28" y="7"/>
                  </a:cubicBezTo>
                  <a:close/>
                </a:path>
              </a:pathLst>
            </a:custGeom>
            <a:grpFill/>
            <a:ln>
              <a:noFill/>
            </a:ln>
          </p:spPr>
          <p:txBody>
            <a:bodyPr anchor="ctr"/>
            <a:lstStyle/>
            <a:p>
              <a:pPr algn="ctr"/>
            </a:p>
          </p:txBody>
        </p:sp>
        <p:sp>
          <p:nvSpPr>
            <p:cNvPr id="22" name="îśḷïďê"/>
            <p:cNvSpPr/>
            <p:nvPr/>
          </p:nvSpPr>
          <p:spPr bwMode="auto">
            <a:xfrm>
              <a:off x="4710918" y="1531088"/>
              <a:ext cx="103378" cy="54004"/>
            </a:xfrm>
            <a:custGeom>
              <a:avLst/>
              <a:gdLst>
                <a:gd name="T0" fmla="*/ 27 w 28"/>
                <a:gd name="T1" fmla="*/ 7 h 15"/>
                <a:gd name="T2" fmla="*/ 15 w 28"/>
                <a:gd name="T3" fmla="*/ 0 h 15"/>
                <a:gd name="T4" fmla="*/ 1 w 28"/>
                <a:gd name="T5" fmla="*/ 7 h 15"/>
                <a:gd name="T6" fmla="*/ 12 w 28"/>
                <a:gd name="T7" fmla="*/ 15 h 15"/>
                <a:gd name="T8" fmla="*/ 27 w 28"/>
                <a:gd name="T9" fmla="*/ 7 h 15"/>
              </a:gdLst>
              <a:ahLst/>
              <a:cxnLst>
                <a:cxn ang="0">
                  <a:pos x="T0" y="T1"/>
                </a:cxn>
                <a:cxn ang="0">
                  <a:pos x="T2" y="T3"/>
                </a:cxn>
                <a:cxn ang="0">
                  <a:pos x="T4" y="T5"/>
                </a:cxn>
                <a:cxn ang="0">
                  <a:pos x="T6" y="T7"/>
                </a:cxn>
                <a:cxn ang="0">
                  <a:pos x="T8" y="T9"/>
                </a:cxn>
              </a:cxnLst>
              <a:rect l="0" t="0" r="r" b="b"/>
              <a:pathLst>
                <a:path w="28" h="15">
                  <a:moveTo>
                    <a:pt x="27" y="7"/>
                  </a:moveTo>
                  <a:cubicBezTo>
                    <a:pt x="28" y="3"/>
                    <a:pt x="22" y="0"/>
                    <a:pt x="15" y="0"/>
                  </a:cubicBezTo>
                  <a:cubicBezTo>
                    <a:pt x="8" y="0"/>
                    <a:pt x="1" y="3"/>
                    <a:pt x="1" y="7"/>
                  </a:cubicBezTo>
                  <a:cubicBezTo>
                    <a:pt x="0" y="12"/>
                    <a:pt x="5" y="15"/>
                    <a:pt x="12" y="15"/>
                  </a:cubicBezTo>
                  <a:cubicBezTo>
                    <a:pt x="20" y="15"/>
                    <a:pt x="26" y="12"/>
                    <a:pt x="27" y="7"/>
                  </a:cubicBezTo>
                  <a:close/>
                </a:path>
              </a:pathLst>
            </a:custGeom>
            <a:grpFill/>
            <a:ln>
              <a:noFill/>
            </a:ln>
          </p:spPr>
          <p:txBody>
            <a:bodyPr anchor="ctr"/>
            <a:lstStyle/>
            <a:p>
              <a:pPr algn="ctr"/>
            </a:p>
          </p:txBody>
        </p:sp>
        <p:sp>
          <p:nvSpPr>
            <p:cNvPr id="23" name="íšḻïde"/>
            <p:cNvSpPr/>
            <p:nvPr/>
          </p:nvSpPr>
          <p:spPr bwMode="auto">
            <a:xfrm>
              <a:off x="4102997" y="1595892"/>
              <a:ext cx="104920" cy="55546"/>
            </a:xfrm>
            <a:custGeom>
              <a:avLst/>
              <a:gdLst>
                <a:gd name="T0" fmla="*/ 28 w 29"/>
                <a:gd name="T1" fmla="*/ 8 h 15"/>
                <a:gd name="T2" fmla="*/ 16 w 29"/>
                <a:gd name="T3" fmla="*/ 0 h 15"/>
                <a:gd name="T4" fmla="*/ 1 w 29"/>
                <a:gd name="T5" fmla="*/ 8 h 15"/>
                <a:gd name="T6" fmla="*/ 12 w 29"/>
                <a:gd name="T7" fmla="*/ 15 h 15"/>
                <a:gd name="T8" fmla="*/ 28 w 29"/>
                <a:gd name="T9" fmla="*/ 8 h 15"/>
              </a:gdLst>
              <a:ahLst/>
              <a:cxnLst>
                <a:cxn ang="0">
                  <a:pos x="T0" y="T1"/>
                </a:cxn>
                <a:cxn ang="0">
                  <a:pos x="T2" y="T3"/>
                </a:cxn>
                <a:cxn ang="0">
                  <a:pos x="T4" y="T5"/>
                </a:cxn>
                <a:cxn ang="0">
                  <a:pos x="T6" y="T7"/>
                </a:cxn>
                <a:cxn ang="0">
                  <a:pos x="T8" y="T9"/>
                </a:cxn>
              </a:cxnLst>
              <a:rect l="0" t="0" r="r" b="b"/>
              <a:pathLst>
                <a:path w="29" h="15">
                  <a:moveTo>
                    <a:pt x="28" y="8"/>
                  </a:moveTo>
                  <a:cubicBezTo>
                    <a:pt x="29" y="4"/>
                    <a:pt x="24" y="0"/>
                    <a:pt x="16" y="0"/>
                  </a:cubicBezTo>
                  <a:cubicBezTo>
                    <a:pt x="9" y="0"/>
                    <a:pt x="2" y="4"/>
                    <a:pt x="1" y="8"/>
                  </a:cubicBezTo>
                  <a:cubicBezTo>
                    <a:pt x="0" y="12"/>
                    <a:pt x="5" y="15"/>
                    <a:pt x="12" y="15"/>
                  </a:cubicBezTo>
                  <a:cubicBezTo>
                    <a:pt x="20" y="15"/>
                    <a:pt x="26" y="12"/>
                    <a:pt x="28" y="8"/>
                  </a:cubicBezTo>
                  <a:close/>
                </a:path>
              </a:pathLst>
            </a:custGeom>
            <a:grpFill/>
            <a:ln>
              <a:noFill/>
            </a:ln>
          </p:spPr>
          <p:txBody>
            <a:bodyPr anchor="ctr"/>
            <a:lstStyle/>
            <a:p>
              <a:pPr algn="ctr"/>
            </a:p>
          </p:txBody>
        </p:sp>
        <p:sp>
          <p:nvSpPr>
            <p:cNvPr id="24" name="iS1iḍê"/>
            <p:cNvSpPr/>
            <p:nvPr/>
          </p:nvSpPr>
          <p:spPr bwMode="auto">
            <a:xfrm>
              <a:off x="4223347" y="1595892"/>
              <a:ext cx="101834" cy="55546"/>
            </a:xfrm>
            <a:custGeom>
              <a:avLst/>
              <a:gdLst>
                <a:gd name="T0" fmla="*/ 27 w 28"/>
                <a:gd name="T1" fmla="*/ 8 h 15"/>
                <a:gd name="T2" fmla="*/ 16 w 28"/>
                <a:gd name="T3" fmla="*/ 0 h 15"/>
                <a:gd name="T4" fmla="*/ 1 w 28"/>
                <a:gd name="T5" fmla="*/ 8 h 15"/>
                <a:gd name="T6" fmla="*/ 12 w 28"/>
                <a:gd name="T7" fmla="*/ 15 h 15"/>
                <a:gd name="T8" fmla="*/ 27 w 28"/>
                <a:gd name="T9" fmla="*/ 8 h 15"/>
              </a:gdLst>
              <a:ahLst/>
              <a:cxnLst>
                <a:cxn ang="0">
                  <a:pos x="T0" y="T1"/>
                </a:cxn>
                <a:cxn ang="0">
                  <a:pos x="T2" y="T3"/>
                </a:cxn>
                <a:cxn ang="0">
                  <a:pos x="T4" y="T5"/>
                </a:cxn>
                <a:cxn ang="0">
                  <a:pos x="T6" y="T7"/>
                </a:cxn>
                <a:cxn ang="0">
                  <a:pos x="T8" y="T9"/>
                </a:cxn>
              </a:cxnLst>
              <a:rect l="0" t="0" r="r" b="b"/>
              <a:pathLst>
                <a:path w="28" h="15">
                  <a:moveTo>
                    <a:pt x="27" y="8"/>
                  </a:moveTo>
                  <a:cubicBezTo>
                    <a:pt x="28" y="4"/>
                    <a:pt x="23" y="0"/>
                    <a:pt x="16" y="0"/>
                  </a:cubicBezTo>
                  <a:cubicBezTo>
                    <a:pt x="9" y="0"/>
                    <a:pt x="2" y="4"/>
                    <a:pt x="1" y="8"/>
                  </a:cubicBezTo>
                  <a:cubicBezTo>
                    <a:pt x="0" y="12"/>
                    <a:pt x="5" y="15"/>
                    <a:pt x="12" y="15"/>
                  </a:cubicBezTo>
                  <a:cubicBezTo>
                    <a:pt x="19" y="15"/>
                    <a:pt x="26" y="12"/>
                    <a:pt x="27" y="8"/>
                  </a:cubicBezTo>
                  <a:close/>
                </a:path>
              </a:pathLst>
            </a:custGeom>
            <a:grpFill/>
            <a:ln>
              <a:noFill/>
            </a:ln>
          </p:spPr>
          <p:txBody>
            <a:bodyPr anchor="ctr"/>
            <a:lstStyle/>
            <a:p>
              <a:pPr algn="ctr"/>
            </a:p>
          </p:txBody>
        </p:sp>
        <p:sp>
          <p:nvSpPr>
            <p:cNvPr id="25" name="îsḻíḍè"/>
            <p:cNvSpPr/>
            <p:nvPr/>
          </p:nvSpPr>
          <p:spPr bwMode="auto">
            <a:xfrm>
              <a:off x="4339067" y="1595892"/>
              <a:ext cx="106464" cy="55546"/>
            </a:xfrm>
            <a:custGeom>
              <a:avLst/>
              <a:gdLst>
                <a:gd name="T0" fmla="*/ 28 w 29"/>
                <a:gd name="T1" fmla="*/ 8 h 15"/>
                <a:gd name="T2" fmla="*/ 16 w 29"/>
                <a:gd name="T3" fmla="*/ 0 h 15"/>
                <a:gd name="T4" fmla="*/ 1 w 29"/>
                <a:gd name="T5" fmla="*/ 8 h 15"/>
                <a:gd name="T6" fmla="*/ 13 w 29"/>
                <a:gd name="T7" fmla="*/ 15 h 15"/>
                <a:gd name="T8" fmla="*/ 28 w 29"/>
                <a:gd name="T9" fmla="*/ 8 h 15"/>
              </a:gdLst>
              <a:ahLst/>
              <a:cxnLst>
                <a:cxn ang="0">
                  <a:pos x="T0" y="T1"/>
                </a:cxn>
                <a:cxn ang="0">
                  <a:pos x="T2" y="T3"/>
                </a:cxn>
                <a:cxn ang="0">
                  <a:pos x="T4" y="T5"/>
                </a:cxn>
                <a:cxn ang="0">
                  <a:pos x="T6" y="T7"/>
                </a:cxn>
                <a:cxn ang="0">
                  <a:pos x="T8" y="T9"/>
                </a:cxn>
              </a:cxnLst>
              <a:rect l="0" t="0" r="r" b="b"/>
              <a:pathLst>
                <a:path w="29" h="15">
                  <a:moveTo>
                    <a:pt x="28" y="8"/>
                  </a:moveTo>
                  <a:cubicBezTo>
                    <a:pt x="29" y="4"/>
                    <a:pt x="24" y="0"/>
                    <a:pt x="16" y="0"/>
                  </a:cubicBezTo>
                  <a:cubicBezTo>
                    <a:pt x="9" y="0"/>
                    <a:pt x="2" y="4"/>
                    <a:pt x="1" y="8"/>
                  </a:cubicBezTo>
                  <a:cubicBezTo>
                    <a:pt x="0" y="12"/>
                    <a:pt x="5" y="15"/>
                    <a:pt x="13" y="15"/>
                  </a:cubicBezTo>
                  <a:cubicBezTo>
                    <a:pt x="20" y="15"/>
                    <a:pt x="27" y="12"/>
                    <a:pt x="28" y="8"/>
                  </a:cubicBezTo>
                  <a:close/>
                </a:path>
              </a:pathLst>
            </a:custGeom>
            <a:grpFill/>
            <a:ln>
              <a:noFill/>
            </a:ln>
          </p:spPr>
          <p:txBody>
            <a:bodyPr anchor="ctr"/>
            <a:lstStyle/>
            <a:p>
              <a:pPr algn="ctr"/>
            </a:p>
          </p:txBody>
        </p:sp>
        <p:sp>
          <p:nvSpPr>
            <p:cNvPr id="26" name="í$lïďé"/>
            <p:cNvSpPr/>
            <p:nvPr/>
          </p:nvSpPr>
          <p:spPr bwMode="auto">
            <a:xfrm>
              <a:off x="4459417" y="1595892"/>
              <a:ext cx="103378" cy="55546"/>
            </a:xfrm>
            <a:custGeom>
              <a:avLst/>
              <a:gdLst>
                <a:gd name="T0" fmla="*/ 28 w 28"/>
                <a:gd name="T1" fmla="*/ 8 h 15"/>
                <a:gd name="T2" fmla="*/ 16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4"/>
                    <a:pt x="23" y="0"/>
                    <a:pt x="16" y="0"/>
                  </a:cubicBezTo>
                  <a:cubicBezTo>
                    <a:pt x="9" y="0"/>
                    <a:pt x="2" y="4"/>
                    <a:pt x="1" y="8"/>
                  </a:cubicBezTo>
                  <a:cubicBezTo>
                    <a:pt x="0" y="12"/>
                    <a:pt x="5" y="15"/>
                    <a:pt x="13" y="15"/>
                  </a:cubicBezTo>
                  <a:cubicBezTo>
                    <a:pt x="20" y="15"/>
                    <a:pt x="27" y="12"/>
                    <a:pt x="28" y="8"/>
                  </a:cubicBezTo>
                  <a:close/>
                </a:path>
              </a:pathLst>
            </a:custGeom>
            <a:grpFill/>
            <a:ln>
              <a:noFill/>
            </a:ln>
          </p:spPr>
          <p:txBody>
            <a:bodyPr anchor="ctr"/>
            <a:lstStyle/>
            <a:p>
              <a:pPr algn="ctr"/>
            </a:p>
          </p:txBody>
        </p:sp>
        <p:sp>
          <p:nvSpPr>
            <p:cNvPr id="27" name="îşḷiďè"/>
            <p:cNvSpPr/>
            <p:nvPr/>
          </p:nvSpPr>
          <p:spPr bwMode="auto">
            <a:xfrm>
              <a:off x="4579767" y="1595892"/>
              <a:ext cx="103378" cy="55546"/>
            </a:xfrm>
            <a:custGeom>
              <a:avLst/>
              <a:gdLst>
                <a:gd name="T0" fmla="*/ 27 w 28"/>
                <a:gd name="T1" fmla="*/ 8 h 15"/>
                <a:gd name="T2" fmla="*/ 15 w 28"/>
                <a:gd name="T3" fmla="*/ 0 h 15"/>
                <a:gd name="T4" fmla="*/ 1 w 28"/>
                <a:gd name="T5" fmla="*/ 8 h 15"/>
                <a:gd name="T6" fmla="*/ 12 w 28"/>
                <a:gd name="T7" fmla="*/ 15 h 15"/>
                <a:gd name="T8" fmla="*/ 27 w 28"/>
                <a:gd name="T9" fmla="*/ 8 h 15"/>
              </a:gdLst>
              <a:ahLst/>
              <a:cxnLst>
                <a:cxn ang="0">
                  <a:pos x="T0" y="T1"/>
                </a:cxn>
                <a:cxn ang="0">
                  <a:pos x="T2" y="T3"/>
                </a:cxn>
                <a:cxn ang="0">
                  <a:pos x="T4" y="T5"/>
                </a:cxn>
                <a:cxn ang="0">
                  <a:pos x="T6" y="T7"/>
                </a:cxn>
                <a:cxn ang="0">
                  <a:pos x="T8" y="T9"/>
                </a:cxn>
              </a:cxnLst>
              <a:rect l="0" t="0" r="r" b="b"/>
              <a:pathLst>
                <a:path w="28" h="15">
                  <a:moveTo>
                    <a:pt x="27" y="8"/>
                  </a:moveTo>
                  <a:cubicBezTo>
                    <a:pt x="28" y="4"/>
                    <a:pt x="23" y="0"/>
                    <a:pt x="15" y="0"/>
                  </a:cubicBezTo>
                  <a:cubicBezTo>
                    <a:pt x="8" y="0"/>
                    <a:pt x="1" y="4"/>
                    <a:pt x="1" y="8"/>
                  </a:cubicBezTo>
                  <a:cubicBezTo>
                    <a:pt x="0" y="12"/>
                    <a:pt x="5" y="15"/>
                    <a:pt x="12" y="15"/>
                  </a:cubicBezTo>
                  <a:cubicBezTo>
                    <a:pt x="20" y="15"/>
                    <a:pt x="26" y="12"/>
                    <a:pt x="27" y="8"/>
                  </a:cubicBezTo>
                  <a:close/>
                </a:path>
              </a:pathLst>
            </a:custGeom>
            <a:grpFill/>
            <a:ln>
              <a:noFill/>
            </a:ln>
          </p:spPr>
          <p:txBody>
            <a:bodyPr anchor="ctr"/>
            <a:lstStyle/>
            <a:p>
              <a:pPr algn="ctr"/>
            </a:p>
          </p:txBody>
        </p:sp>
        <p:sp>
          <p:nvSpPr>
            <p:cNvPr id="28" name="îṡḻiḋe"/>
            <p:cNvSpPr/>
            <p:nvPr/>
          </p:nvSpPr>
          <p:spPr bwMode="auto">
            <a:xfrm>
              <a:off x="4697031" y="1595892"/>
              <a:ext cx="101834" cy="55546"/>
            </a:xfrm>
            <a:custGeom>
              <a:avLst/>
              <a:gdLst>
                <a:gd name="T0" fmla="*/ 28 w 28"/>
                <a:gd name="T1" fmla="*/ 8 h 15"/>
                <a:gd name="T2" fmla="*/ 16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4"/>
                    <a:pt x="23" y="0"/>
                    <a:pt x="16" y="0"/>
                  </a:cubicBezTo>
                  <a:cubicBezTo>
                    <a:pt x="8" y="0"/>
                    <a:pt x="2" y="4"/>
                    <a:pt x="1" y="8"/>
                  </a:cubicBezTo>
                  <a:cubicBezTo>
                    <a:pt x="0" y="12"/>
                    <a:pt x="6" y="15"/>
                    <a:pt x="13" y="15"/>
                  </a:cubicBezTo>
                  <a:cubicBezTo>
                    <a:pt x="20" y="15"/>
                    <a:pt x="27" y="12"/>
                    <a:pt x="28" y="8"/>
                  </a:cubicBezTo>
                  <a:close/>
                </a:path>
              </a:pathLst>
            </a:custGeom>
            <a:grpFill/>
            <a:ln>
              <a:noFill/>
            </a:ln>
          </p:spPr>
          <p:txBody>
            <a:bodyPr anchor="ctr"/>
            <a:lstStyle/>
            <a:p>
              <a:pPr algn="ctr"/>
            </a:p>
          </p:txBody>
        </p:sp>
        <p:sp>
          <p:nvSpPr>
            <p:cNvPr id="29" name="iṣľîḍé"/>
            <p:cNvSpPr/>
            <p:nvPr/>
          </p:nvSpPr>
          <p:spPr bwMode="auto">
            <a:xfrm>
              <a:off x="3839153" y="1665325"/>
              <a:ext cx="109550" cy="55546"/>
            </a:xfrm>
            <a:custGeom>
              <a:avLst/>
              <a:gdLst>
                <a:gd name="T0" fmla="*/ 29 w 30"/>
                <a:gd name="T1" fmla="*/ 8 h 15"/>
                <a:gd name="T2" fmla="*/ 18 w 30"/>
                <a:gd name="T3" fmla="*/ 0 h 15"/>
                <a:gd name="T4" fmla="*/ 2 w 30"/>
                <a:gd name="T5" fmla="*/ 8 h 15"/>
                <a:gd name="T6" fmla="*/ 13 w 30"/>
                <a:gd name="T7" fmla="*/ 15 h 15"/>
                <a:gd name="T8" fmla="*/ 29 w 30"/>
                <a:gd name="T9" fmla="*/ 8 h 15"/>
              </a:gdLst>
              <a:ahLst/>
              <a:cxnLst>
                <a:cxn ang="0">
                  <a:pos x="T0" y="T1"/>
                </a:cxn>
                <a:cxn ang="0">
                  <a:pos x="T2" y="T3"/>
                </a:cxn>
                <a:cxn ang="0">
                  <a:pos x="T4" y="T5"/>
                </a:cxn>
                <a:cxn ang="0">
                  <a:pos x="T6" y="T7"/>
                </a:cxn>
                <a:cxn ang="0">
                  <a:pos x="T8" y="T9"/>
                </a:cxn>
              </a:cxnLst>
              <a:rect l="0" t="0" r="r" b="b"/>
              <a:pathLst>
                <a:path w="30" h="15">
                  <a:moveTo>
                    <a:pt x="29" y="8"/>
                  </a:moveTo>
                  <a:cubicBezTo>
                    <a:pt x="30" y="3"/>
                    <a:pt x="25" y="0"/>
                    <a:pt x="18" y="0"/>
                  </a:cubicBezTo>
                  <a:cubicBezTo>
                    <a:pt x="10" y="0"/>
                    <a:pt x="3" y="3"/>
                    <a:pt x="2" y="8"/>
                  </a:cubicBezTo>
                  <a:cubicBezTo>
                    <a:pt x="0" y="12"/>
                    <a:pt x="5" y="15"/>
                    <a:pt x="13" y="15"/>
                  </a:cubicBezTo>
                  <a:cubicBezTo>
                    <a:pt x="20" y="15"/>
                    <a:pt x="27" y="12"/>
                    <a:pt x="29" y="8"/>
                  </a:cubicBezTo>
                  <a:close/>
                </a:path>
              </a:pathLst>
            </a:custGeom>
            <a:grpFill/>
            <a:ln>
              <a:noFill/>
            </a:ln>
          </p:spPr>
          <p:txBody>
            <a:bodyPr anchor="ctr"/>
            <a:lstStyle/>
            <a:p>
              <a:pPr algn="ctr"/>
            </a:p>
          </p:txBody>
        </p:sp>
        <p:sp>
          <p:nvSpPr>
            <p:cNvPr id="30" name="íšlíḍè"/>
            <p:cNvSpPr/>
            <p:nvPr/>
          </p:nvSpPr>
          <p:spPr bwMode="auto">
            <a:xfrm>
              <a:off x="3959502" y="1665325"/>
              <a:ext cx="109550" cy="55546"/>
            </a:xfrm>
            <a:custGeom>
              <a:avLst/>
              <a:gdLst>
                <a:gd name="T0" fmla="*/ 29 w 30"/>
                <a:gd name="T1" fmla="*/ 8 h 15"/>
                <a:gd name="T2" fmla="*/ 17 w 30"/>
                <a:gd name="T3" fmla="*/ 0 h 15"/>
                <a:gd name="T4" fmla="*/ 2 w 30"/>
                <a:gd name="T5" fmla="*/ 8 h 15"/>
                <a:gd name="T6" fmla="*/ 13 w 30"/>
                <a:gd name="T7" fmla="*/ 15 h 15"/>
                <a:gd name="T8" fmla="*/ 29 w 30"/>
                <a:gd name="T9" fmla="*/ 8 h 15"/>
              </a:gdLst>
              <a:ahLst/>
              <a:cxnLst>
                <a:cxn ang="0">
                  <a:pos x="T0" y="T1"/>
                </a:cxn>
                <a:cxn ang="0">
                  <a:pos x="T2" y="T3"/>
                </a:cxn>
                <a:cxn ang="0">
                  <a:pos x="T4" y="T5"/>
                </a:cxn>
                <a:cxn ang="0">
                  <a:pos x="T6" y="T7"/>
                </a:cxn>
                <a:cxn ang="0">
                  <a:pos x="T8" y="T9"/>
                </a:cxn>
              </a:cxnLst>
              <a:rect l="0" t="0" r="r" b="b"/>
              <a:pathLst>
                <a:path w="30" h="15">
                  <a:moveTo>
                    <a:pt x="29" y="8"/>
                  </a:moveTo>
                  <a:cubicBezTo>
                    <a:pt x="30" y="3"/>
                    <a:pt x="25" y="0"/>
                    <a:pt x="17" y="0"/>
                  </a:cubicBezTo>
                  <a:cubicBezTo>
                    <a:pt x="10" y="0"/>
                    <a:pt x="3" y="3"/>
                    <a:pt x="2" y="8"/>
                  </a:cubicBezTo>
                  <a:cubicBezTo>
                    <a:pt x="0" y="12"/>
                    <a:pt x="5" y="15"/>
                    <a:pt x="13" y="15"/>
                  </a:cubicBezTo>
                  <a:cubicBezTo>
                    <a:pt x="20" y="15"/>
                    <a:pt x="27" y="12"/>
                    <a:pt x="29" y="8"/>
                  </a:cubicBezTo>
                  <a:close/>
                </a:path>
              </a:pathLst>
            </a:custGeom>
            <a:grpFill/>
            <a:ln>
              <a:noFill/>
            </a:ln>
          </p:spPr>
          <p:txBody>
            <a:bodyPr anchor="ctr"/>
            <a:lstStyle/>
            <a:p>
              <a:pPr algn="ctr"/>
            </a:p>
          </p:txBody>
        </p:sp>
        <p:sp>
          <p:nvSpPr>
            <p:cNvPr id="31" name="ísḻíḍé"/>
            <p:cNvSpPr/>
            <p:nvPr/>
          </p:nvSpPr>
          <p:spPr bwMode="auto">
            <a:xfrm>
              <a:off x="4079852" y="1665325"/>
              <a:ext cx="109550" cy="55546"/>
            </a:xfrm>
            <a:custGeom>
              <a:avLst/>
              <a:gdLst>
                <a:gd name="T0" fmla="*/ 29 w 30"/>
                <a:gd name="T1" fmla="*/ 8 h 15"/>
                <a:gd name="T2" fmla="*/ 17 w 30"/>
                <a:gd name="T3" fmla="*/ 0 h 15"/>
                <a:gd name="T4" fmla="*/ 2 w 30"/>
                <a:gd name="T5" fmla="*/ 8 h 15"/>
                <a:gd name="T6" fmla="*/ 13 w 30"/>
                <a:gd name="T7" fmla="*/ 15 h 15"/>
                <a:gd name="T8" fmla="*/ 29 w 30"/>
                <a:gd name="T9" fmla="*/ 8 h 15"/>
              </a:gdLst>
              <a:ahLst/>
              <a:cxnLst>
                <a:cxn ang="0">
                  <a:pos x="T0" y="T1"/>
                </a:cxn>
                <a:cxn ang="0">
                  <a:pos x="T2" y="T3"/>
                </a:cxn>
                <a:cxn ang="0">
                  <a:pos x="T4" y="T5"/>
                </a:cxn>
                <a:cxn ang="0">
                  <a:pos x="T6" y="T7"/>
                </a:cxn>
                <a:cxn ang="0">
                  <a:pos x="T8" y="T9"/>
                </a:cxn>
              </a:cxnLst>
              <a:rect l="0" t="0" r="r" b="b"/>
              <a:pathLst>
                <a:path w="30" h="15">
                  <a:moveTo>
                    <a:pt x="29" y="8"/>
                  </a:moveTo>
                  <a:cubicBezTo>
                    <a:pt x="30" y="3"/>
                    <a:pt x="25" y="0"/>
                    <a:pt x="17" y="0"/>
                  </a:cubicBezTo>
                  <a:cubicBezTo>
                    <a:pt x="10" y="0"/>
                    <a:pt x="3" y="3"/>
                    <a:pt x="2" y="8"/>
                  </a:cubicBezTo>
                  <a:cubicBezTo>
                    <a:pt x="0" y="12"/>
                    <a:pt x="6" y="15"/>
                    <a:pt x="13" y="15"/>
                  </a:cubicBezTo>
                  <a:cubicBezTo>
                    <a:pt x="20" y="15"/>
                    <a:pt x="27" y="12"/>
                    <a:pt x="29" y="8"/>
                  </a:cubicBezTo>
                  <a:close/>
                </a:path>
              </a:pathLst>
            </a:custGeom>
            <a:grpFill/>
            <a:ln>
              <a:noFill/>
            </a:ln>
          </p:spPr>
          <p:txBody>
            <a:bodyPr anchor="ctr"/>
            <a:lstStyle/>
            <a:p>
              <a:pPr algn="ctr"/>
            </a:p>
          </p:txBody>
        </p:sp>
        <p:sp>
          <p:nvSpPr>
            <p:cNvPr id="32" name="îṩḻíde"/>
            <p:cNvSpPr/>
            <p:nvPr/>
          </p:nvSpPr>
          <p:spPr bwMode="auto">
            <a:xfrm>
              <a:off x="4204831" y="1665325"/>
              <a:ext cx="104920" cy="55546"/>
            </a:xfrm>
            <a:custGeom>
              <a:avLst/>
              <a:gdLst>
                <a:gd name="T0" fmla="*/ 28 w 29"/>
                <a:gd name="T1" fmla="*/ 8 h 15"/>
                <a:gd name="T2" fmla="*/ 16 w 29"/>
                <a:gd name="T3" fmla="*/ 0 h 15"/>
                <a:gd name="T4" fmla="*/ 1 w 29"/>
                <a:gd name="T5" fmla="*/ 8 h 15"/>
                <a:gd name="T6" fmla="*/ 12 w 29"/>
                <a:gd name="T7" fmla="*/ 15 h 15"/>
                <a:gd name="T8" fmla="*/ 28 w 29"/>
                <a:gd name="T9" fmla="*/ 8 h 15"/>
              </a:gdLst>
              <a:ahLst/>
              <a:cxnLst>
                <a:cxn ang="0">
                  <a:pos x="T0" y="T1"/>
                </a:cxn>
                <a:cxn ang="0">
                  <a:pos x="T2" y="T3"/>
                </a:cxn>
                <a:cxn ang="0">
                  <a:pos x="T4" y="T5"/>
                </a:cxn>
                <a:cxn ang="0">
                  <a:pos x="T6" y="T7"/>
                </a:cxn>
                <a:cxn ang="0">
                  <a:pos x="T8" y="T9"/>
                </a:cxn>
              </a:cxnLst>
              <a:rect l="0" t="0" r="r" b="b"/>
              <a:pathLst>
                <a:path w="29" h="15">
                  <a:moveTo>
                    <a:pt x="28" y="8"/>
                  </a:moveTo>
                  <a:cubicBezTo>
                    <a:pt x="29" y="3"/>
                    <a:pt x="24" y="0"/>
                    <a:pt x="16" y="0"/>
                  </a:cubicBezTo>
                  <a:cubicBezTo>
                    <a:pt x="9" y="0"/>
                    <a:pt x="2" y="3"/>
                    <a:pt x="1" y="8"/>
                  </a:cubicBezTo>
                  <a:cubicBezTo>
                    <a:pt x="0" y="12"/>
                    <a:pt x="5" y="15"/>
                    <a:pt x="12" y="15"/>
                  </a:cubicBezTo>
                  <a:cubicBezTo>
                    <a:pt x="20" y="15"/>
                    <a:pt x="27" y="12"/>
                    <a:pt x="28" y="8"/>
                  </a:cubicBezTo>
                  <a:close/>
                </a:path>
              </a:pathLst>
            </a:custGeom>
            <a:grpFill/>
            <a:ln>
              <a:noFill/>
            </a:ln>
          </p:spPr>
          <p:txBody>
            <a:bodyPr anchor="ctr"/>
            <a:lstStyle/>
            <a:p>
              <a:pPr algn="ctr"/>
            </a:p>
          </p:txBody>
        </p:sp>
        <p:sp>
          <p:nvSpPr>
            <p:cNvPr id="33" name="ís1ïḑe"/>
            <p:cNvSpPr/>
            <p:nvPr/>
          </p:nvSpPr>
          <p:spPr bwMode="auto">
            <a:xfrm>
              <a:off x="4325181" y="1665325"/>
              <a:ext cx="104920" cy="55546"/>
            </a:xfrm>
            <a:custGeom>
              <a:avLst/>
              <a:gdLst>
                <a:gd name="T0" fmla="*/ 28 w 29"/>
                <a:gd name="T1" fmla="*/ 8 h 15"/>
                <a:gd name="T2" fmla="*/ 16 w 29"/>
                <a:gd name="T3" fmla="*/ 0 h 15"/>
                <a:gd name="T4" fmla="*/ 1 w 29"/>
                <a:gd name="T5" fmla="*/ 8 h 15"/>
                <a:gd name="T6" fmla="*/ 12 w 29"/>
                <a:gd name="T7" fmla="*/ 15 h 15"/>
                <a:gd name="T8" fmla="*/ 28 w 29"/>
                <a:gd name="T9" fmla="*/ 8 h 15"/>
              </a:gdLst>
              <a:ahLst/>
              <a:cxnLst>
                <a:cxn ang="0">
                  <a:pos x="T0" y="T1"/>
                </a:cxn>
                <a:cxn ang="0">
                  <a:pos x="T2" y="T3"/>
                </a:cxn>
                <a:cxn ang="0">
                  <a:pos x="T4" y="T5"/>
                </a:cxn>
                <a:cxn ang="0">
                  <a:pos x="T6" y="T7"/>
                </a:cxn>
                <a:cxn ang="0">
                  <a:pos x="T8" y="T9"/>
                </a:cxn>
              </a:cxnLst>
              <a:rect l="0" t="0" r="r" b="b"/>
              <a:pathLst>
                <a:path w="29" h="15">
                  <a:moveTo>
                    <a:pt x="28" y="8"/>
                  </a:moveTo>
                  <a:cubicBezTo>
                    <a:pt x="29" y="3"/>
                    <a:pt x="23" y="0"/>
                    <a:pt x="16" y="0"/>
                  </a:cubicBezTo>
                  <a:cubicBezTo>
                    <a:pt x="9" y="0"/>
                    <a:pt x="2" y="3"/>
                    <a:pt x="1" y="8"/>
                  </a:cubicBezTo>
                  <a:cubicBezTo>
                    <a:pt x="0" y="12"/>
                    <a:pt x="5" y="15"/>
                    <a:pt x="12" y="15"/>
                  </a:cubicBezTo>
                  <a:cubicBezTo>
                    <a:pt x="20" y="15"/>
                    <a:pt x="27" y="12"/>
                    <a:pt x="28" y="8"/>
                  </a:cubicBezTo>
                  <a:close/>
                </a:path>
              </a:pathLst>
            </a:custGeom>
            <a:grpFill/>
            <a:ln>
              <a:noFill/>
            </a:ln>
          </p:spPr>
          <p:txBody>
            <a:bodyPr anchor="ctr"/>
            <a:lstStyle/>
            <a:p>
              <a:pPr algn="ctr"/>
            </a:p>
          </p:txBody>
        </p:sp>
        <p:sp>
          <p:nvSpPr>
            <p:cNvPr id="34" name="ïṥḷïḋê"/>
            <p:cNvSpPr/>
            <p:nvPr/>
          </p:nvSpPr>
          <p:spPr bwMode="auto">
            <a:xfrm>
              <a:off x="4445531" y="1665325"/>
              <a:ext cx="101834" cy="55546"/>
            </a:xfrm>
            <a:custGeom>
              <a:avLst/>
              <a:gdLst>
                <a:gd name="T0" fmla="*/ 28 w 28"/>
                <a:gd name="T1" fmla="*/ 8 h 15"/>
                <a:gd name="T2" fmla="*/ 16 w 28"/>
                <a:gd name="T3" fmla="*/ 0 h 15"/>
                <a:gd name="T4" fmla="*/ 1 w 28"/>
                <a:gd name="T5" fmla="*/ 8 h 15"/>
                <a:gd name="T6" fmla="*/ 12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3"/>
                    <a:pt x="23" y="0"/>
                    <a:pt x="16" y="0"/>
                  </a:cubicBezTo>
                  <a:cubicBezTo>
                    <a:pt x="8" y="0"/>
                    <a:pt x="2" y="3"/>
                    <a:pt x="1" y="8"/>
                  </a:cubicBezTo>
                  <a:cubicBezTo>
                    <a:pt x="0" y="12"/>
                    <a:pt x="5" y="15"/>
                    <a:pt x="12" y="15"/>
                  </a:cubicBezTo>
                  <a:cubicBezTo>
                    <a:pt x="20" y="15"/>
                    <a:pt x="27" y="12"/>
                    <a:pt x="28" y="8"/>
                  </a:cubicBezTo>
                  <a:close/>
                </a:path>
              </a:pathLst>
            </a:custGeom>
            <a:grpFill/>
            <a:ln>
              <a:noFill/>
            </a:ln>
          </p:spPr>
          <p:txBody>
            <a:bodyPr anchor="ctr"/>
            <a:lstStyle/>
            <a:p>
              <a:pPr algn="ctr"/>
            </a:p>
          </p:txBody>
        </p:sp>
        <p:sp>
          <p:nvSpPr>
            <p:cNvPr id="35" name="ïŝḷîḍe"/>
            <p:cNvSpPr/>
            <p:nvPr/>
          </p:nvSpPr>
          <p:spPr bwMode="auto">
            <a:xfrm>
              <a:off x="4565881" y="1665325"/>
              <a:ext cx="101834" cy="55546"/>
            </a:xfrm>
            <a:custGeom>
              <a:avLst/>
              <a:gdLst>
                <a:gd name="T0" fmla="*/ 28 w 28"/>
                <a:gd name="T1" fmla="*/ 8 h 15"/>
                <a:gd name="T2" fmla="*/ 16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3"/>
                    <a:pt x="23" y="0"/>
                    <a:pt x="16" y="0"/>
                  </a:cubicBezTo>
                  <a:cubicBezTo>
                    <a:pt x="8" y="0"/>
                    <a:pt x="2" y="3"/>
                    <a:pt x="1" y="8"/>
                  </a:cubicBezTo>
                  <a:cubicBezTo>
                    <a:pt x="0" y="12"/>
                    <a:pt x="5" y="15"/>
                    <a:pt x="13" y="15"/>
                  </a:cubicBezTo>
                  <a:cubicBezTo>
                    <a:pt x="20" y="15"/>
                    <a:pt x="27" y="12"/>
                    <a:pt x="28" y="8"/>
                  </a:cubicBezTo>
                  <a:close/>
                </a:path>
              </a:pathLst>
            </a:custGeom>
            <a:grpFill/>
            <a:ln>
              <a:noFill/>
            </a:ln>
          </p:spPr>
          <p:txBody>
            <a:bodyPr anchor="ctr"/>
            <a:lstStyle/>
            <a:p>
              <a:pPr algn="ctr"/>
            </a:p>
          </p:txBody>
        </p:sp>
        <p:sp>
          <p:nvSpPr>
            <p:cNvPr id="36" name="i$ľíḑé"/>
            <p:cNvSpPr/>
            <p:nvPr/>
          </p:nvSpPr>
          <p:spPr bwMode="auto">
            <a:xfrm>
              <a:off x="4686231" y="1665325"/>
              <a:ext cx="101834" cy="55546"/>
            </a:xfrm>
            <a:custGeom>
              <a:avLst/>
              <a:gdLst>
                <a:gd name="T0" fmla="*/ 28 w 28"/>
                <a:gd name="T1" fmla="*/ 8 h 15"/>
                <a:gd name="T2" fmla="*/ 16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3"/>
                    <a:pt x="23" y="0"/>
                    <a:pt x="16" y="0"/>
                  </a:cubicBezTo>
                  <a:cubicBezTo>
                    <a:pt x="8" y="0"/>
                    <a:pt x="1" y="3"/>
                    <a:pt x="1" y="8"/>
                  </a:cubicBezTo>
                  <a:cubicBezTo>
                    <a:pt x="0" y="12"/>
                    <a:pt x="5" y="15"/>
                    <a:pt x="13" y="15"/>
                  </a:cubicBezTo>
                  <a:cubicBezTo>
                    <a:pt x="20" y="15"/>
                    <a:pt x="27" y="12"/>
                    <a:pt x="28" y="8"/>
                  </a:cubicBezTo>
                  <a:close/>
                </a:path>
              </a:pathLst>
            </a:custGeom>
            <a:grpFill/>
            <a:ln>
              <a:noFill/>
            </a:ln>
          </p:spPr>
          <p:txBody>
            <a:bodyPr anchor="ctr"/>
            <a:lstStyle/>
            <a:p>
              <a:pPr algn="ctr"/>
            </a:p>
          </p:txBody>
        </p:sp>
        <p:sp>
          <p:nvSpPr>
            <p:cNvPr id="37" name="íSḻíḍê"/>
            <p:cNvSpPr/>
            <p:nvPr/>
          </p:nvSpPr>
          <p:spPr bwMode="auto">
            <a:xfrm>
              <a:off x="4806581" y="1665325"/>
              <a:ext cx="101834" cy="55546"/>
            </a:xfrm>
            <a:custGeom>
              <a:avLst/>
              <a:gdLst>
                <a:gd name="T0" fmla="*/ 28 w 28"/>
                <a:gd name="T1" fmla="*/ 8 h 15"/>
                <a:gd name="T2" fmla="*/ 15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3"/>
                    <a:pt x="23" y="0"/>
                    <a:pt x="15" y="0"/>
                  </a:cubicBezTo>
                  <a:cubicBezTo>
                    <a:pt x="8" y="0"/>
                    <a:pt x="1" y="3"/>
                    <a:pt x="1" y="8"/>
                  </a:cubicBezTo>
                  <a:cubicBezTo>
                    <a:pt x="0" y="12"/>
                    <a:pt x="5" y="15"/>
                    <a:pt x="13" y="15"/>
                  </a:cubicBezTo>
                  <a:cubicBezTo>
                    <a:pt x="20" y="15"/>
                    <a:pt x="27" y="12"/>
                    <a:pt x="28" y="8"/>
                  </a:cubicBezTo>
                  <a:close/>
                </a:path>
              </a:pathLst>
            </a:custGeom>
            <a:grpFill/>
            <a:ln>
              <a:noFill/>
            </a:ln>
          </p:spPr>
          <p:txBody>
            <a:bodyPr anchor="ctr"/>
            <a:lstStyle/>
            <a:p>
              <a:pPr algn="ctr"/>
            </a:p>
          </p:txBody>
        </p:sp>
        <p:sp>
          <p:nvSpPr>
            <p:cNvPr id="38" name="íṧļiḍè"/>
            <p:cNvSpPr/>
            <p:nvPr/>
          </p:nvSpPr>
          <p:spPr bwMode="auto">
            <a:xfrm>
              <a:off x="4926930" y="1665325"/>
              <a:ext cx="101834" cy="55546"/>
            </a:xfrm>
            <a:custGeom>
              <a:avLst/>
              <a:gdLst>
                <a:gd name="T0" fmla="*/ 28 w 28"/>
                <a:gd name="T1" fmla="*/ 8 h 15"/>
                <a:gd name="T2" fmla="*/ 15 w 28"/>
                <a:gd name="T3" fmla="*/ 0 h 15"/>
                <a:gd name="T4" fmla="*/ 1 w 28"/>
                <a:gd name="T5" fmla="*/ 8 h 15"/>
                <a:gd name="T6" fmla="*/ 13 w 28"/>
                <a:gd name="T7" fmla="*/ 15 h 15"/>
                <a:gd name="T8" fmla="*/ 28 w 28"/>
                <a:gd name="T9" fmla="*/ 8 h 15"/>
              </a:gdLst>
              <a:ahLst/>
              <a:cxnLst>
                <a:cxn ang="0">
                  <a:pos x="T0" y="T1"/>
                </a:cxn>
                <a:cxn ang="0">
                  <a:pos x="T2" y="T3"/>
                </a:cxn>
                <a:cxn ang="0">
                  <a:pos x="T4" y="T5"/>
                </a:cxn>
                <a:cxn ang="0">
                  <a:pos x="T6" y="T7"/>
                </a:cxn>
                <a:cxn ang="0">
                  <a:pos x="T8" y="T9"/>
                </a:cxn>
              </a:cxnLst>
              <a:rect l="0" t="0" r="r" b="b"/>
              <a:pathLst>
                <a:path w="28" h="15">
                  <a:moveTo>
                    <a:pt x="28" y="8"/>
                  </a:moveTo>
                  <a:cubicBezTo>
                    <a:pt x="28" y="3"/>
                    <a:pt x="23" y="0"/>
                    <a:pt x="15" y="0"/>
                  </a:cubicBezTo>
                  <a:cubicBezTo>
                    <a:pt x="8" y="0"/>
                    <a:pt x="1" y="3"/>
                    <a:pt x="1" y="8"/>
                  </a:cubicBezTo>
                  <a:cubicBezTo>
                    <a:pt x="0" y="12"/>
                    <a:pt x="6" y="15"/>
                    <a:pt x="13" y="15"/>
                  </a:cubicBezTo>
                  <a:cubicBezTo>
                    <a:pt x="21" y="15"/>
                    <a:pt x="27" y="12"/>
                    <a:pt x="28" y="8"/>
                  </a:cubicBezTo>
                  <a:close/>
                </a:path>
              </a:pathLst>
            </a:custGeom>
            <a:grpFill/>
            <a:ln>
              <a:noFill/>
            </a:ln>
          </p:spPr>
          <p:txBody>
            <a:bodyPr anchor="ctr"/>
            <a:lstStyle/>
            <a:p>
              <a:pPr algn="ctr"/>
            </a:p>
          </p:txBody>
        </p:sp>
        <p:sp>
          <p:nvSpPr>
            <p:cNvPr id="39" name="íŝliḑê"/>
            <p:cNvSpPr/>
            <p:nvPr/>
          </p:nvSpPr>
          <p:spPr bwMode="auto">
            <a:xfrm>
              <a:off x="3697202" y="1734757"/>
              <a:ext cx="109550" cy="58632"/>
            </a:xfrm>
            <a:custGeom>
              <a:avLst/>
              <a:gdLst>
                <a:gd name="T0" fmla="*/ 28 w 30"/>
                <a:gd name="T1" fmla="*/ 8 h 16"/>
                <a:gd name="T2" fmla="*/ 17 w 30"/>
                <a:gd name="T3" fmla="*/ 0 h 16"/>
                <a:gd name="T4" fmla="*/ 1 w 30"/>
                <a:gd name="T5" fmla="*/ 8 h 16"/>
                <a:gd name="T6" fmla="*/ 12 w 30"/>
                <a:gd name="T7" fmla="*/ 16 h 16"/>
                <a:gd name="T8" fmla="*/ 28 w 30"/>
                <a:gd name="T9" fmla="*/ 8 h 16"/>
              </a:gdLst>
              <a:ahLst/>
              <a:cxnLst>
                <a:cxn ang="0">
                  <a:pos x="T0" y="T1"/>
                </a:cxn>
                <a:cxn ang="0">
                  <a:pos x="T2" y="T3"/>
                </a:cxn>
                <a:cxn ang="0">
                  <a:pos x="T4" y="T5"/>
                </a:cxn>
                <a:cxn ang="0">
                  <a:pos x="T6" y="T7"/>
                </a:cxn>
                <a:cxn ang="0">
                  <a:pos x="T8" y="T9"/>
                </a:cxn>
              </a:cxnLst>
              <a:rect l="0" t="0" r="r" b="b"/>
              <a:pathLst>
                <a:path w="30" h="16">
                  <a:moveTo>
                    <a:pt x="28" y="8"/>
                  </a:moveTo>
                  <a:cubicBezTo>
                    <a:pt x="30" y="3"/>
                    <a:pt x="25" y="0"/>
                    <a:pt x="17" y="0"/>
                  </a:cubicBezTo>
                  <a:cubicBezTo>
                    <a:pt x="10" y="0"/>
                    <a:pt x="3" y="3"/>
                    <a:pt x="1" y="8"/>
                  </a:cubicBezTo>
                  <a:cubicBezTo>
                    <a:pt x="0" y="12"/>
                    <a:pt x="4" y="16"/>
                    <a:pt x="12" y="16"/>
                  </a:cubicBezTo>
                  <a:cubicBezTo>
                    <a:pt x="20" y="16"/>
                    <a:pt x="27" y="12"/>
                    <a:pt x="28" y="8"/>
                  </a:cubicBezTo>
                  <a:close/>
                </a:path>
              </a:pathLst>
            </a:custGeom>
            <a:grpFill/>
            <a:ln>
              <a:noFill/>
            </a:ln>
          </p:spPr>
          <p:txBody>
            <a:bodyPr anchor="ctr"/>
            <a:lstStyle/>
            <a:p>
              <a:pPr algn="ctr"/>
            </a:p>
          </p:txBody>
        </p:sp>
        <p:sp>
          <p:nvSpPr>
            <p:cNvPr id="40" name="îṣḻiḑé"/>
            <p:cNvSpPr/>
            <p:nvPr/>
          </p:nvSpPr>
          <p:spPr bwMode="auto">
            <a:xfrm>
              <a:off x="3817551" y="1734757"/>
              <a:ext cx="109550" cy="58632"/>
            </a:xfrm>
            <a:custGeom>
              <a:avLst/>
              <a:gdLst>
                <a:gd name="T0" fmla="*/ 29 w 30"/>
                <a:gd name="T1" fmla="*/ 8 h 16"/>
                <a:gd name="T2" fmla="*/ 18 w 30"/>
                <a:gd name="T3" fmla="*/ 0 h 16"/>
                <a:gd name="T4" fmla="*/ 1 w 30"/>
                <a:gd name="T5" fmla="*/ 8 h 16"/>
                <a:gd name="T6" fmla="*/ 13 w 30"/>
                <a:gd name="T7" fmla="*/ 16 h 16"/>
                <a:gd name="T8" fmla="*/ 29 w 30"/>
                <a:gd name="T9" fmla="*/ 8 h 16"/>
              </a:gdLst>
              <a:ahLst/>
              <a:cxnLst>
                <a:cxn ang="0">
                  <a:pos x="T0" y="T1"/>
                </a:cxn>
                <a:cxn ang="0">
                  <a:pos x="T2" y="T3"/>
                </a:cxn>
                <a:cxn ang="0">
                  <a:pos x="T4" y="T5"/>
                </a:cxn>
                <a:cxn ang="0">
                  <a:pos x="T6" y="T7"/>
                </a:cxn>
                <a:cxn ang="0">
                  <a:pos x="T8" y="T9"/>
                </a:cxn>
              </a:cxnLst>
              <a:rect l="0" t="0" r="r" b="b"/>
              <a:pathLst>
                <a:path w="30" h="16">
                  <a:moveTo>
                    <a:pt x="29" y="8"/>
                  </a:moveTo>
                  <a:cubicBezTo>
                    <a:pt x="30" y="3"/>
                    <a:pt x="25" y="0"/>
                    <a:pt x="18" y="0"/>
                  </a:cubicBezTo>
                  <a:cubicBezTo>
                    <a:pt x="10" y="0"/>
                    <a:pt x="3" y="3"/>
                    <a:pt x="1" y="8"/>
                  </a:cubicBezTo>
                  <a:cubicBezTo>
                    <a:pt x="0" y="12"/>
                    <a:pt x="5" y="16"/>
                    <a:pt x="13" y="16"/>
                  </a:cubicBezTo>
                  <a:cubicBezTo>
                    <a:pt x="20" y="16"/>
                    <a:pt x="27" y="12"/>
                    <a:pt x="29" y="8"/>
                  </a:cubicBezTo>
                  <a:close/>
                </a:path>
              </a:pathLst>
            </a:custGeom>
            <a:grpFill/>
            <a:ln>
              <a:noFill/>
            </a:ln>
          </p:spPr>
          <p:txBody>
            <a:bodyPr anchor="ctr"/>
            <a:lstStyle/>
            <a:p>
              <a:pPr algn="ctr"/>
            </a:p>
          </p:txBody>
        </p:sp>
        <p:sp>
          <p:nvSpPr>
            <p:cNvPr id="41" name="ïšḻîdê"/>
            <p:cNvSpPr/>
            <p:nvPr/>
          </p:nvSpPr>
          <p:spPr bwMode="auto">
            <a:xfrm>
              <a:off x="3940987" y="1734757"/>
              <a:ext cx="106464" cy="58632"/>
            </a:xfrm>
            <a:custGeom>
              <a:avLst/>
              <a:gdLst>
                <a:gd name="T0" fmla="*/ 28 w 29"/>
                <a:gd name="T1" fmla="*/ 8 h 16"/>
                <a:gd name="T2" fmla="*/ 17 w 29"/>
                <a:gd name="T3" fmla="*/ 0 h 16"/>
                <a:gd name="T4" fmla="*/ 1 w 29"/>
                <a:gd name="T5" fmla="*/ 8 h 16"/>
                <a:gd name="T6" fmla="*/ 12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9" y="3"/>
                    <a:pt x="24" y="0"/>
                    <a:pt x="17" y="0"/>
                  </a:cubicBezTo>
                  <a:cubicBezTo>
                    <a:pt x="9" y="0"/>
                    <a:pt x="2" y="3"/>
                    <a:pt x="1" y="8"/>
                  </a:cubicBezTo>
                  <a:cubicBezTo>
                    <a:pt x="0" y="12"/>
                    <a:pt x="5" y="16"/>
                    <a:pt x="12" y="16"/>
                  </a:cubicBezTo>
                  <a:cubicBezTo>
                    <a:pt x="20" y="16"/>
                    <a:pt x="27" y="12"/>
                    <a:pt x="28" y="8"/>
                  </a:cubicBezTo>
                  <a:close/>
                </a:path>
              </a:pathLst>
            </a:custGeom>
            <a:grpFill/>
            <a:ln>
              <a:noFill/>
            </a:ln>
          </p:spPr>
          <p:txBody>
            <a:bodyPr anchor="ctr"/>
            <a:lstStyle/>
            <a:p>
              <a:pPr algn="ctr"/>
            </a:p>
          </p:txBody>
        </p:sp>
        <p:sp>
          <p:nvSpPr>
            <p:cNvPr id="42" name="îšľíḋé"/>
            <p:cNvSpPr/>
            <p:nvPr/>
          </p:nvSpPr>
          <p:spPr bwMode="auto">
            <a:xfrm>
              <a:off x="4062880" y="1734757"/>
              <a:ext cx="108006" cy="58632"/>
            </a:xfrm>
            <a:custGeom>
              <a:avLst/>
              <a:gdLst>
                <a:gd name="T0" fmla="*/ 28 w 30"/>
                <a:gd name="T1" fmla="*/ 8 h 16"/>
                <a:gd name="T2" fmla="*/ 17 w 30"/>
                <a:gd name="T3" fmla="*/ 0 h 16"/>
                <a:gd name="T4" fmla="*/ 1 w 30"/>
                <a:gd name="T5" fmla="*/ 8 h 16"/>
                <a:gd name="T6" fmla="*/ 13 w 30"/>
                <a:gd name="T7" fmla="*/ 16 h 16"/>
                <a:gd name="T8" fmla="*/ 28 w 30"/>
                <a:gd name="T9" fmla="*/ 8 h 16"/>
              </a:gdLst>
              <a:ahLst/>
              <a:cxnLst>
                <a:cxn ang="0">
                  <a:pos x="T0" y="T1"/>
                </a:cxn>
                <a:cxn ang="0">
                  <a:pos x="T2" y="T3"/>
                </a:cxn>
                <a:cxn ang="0">
                  <a:pos x="T4" y="T5"/>
                </a:cxn>
                <a:cxn ang="0">
                  <a:pos x="T6" y="T7"/>
                </a:cxn>
                <a:cxn ang="0">
                  <a:pos x="T8" y="T9"/>
                </a:cxn>
              </a:cxnLst>
              <a:rect l="0" t="0" r="r" b="b"/>
              <a:pathLst>
                <a:path w="30" h="16">
                  <a:moveTo>
                    <a:pt x="28" y="8"/>
                  </a:moveTo>
                  <a:cubicBezTo>
                    <a:pt x="30" y="3"/>
                    <a:pt x="25" y="0"/>
                    <a:pt x="17" y="0"/>
                  </a:cubicBezTo>
                  <a:cubicBezTo>
                    <a:pt x="10" y="0"/>
                    <a:pt x="2" y="3"/>
                    <a:pt x="1" y="8"/>
                  </a:cubicBezTo>
                  <a:cubicBezTo>
                    <a:pt x="0" y="12"/>
                    <a:pt x="5" y="16"/>
                    <a:pt x="13" y="16"/>
                  </a:cubicBezTo>
                  <a:cubicBezTo>
                    <a:pt x="20" y="16"/>
                    <a:pt x="27" y="12"/>
                    <a:pt x="28" y="8"/>
                  </a:cubicBezTo>
                  <a:close/>
                </a:path>
              </a:pathLst>
            </a:custGeom>
            <a:grpFill/>
            <a:ln>
              <a:noFill/>
            </a:ln>
          </p:spPr>
          <p:txBody>
            <a:bodyPr anchor="ctr"/>
            <a:lstStyle/>
            <a:p>
              <a:pPr algn="ctr"/>
            </a:p>
          </p:txBody>
        </p:sp>
        <p:sp>
          <p:nvSpPr>
            <p:cNvPr id="43" name="iṥ1ïḑè"/>
            <p:cNvSpPr/>
            <p:nvPr/>
          </p:nvSpPr>
          <p:spPr bwMode="auto">
            <a:xfrm>
              <a:off x="4183230" y="1734757"/>
              <a:ext cx="109550" cy="58632"/>
            </a:xfrm>
            <a:custGeom>
              <a:avLst/>
              <a:gdLst>
                <a:gd name="T0" fmla="*/ 29 w 30"/>
                <a:gd name="T1" fmla="*/ 8 h 16"/>
                <a:gd name="T2" fmla="*/ 17 w 30"/>
                <a:gd name="T3" fmla="*/ 0 h 16"/>
                <a:gd name="T4" fmla="*/ 2 w 30"/>
                <a:gd name="T5" fmla="*/ 8 h 16"/>
                <a:gd name="T6" fmla="*/ 13 w 30"/>
                <a:gd name="T7" fmla="*/ 16 h 16"/>
                <a:gd name="T8" fmla="*/ 29 w 30"/>
                <a:gd name="T9" fmla="*/ 8 h 16"/>
              </a:gdLst>
              <a:ahLst/>
              <a:cxnLst>
                <a:cxn ang="0">
                  <a:pos x="T0" y="T1"/>
                </a:cxn>
                <a:cxn ang="0">
                  <a:pos x="T2" y="T3"/>
                </a:cxn>
                <a:cxn ang="0">
                  <a:pos x="T4" y="T5"/>
                </a:cxn>
                <a:cxn ang="0">
                  <a:pos x="T6" y="T7"/>
                </a:cxn>
                <a:cxn ang="0">
                  <a:pos x="T8" y="T9"/>
                </a:cxn>
              </a:cxnLst>
              <a:rect l="0" t="0" r="r" b="b"/>
              <a:pathLst>
                <a:path w="30" h="16">
                  <a:moveTo>
                    <a:pt x="29" y="8"/>
                  </a:moveTo>
                  <a:cubicBezTo>
                    <a:pt x="30" y="3"/>
                    <a:pt x="25" y="0"/>
                    <a:pt x="17" y="0"/>
                  </a:cubicBezTo>
                  <a:cubicBezTo>
                    <a:pt x="10" y="0"/>
                    <a:pt x="3" y="3"/>
                    <a:pt x="2" y="8"/>
                  </a:cubicBezTo>
                  <a:cubicBezTo>
                    <a:pt x="0" y="12"/>
                    <a:pt x="6" y="16"/>
                    <a:pt x="13" y="16"/>
                  </a:cubicBezTo>
                  <a:cubicBezTo>
                    <a:pt x="21" y="16"/>
                    <a:pt x="28" y="12"/>
                    <a:pt x="29" y="8"/>
                  </a:cubicBezTo>
                  <a:close/>
                </a:path>
              </a:pathLst>
            </a:custGeom>
            <a:grpFill/>
            <a:ln>
              <a:noFill/>
            </a:ln>
          </p:spPr>
          <p:txBody>
            <a:bodyPr anchor="ctr"/>
            <a:lstStyle/>
            <a:p>
              <a:pPr algn="ctr"/>
            </a:p>
          </p:txBody>
        </p:sp>
        <p:sp>
          <p:nvSpPr>
            <p:cNvPr id="44" name="íṧlíḋê"/>
            <p:cNvSpPr/>
            <p:nvPr/>
          </p:nvSpPr>
          <p:spPr bwMode="auto">
            <a:xfrm>
              <a:off x="4306666" y="1734757"/>
              <a:ext cx="106464" cy="58632"/>
            </a:xfrm>
            <a:custGeom>
              <a:avLst/>
              <a:gdLst>
                <a:gd name="T0" fmla="*/ 28 w 29"/>
                <a:gd name="T1" fmla="*/ 8 h 16"/>
                <a:gd name="T2" fmla="*/ 16 w 29"/>
                <a:gd name="T3" fmla="*/ 0 h 16"/>
                <a:gd name="T4" fmla="*/ 1 w 29"/>
                <a:gd name="T5" fmla="*/ 8 h 16"/>
                <a:gd name="T6" fmla="*/ 13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9" y="3"/>
                    <a:pt x="24" y="0"/>
                    <a:pt x="16" y="0"/>
                  </a:cubicBezTo>
                  <a:cubicBezTo>
                    <a:pt x="9" y="0"/>
                    <a:pt x="2" y="3"/>
                    <a:pt x="1" y="8"/>
                  </a:cubicBezTo>
                  <a:cubicBezTo>
                    <a:pt x="0" y="12"/>
                    <a:pt x="5" y="16"/>
                    <a:pt x="13" y="16"/>
                  </a:cubicBezTo>
                  <a:cubicBezTo>
                    <a:pt x="20" y="16"/>
                    <a:pt x="27" y="12"/>
                    <a:pt x="28" y="8"/>
                  </a:cubicBezTo>
                  <a:close/>
                </a:path>
              </a:pathLst>
            </a:custGeom>
            <a:grpFill/>
            <a:ln>
              <a:noFill/>
            </a:ln>
          </p:spPr>
          <p:txBody>
            <a:bodyPr anchor="ctr"/>
            <a:lstStyle/>
            <a:p>
              <a:pPr algn="ctr"/>
            </a:p>
          </p:txBody>
        </p:sp>
        <p:sp>
          <p:nvSpPr>
            <p:cNvPr id="45" name="ïSļîḓê"/>
            <p:cNvSpPr/>
            <p:nvPr/>
          </p:nvSpPr>
          <p:spPr bwMode="auto">
            <a:xfrm>
              <a:off x="4427016" y="1734757"/>
              <a:ext cx="109550" cy="58632"/>
            </a:xfrm>
            <a:custGeom>
              <a:avLst/>
              <a:gdLst>
                <a:gd name="T0" fmla="*/ 29 w 30"/>
                <a:gd name="T1" fmla="*/ 8 h 16"/>
                <a:gd name="T2" fmla="*/ 17 w 30"/>
                <a:gd name="T3" fmla="*/ 0 h 16"/>
                <a:gd name="T4" fmla="*/ 1 w 30"/>
                <a:gd name="T5" fmla="*/ 8 h 16"/>
                <a:gd name="T6" fmla="*/ 13 w 30"/>
                <a:gd name="T7" fmla="*/ 16 h 16"/>
                <a:gd name="T8" fmla="*/ 29 w 30"/>
                <a:gd name="T9" fmla="*/ 8 h 16"/>
              </a:gdLst>
              <a:ahLst/>
              <a:cxnLst>
                <a:cxn ang="0">
                  <a:pos x="T0" y="T1"/>
                </a:cxn>
                <a:cxn ang="0">
                  <a:pos x="T2" y="T3"/>
                </a:cxn>
                <a:cxn ang="0">
                  <a:pos x="T4" y="T5"/>
                </a:cxn>
                <a:cxn ang="0">
                  <a:pos x="T6" y="T7"/>
                </a:cxn>
                <a:cxn ang="0">
                  <a:pos x="T8" y="T9"/>
                </a:cxn>
              </a:cxnLst>
              <a:rect l="0" t="0" r="r" b="b"/>
              <a:pathLst>
                <a:path w="30" h="16">
                  <a:moveTo>
                    <a:pt x="29" y="8"/>
                  </a:moveTo>
                  <a:cubicBezTo>
                    <a:pt x="30" y="3"/>
                    <a:pt x="24" y="0"/>
                    <a:pt x="17" y="0"/>
                  </a:cubicBezTo>
                  <a:cubicBezTo>
                    <a:pt x="9" y="0"/>
                    <a:pt x="2" y="3"/>
                    <a:pt x="1" y="8"/>
                  </a:cubicBezTo>
                  <a:cubicBezTo>
                    <a:pt x="0" y="12"/>
                    <a:pt x="6" y="16"/>
                    <a:pt x="13" y="16"/>
                  </a:cubicBezTo>
                  <a:cubicBezTo>
                    <a:pt x="21" y="16"/>
                    <a:pt x="28" y="12"/>
                    <a:pt x="29" y="8"/>
                  </a:cubicBezTo>
                  <a:close/>
                </a:path>
              </a:pathLst>
            </a:custGeom>
            <a:grpFill/>
            <a:ln>
              <a:noFill/>
            </a:ln>
          </p:spPr>
          <p:txBody>
            <a:bodyPr anchor="ctr"/>
            <a:lstStyle/>
            <a:p>
              <a:pPr algn="ctr"/>
            </a:p>
          </p:txBody>
        </p:sp>
        <p:sp>
          <p:nvSpPr>
            <p:cNvPr id="46" name="ïṡľíḍé"/>
            <p:cNvSpPr/>
            <p:nvPr/>
          </p:nvSpPr>
          <p:spPr bwMode="auto">
            <a:xfrm>
              <a:off x="4550451" y="1734757"/>
              <a:ext cx="106464" cy="58632"/>
            </a:xfrm>
            <a:custGeom>
              <a:avLst/>
              <a:gdLst>
                <a:gd name="T0" fmla="*/ 28 w 29"/>
                <a:gd name="T1" fmla="*/ 8 h 16"/>
                <a:gd name="T2" fmla="*/ 16 w 29"/>
                <a:gd name="T3" fmla="*/ 0 h 16"/>
                <a:gd name="T4" fmla="*/ 1 w 29"/>
                <a:gd name="T5" fmla="*/ 8 h 16"/>
                <a:gd name="T6" fmla="*/ 13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9" y="3"/>
                    <a:pt x="23" y="0"/>
                    <a:pt x="16" y="0"/>
                  </a:cubicBezTo>
                  <a:cubicBezTo>
                    <a:pt x="8" y="0"/>
                    <a:pt x="2" y="3"/>
                    <a:pt x="1" y="8"/>
                  </a:cubicBezTo>
                  <a:cubicBezTo>
                    <a:pt x="0" y="12"/>
                    <a:pt x="5" y="16"/>
                    <a:pt x="13" y="16"/>
                  </a:cubicBezTo>
                  <a:cubicBezTo>
                    <a:pt x="20" y="16"/>
                    <a:pt x="27" y="12"/>
                    <a:pt x="28" y="8"/>
                  </a:cubicBezTo>
                  <a:close/>
                </a:path>
              </a:pathLst>
            </a:custGeom>
            <a:grpFill/>
            <a:ln>
              <a:noFill/>
            </a:ln>
          </p:spPr>
          <p:txBody>
            <a:bodyPr anchor="ctr"/>
            <a:lstStyle/>
            <a:p>
              <a:pPr algn="ctr"/>
            </a:p>
          </p:txBody>
        </p:sp>
        <p:sp>
          <p:nvSpPr>
            <p:cNvPr id="47" name="ïṥļîḍè"/>
            <p:cNvSpPr/>
            <p:nvPr/>
          </p:nvSpPr>
          <p:spPr bwMode="auto">
            <a:xfrm>
              <a:off x="4670801" y="1734757"/>
              <a:ext cx="106464" cy="58632"/>
            </a:xfrm>
            <a:custGeom>
              <a:avLst/>
              <a:gdLst>
                <a:gd name="T0" fmla="*/ 28 w 29"/>
                <a:gd name="T1" fmla="*/ 8 h 16"/>
                <a:gd name="T2" fmla="*/ 16 w 29"/>
                <a:gd name="T3" fmla="*/ 0 h 16"/>
                <a:gd name="T4" fmla="*/ 1 w 29"/>
                <a:gd name="T5" fmla="*/ 8 h 16"/>
                <a:gd name="T6" fmla="*/ 13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9" y="3"/>
                    <a:pt x="24" y="0"/>
                    <a:pt x="16" y="0"/>
                  </a:cubicBezTo>
                  <a:cubicBezTo>
                    <a:pt x="9" y="0"/>
                    <a:pt x="2" y="3"/>
                    <a:pt x="1" y="8"/>
                  </a:cubicBezTo>
                  <a:cubicBezTo>
                    <a:pt x="0" y="12"/>
                    <a:pt x="6" y="16"/>
                    <a:pt x="13" y="16"/>
                  </a:cubicBezTo>
                  <a:cubicBezTo>
                    <a:pt x="21" y="16"/>
                    <a:pt x="28" y="12"/>
                    <a:pt x="28" y="8"/>
                  </a:cubicBezTo>
                  <a:close/>
                </a:path>
              </a:pathLst>
            </a:custGeom>
            <a:grpFill/>
            <a:ln>
              <a:noFill/>
            </a:ln>
          </p:spPr>
          <p:txBody>
            <a:bodyPr anchor="ctr"/>
            <a:lstStyle/>
            <a:p>
              <a:pPr algn="ctr"/>
            </a:p>
          </p:txBody>
        </p:sp>
        <p:sp>
          <p:nvSpPr>
            <p:cNvPr id="48" name="ïşľîde"/>
            <p:cNvSpPr/>
            <p:nvPr/>
          </p:nvSpPr>
          <p:spPr bwMode="auto">
            <a:xfrm>
              <a:off x="4795779" y="1734757"/>
              <a:ext cx="101834" cy="58632"/>
            </a:xfrm>
            <a:custGeom>
              <a:avLst/>
              <a:gdLst>
                <a:gd name="T0" fmla="*/ 28 w 28"/>
                <a:gd name="T1" fmla="*/ 8 h 16"/>
                <a:gd name="T2" fmla="*/ 15 w 28"/>
                <a:gd name="T3" fmla="*/ 0 h 16"/>
                <a:gd name="T4" fmla="*/ 0 w 28"/>
                <a:gd name="T5" fmla="*/ 8 h 16"/>
                <a:gd name="T6" fmla="*/ 13 w 28"/>
                <a:gd name="T7" fmla="*/ 16 h 16"/>
                <a:gd name="T8" fmla="*/ 28 w 28"/>
                <a:gd name="T9" fmla="*/ 8 h 16"/>
              </a:gdLst>
              <a:ahLst/>
              <a:cxnLst>
                <a:cxn ang="0">
                  <a:pos x="T0" y="T1"/>
                </a:cxn>
                <a:cxn ang="0">
                  <a:pos x="T2" y="T3"/>
                </a:cxn>
                <a:cxn ang="0">
                  <a:pos x="T4" y="T5"/>
                </a:cxn>
                <a:cxn ang="0">
                  <a:pos x="T6" y="T7"/>
                </a:cxn>
                <a:cxn ang="0">
                  <a:pos x="T8" y="T9"/>
                </a:cxn>
              </a:cxnLst>
              <a:rect l="0" t="0" r="r" b="b"/>
              <a:pathLst>
                <a:path w="28" h="16">
                  <a:moveTo>
                    <a:pt x="28" y="8"/>
                  </a:moveTo>
                  <a:cubicBezTo>
                    <a:pt x="28" y="3"/>
                    <a:pt x="23" y="0"/>
                    <a:pt x="15" y="0"/>
                  </a:cubicBezTo>
                  <a:cubicBezTo>
                    <a:pt x="8" y="0"/>
                    <a:pt x="1" y="3"/>
                    <a:pt x="0" y="8"/>
                  </a:cubicBezTo>
                  <a:cubicBezTo>
                    <a:pt x="0" y="12"/>
                    <a:pt x="5" y="16"/>
                    <a:pt x="13" y="16"/>
                  </a:cubicBezTo>
                  <a:cubicBezTo>
                    <a:pt x="20" y="16"/>
                    <a:pt x="27" y="12"/>
                    <a:pt x="28" y="8"/>
                  </a:cubicBezTo>
                  <a:close/>
                </a:path>
              </a:pathLst>
            </a:custGeom>
            <a:grpFill/>
            <a:ln>
              <a:noFill/>
            </a:ln>
          </p:spPr>
          <p:txBody>
            <a:bodyPr anchor="ctr"/>
            <a:lstStyle/>
            <a:p>
              <a:pPr algn="ctr"/>
            </a:p>
          </p:txBody>
        </p:sp>
        <p:sp>
          <p:nvSpPr>
            <p:cNvPr id="49" name="ïṣ1íḓê"/>
            <p:cNvSpPr/>
            <p:nvPr/>
          </p:nvSpPr>
          <p:spPr bwMode="auto">
            <a:xfrm>
              <a:off x="3919386" y="1804190"/>
              <a:ext cx="109550" cy="61718"/>
            </a:xfrm>
            <a:custGeom>
              <a:avLst/>
              <a:gdLst>
                <a:gd name="T0" fmla="*/ 28 w 30"/>
                <a:gd name="T1" fmla="*/ 9 h 17"/>
                <a:gd name="T2" fmla="*/ 17 w 30"/>
                <a:gd name="T3" fmla="*/ 0 h 17"/>
                <a:gd name="T4" fmla="*/ 1 w 30"/>
                <a:gd name="T5" fmla="*/ 9 h 17"/>
                <a:gd name="T6" fmla="*/ 12 w 30"/>
                <a:gd name="T7" fmla="*/ 17 h 17"/>
                <a:gd name="T8" fmla="*/ 28 w 30"/>
                <a:gd name="T9" fmla="*/ 9 h 17"/>
              </a:gdLst>
              <a:ahLst/>
              <a:cxnLst>
                <a:cxn ang="0">
                  <a:pos x="T0" y="T1"/>
                </a:cxn>
                <a:cxn ang="0">
                  <a:pos x="T2" y="T3"/>
                </a:cxn>
                <a:cxn ang="0">
                  <a:pos x="T4" y="T5"/>
                </a:cxn>
                <a:cxn ang="0">
                  <a:pos x="T6" y="T7"/>
                </a:cxn>
                <a:cxn ang="0">
                  <a:pos x="T8" y="T9"/>
                </a:cxn>
              </a:cxnLst>
              <a:rect l="0" t="0" r="r" b="b"/>
              <a:pathLst>
                <a:path w="30" h="17">
                  <a:moveTo>
                    <a:pt x="28" y="9"/>
                  </a:moveTo>
                  <a:cubicBezTo>
                    <a:pt x="30" y="4"/>
                    <a:pt x="25" y="0"/>
                    <a:pt x="17" y="0"/>
                  </a:cubicBezTo>
                  <a:cubicBezTo>
                    <a:pt x="9" y="0"/>
                    <a:pt x="2" y="4"/>
                    <a:pt x="1" y="9"/>
                  </a:cubicBezTo>
                  <a:cubicBezTo>
                    <a:pt x="0" y="13"/>
                    <a:pt x="5" y="17"/>
                    <a:pt x="12" y="17"/>
                  </a:cubicBezTo>
                  <a:cubicBezTo>
                    <a:pt x="20" y="17"/>
                    <a:pt x="27" y="13"/>
                    <a:pt x="28" y="9"/>
                  </a:cubicBezTo>
                  <a:close/>
                </a:path>
              </a:pathLst>
            </a:custGeom>
            <a:grpFill/>
            <a:ln>
              <a:noFill/>
            </a:ln>
          </p:spPr>
          <p:txBody>
            <a:bodyPr anchor="ctr"/>
            <a:lstStyle/>
            <a:p>
              <a:pPr algn="ctr"/>
            </a:p>
          </p:txBody>
        </p:sp>
        <p:sp>
          <p:nvSpPr>
            <p:cNvPr id="50" name="íṥļiḓe"/>
            <p:cNvSpPr/>
            <p:nvPr/>
          </p:nvSpPr>
          <p:spPr bwMode="auto">
            <a:xfrm>
              <a:off x="4039736" y="1804190"/>
              <a:ext cx="109550" cy="61718"/>
            </a:xfrm>
            <a:custGeom>
              <a:avLst/>
              <a:gdLst>
                <a:gd name="T0" fmla="*/ 29 w 30"/>
                <a:gd name="T1" fmla="*/ 9 h 17"/>
                <a:gd name="T2" fmla="*/ 18 w 30"/>
                <a:gd name="T3" fmla="*/ 0 h 17"/>
                <a:gd name="T4" fmla="*/ 2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8" y="0"/>
                  </a:cubicBezTo>
                  <a:cubicBezTo>
                    <a:pt x="10" y="0"/>
                    <a:pt x="3" y="4"/>
                    <a:pt x="2" y="9"/>
                  </a:cubicBezTo>
                  <a:cubicBezTo>
                    <a:pt x="0" y="13"/>
                    <a:pt x="6" y="17"/>
                    <a:pt x="13" y="17"/>
                  </a:cubicBezTo>
                  <a:cubicBezTo>
                    <a:pt x="21" y="17"/>
                    <a:pt x="28" y="13"/>
                    <a:pt x="29" y="9"/>
                  </a:cubicBezTo>
                  <a:close/>
                </a:path>
              </a:pathLst>
            </a:custGeom>
            <a:grpFill/>
            <a:ln>
              <a:noFill/>
            </a:ln>
          </p:spPr>
          <p:txBody>
            <a:bodyPr anchor="ctr"/>
            <a:lstStyle/>
            <a:p>
              <a:pPr algn="ctr"/>
            </a:p>
          </p:txBody>
        </p:sp>
        <p:sp>
          <p:nvSpPr>
            <p:cNvPr id="51" name="í$líḓê"/>
            <p:cNvSpPr/>
            <p:nvPr/>
          </p:nvSpPr>
          <p:spPr bwMode="auto">
            <a:xfrm>
              <a:off x="4164715" y="1804190"/>
              <a:ext cx="109550" cy="61718"/>
            </a:xfrm>
            <a:custGeom>
              <a:avLst/>
              <a:gdLst>
                <a:gd name="T0" fmla="*/ 29 w 30"/>
                <a:gd name="T1" fmla="*/ 9 h 17"/>
                <a:gd name="T2" fmla="*/ 17 w 30"/>
                <a:gd name="T3" fmla="*/ 0 h 17"/>
                <a:gd name="T4" fmla="*/ 1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7" y="0"/>
                  </a:cubicBezTo>
                  <a:cubicBezTo>
                    <a:pt x="10" y="0"/>
                    <a:pt x="3" y="4"/>
                    <a:pt x="1" y="9"/>
                  </a:cubicBezTo>
                  <a:cubicBezTo>
                    <a:pt x="0" y="13"/>
                    <a:pt x="5" y="17"/>
                    <a:pt x="13" y="17"/>
                  </a:cubicBezTo>
                  <a:cubicBezTo>
                    <a:pt x="21" y="17"/>
                    <a:pt x="28" y="13"/>
                    <a:pt x="29" y="9"/>
                  </a:cubicBezTo>
                  <a:close/>
                </a:path>
              </a:pathLst>
            </a:custGeom>
            <a:grpFill/>
            <a:ln>
              <a:noFill/>
            </a:ln>
          </p:spPr>
          <p:txBody>
            <a:bodyPr anchor="ctr"/>
            <a:lstStyle/>
            <a:p>
              <a:pPr algn="ctr"/>
            </a:p>
          </p:txBody>
        </p:sp>
        <p:sp>
          <p:nvSpPr>
            <p:cNvPr id="52" name="iṧ1îdê"/>
            <p:cNvSpPr/>
            <p:nvPr/>
          </p:nvSpPr>
          <p:spPr bwMode="auto">
            <a:xfrm>
              <a:off x="4288151" y="1804190"/>
              <a:ext cx="109550" cy="61718"/>
            </a:xfrm>
            <a:custGeom>
              <a:avLst/>
              <a:gdLst>
                <a:gd name="T0" fmla="*/ 29 w 30"/>
                <a:gd name="T1" fmla="*/ 9 h 17"/>
                <a:gd name="T2" fmla="*/ 17 w 30"/>
                <a:gd name="T3" fmla="*/ 0 h 17"/>
                <a:gd name="T4" fmla="*/ 1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4" y="0"/>
                    <a:pt x="17" y="0"/>
                  </a:cubicBezTo>
                  <a:cubicBezTo>
                    <a:pt x="9" y="0"/>
                    <a:pt x="2" y="4"/>
                    <a:pt x="1" y="9"/>
                  </a:cubicBezTo>
                  <a:cubicBezTo>
                    <a:pt x="0" y="13"/>
                    <a:pt x="5" y="17"/>
                    <a:pt x="13" y="17"/>
                  </a:cubicBezTo>
                  <a:cubicBezTo>
                    <a:pt x="21" y="17"/>
                    <a:pt x="28" y="13"/>
                    <a:pt x="29" y="9"/>
                  </a:cubicBezTo>
                  <a:close/>
                </a:path>
              </a:pathLst>
            </a:custGeom>
            <a:grpFill/>
            <a:ln>
              <a:noFill/>
            </a:ln>
          </p:spPr>
          <p:txBody>
            <a:bodyPr anchor="ctr"/>
            <a:lstStyle/>
            <a:p>
              <a:pPr algn="ctr"/>
            </a:p>
          </p:txBody>
        </p:sp>
        <p:sp>
          <p:nvSpPr>
            <p:cNvPr id="53" name="ïṣľïḑè"/>
            <p:cNvSpPr/>
            <p:nvPr/>
          </p:nvSpPr>
          <p:spPr bwMode="auto">
            <a:xfrm>
              <a:off x="4413129" y="1804190"/>
              <a:ext cx="104920" cy="61718"/>
            </a:xfrm>
            <a:custGeom>
              <a:avLst/>
              <a:gdLst>
                <a:gd name="T0" fmla="*/ 28 w 29"/>
                <a:gd name="T1" fmla="*/ 9 h 17"/>
                <a:gd name="T2" fmla="*/ 16 w 29"/>
                <a:gd name="T3" fmla="*/ 0 h 17"/>
                <a:gd name="T4" fmla="*/ 1 w 29"/>
                <a:gd name="T5" fmla="*/ 9 h 17"/>
                <a:gd name="T6" fmla="*/ 13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9" y="4"/>
                    <a:pt x="24" y="0"/>
                    <a:pt x="16" y="0"/>
                  </a:cubicBezTo>
                  <a:cubicBezTo>
                    <a:pt x="9" y="0"/>
                    <a:pt x="2" y="4"/>
                    <a:pt x="1" y="9"/>
                  </a:cubicBezTo>
                  <a:cubicBezTo>
                    <a:pt x="0" y="13"/>
                    <a:pt x="5" y="17"/>
                    <a:pt x="13" y="17"/>
                  </a:cubicBezTo>
                  <a:cubicBezTo>
                    <a:pt x="21" y="17"/>
                    <a:pt x="28" y="13"/>
                    <a:pt x="28" y="9"/>
                  </a:cubicBezTo>
                  <a:close/>
                </a:path>
              </a:pathLst>
            </a:custGeom>
            <a:grpFill/>
            <a:ln>
              <a:noFill/>
            </a:ln>
          </p:spPr>
          <p:txBody>
            <a:bodyPr anchor="ctr"/>
            <a:lstStyle/>
            <a:p>
              <a:pPr algn="ctr"/>
            </a:p>
          </p:txBody>
        </p:sp>
        <p:sp>
          <p:nvSpPr>
            <p:cNvPr id="54" name="íśḻîḓe"/>
            <p:cNvSpPr/>
            <p:nvPr/>
          </p:nvSpPr>
          <p:spPr bwMode="auto">
            <a:xfrm>
              <a:off x="4536564" y="1804190"/>
              <a:ext cx="106464" cy="61718"/>
            </a:xfrm>
            <a:custGeom>
              <a:avLst/>
              <a:gdLst>
                <a:gd name="T0" fmla="*/ 28 w 29"/>
                <a:gd name="T1" fmla="*/ 9 h 17"/>
                <a:gd name="T2" fmla="*/ 16 w 29"/>
                <a:gd name="T3" fmla="*/ 0 h 17"/>
                <a:gd name="T4" fmla="*/ 1 w 29"/>
                <a:gd name="T5" fmla="*/ 9 h 17"/>
                <a:gd name="T6" fmla="*/ 13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9" y="4"/>
                    <a:pt x="24" y="0"/>
                    <a:pt x="16" y="0"/>
                  </a:cubicBezTo>
                  <a:cubicBezTo>
                    <a:pt x="8" y="0"/>
                    <a:pt x="2" y="4"/>
                    <a:pt x="1" y="9"/>
                  </a:cubicBezTo>
                  <a:cubicBezTo>
                    <a:pt x="0" y="13"/>
                    <a:pt x="5" y="17"/>
                    <a:pt x="13" y="17"/>
                  </a:cubicBezTo>
                  <a:cubicBezTo>
                    <a:pt x="21" y="17"/>
                    <a:pt x="27" y="13"/>
                    <a:pt x="28" y="9"/>
                  </a:cubicBezTo>
                  <a:close/>
                </a:path>
              </a:pathLst>
            </a:custGeom>
            <a:grpFill/>
            <a:ln>
              <a:noFill/>
            </a:ln>
          </p:spPr>
          <p:txBody>
            <a:bodyPr anchor="ctr"/>
            <a:lstStyle/>
            <a:p>
              <a:pPr algn="ctr"/>
            </a:p>
          </p:txBody>
        </p:sp>
        <p:sp>
          <p:nvSpPr>
            <p:cNvPr id="55" name="ïṡļîďê"/>
            <p:cNvSpPr/>
            <p:nvPr/>
          </p:nvSpPr>
          <p:spPr bwMode="auto">
            <a:xfrm>
              <a:off x="4660000" y="1804190"/>
              <a:ext cx="106464" cy="61718"/>
            </a:xfrm>
            <a:custGeom>
              <a:avLst/>
              <a:gdLst>
                <a:gd name="T0" fmla="*/ 28 w 29"/>
                <a:gd name="T1" fmla="*/ 9 h 17"/>
                <a:gd name="T2" fmla="*/ 16 w 29"/>
                <a:gd name="T3" fmla="*/ 0 h 17"/>
                <a:gd name="T4" fmla="*/ 0 w 29"/>
                <a:gd name="T5" fmla="*/ 9 h 17"/>
                <a:gd name="T6" fmla="*/ 13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9" y="4"/>
                    <a:pt x="23" y="0"/>
                    <a:pt x="16" y="0"/>
                  </a:cubicBezTo>
                  <a:cubicBezTo>
                    <a:pt x="8" y="0"/>
                    <a:pt x="1" y="4"/>
                    <a:pt x="0" y="9"/>
                  </a:cubicBezTo>
                  <a:cubicBezTo>
                    <a:pt x="0" y="13"/>
                    <a:pt x="5" y="17"/>
                    <a:pt x="13" y="17"/>
                  </a:cubicBezTo>
                  <a:cubicBezTo>
                    <a:pt x="20" y="17"/>
                    <a:pt x="27" y="13"/>
                    <a:pt x="28" y="9"/>
                  </a:cubicBezTo>
                  <a:close/>
                </a:path>
              </a:pathLst>
            </a:custGeom>
            <a:grpFill/>
            <a:ln>
              <a:noFill/>
            </a:ln>
          </p:spPr>
          <p:txBody>
            <a:bodyPr anchor="ctr"/>
            <a:lstStyle/>
            <a:p>
              <a:pPr algn="ctr"/>
            </a:p>
          </p:txBody>
        </p:sp>
        <p:sp>
          <p:nvSpPr>
            <p:cNvPr id="56" name="ïṣḷíḋe"/>
            <p:cNvSpPr/>
            <p:nvPr/>
          </p:nvSpPr>
          <p:spPr bwMode="auto">
            <a:xfrm>
              <a:off x="4780350" y="1804190"/>
              <a:ext cx="106464" cy="61718"/>
            </a:xfrm>
            <a:custGeom>
              <a:avLst/>
              <a:gdLst>
                <a:gd name="T0" fmla="*/ 29 w 29"/>
                <a:gd name="T1" fmla="*/ 9 h 17"/>
                <a:gd name="T2" fmla="*/ 16 w 29"/>
                <a:gd name="T3" fmla="*/ 0 h 17"/>
                <a:gd name="T4" fmla="*/ 1 w 29"/>
                <a:gd name="T5" fmla="*/ 9 h 17"/>
                <a:gd name="T6" fmla="*/ 14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4" y="0"/>
                    <a:pt x="16" y="0"/>
                  </a:cubicBezTo>
                  <a:cubicBezTo>
                    <a:pt x="9" y="0"/>
                    <a:pt x="2" y="4"/>
                    <a:pt x="1" y="9"/>
                  </a:cubicBezTo>
                  <a:cubicBezTo>
                    <a:pt x="0" y="13"/>
                    <a:pt x="6" y="17"/>
                    <a:pt x="14" y="17"/>
                  </a:cubicBezTo>
                  <a:cubicBezTo>
                    <a:pt x="21" y="17"/>
                    <a:pt x="28" y="13"/>
                    <a:pt x="29" y="9"/>
                  </a:cubicBezTo>
                  <a:close/>
                </a:path>
              </a:pathLst>
            </a:custGeom>
            <a:grpFill/>
            <a:ln>
              <a:noFill/>
            </a:ln>
          </p:spPr>
          <p:txBody>
            <a:bodyPr anchor="ctr"/>
            <a:lstStyle/>
            <a:p>
              <a:pPr algn="ctr"/>
            </a:p>
          </p:txBody>
        </p:sp>
        <p:sp>
          <p:nvSpPr>
            <p:cNvPr id="57" name="íṡlíḍè"/>
            <p:cNvSpPr/>
            <p:nvPr/>
          </p:nvSpPr>
          <p:spPr bwMode="auto">
            <a:xfrm>
              <a:off x="4022764" y="1878251"/>
              <a:ext cx="108006" cy="61718"/>
            </a:xfrm>
            <a:custGeom>
              <a:avLst/>
              <a:gdLst>
                <a:gd name="T0" fmla="*/ 29 w 30"/>
                <a:gd name="T1" fmla="*/ 9 h 17"/>
                <a:gd name="T2" fmla="*/ 17 w 30"/>
                <a:gd name="T3" fmla="*/ 0 h 17"/>
                <a:gd name="T4" fmla="*/ 1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7" y="0"/>
                  </a:cubicBezTo>
                  <a:cubicBezTo>
                    <a:pt x="10" y="0"/>
                    <a:pt x="2" y="4"/>
                    <a:pt x="1" y="9"/>
                  </a:cubicBezTo>
                  <a:cubicBezTo>
                    <a:pt x="0" y="13"/>
                    <a:pt x="5" y="17"/>
                    <a:pt x="13" y="17"/>
                  </a:cubicBezTo>
                  <a:cubicBezTo>
                    <a:pt x="20" y="17"/>
                    <a:pt x="28" y="13"/>
                    <a:pt x="29" y="9"/>
                  </a:cubicBezTo>
                  <a:close/>
                </a:path>
              </a:pathLst>
            </a:custGeom>
            <a:grpFill/>
            <a:ln>
              <a:noFill/>
            </a:ln>
          </p:spPr>
          <p:txBody>
            <a:bodyPr anchor="ctr"/>
            <a:lstStyle/>
            <a:p>
              <a:pPr algn="ctr"/>
            </a:p>
          </p:txBody>
        </p:sp>
        <p:sp>
          <p:nvSpPr>
            <p:cNvPr id="58" name="ïśļiḑe"/>
            <p:cNvSpPr/>
            <p:nvPr/>
          </p:nvSpPr>
          <p:spPr bwMode="auto">
            <a:xfrm>
              <a:off x="4146199" y="1878251"/>
              <a:ext cx="109550" cy="61718"/>
            </a:xfrm>
            <a:custGeom>
              <a:avLst/>
              <a:gdLst>
                <a:gd name="T0" fmla="*/ 29 w 30"/>
                <a:gd name="T1" fmla="*/ 9 h 17"/>
                <a:gd name="T2" fmla="*/ 17 w 30"/>
                <a:gd name="T3" fmla="*/ 0 h 17"/>
                <a:gd name="T4" fmla="*/ 1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7" y="0"/>
                  </a:cubicBezTo>
                  <a:cubicBezTo>
                    <a:pt x="10" y="0"/>
                    <a:pt x="2" y="4"/>
                    <a:pt x="1" y="9"/>
                  </a:cubicBezTo>
                  <a:cubicBezTo>
                    <a:pt x="0" y="13"/>
                    <a:pt x="5" y="17"/>
                    <a:pt x="13" y="17"/>
                  </a:cubicBezTo>
                  <a:cubicBezTo>
                    <a:pt x="21" y="17"/>
                    <a:pt x="28" y="13"/>
                    <a:pt x="29" y="9"/>
                  </a:cubicBezTo>
                  <a:close/>
                </a:path>
              </a:pathLst>
            </a:custGeom>
            <a:grpFill/>
            <a:ln>
              <a:noFill/>
            </a:ln>
          </p:spPr>
          <p:txBody>
            <a:bodyPr anchor="ctr"/>
            <a:lstStyle/>
            <a:p>
              <a:pPr algn="ctr"/>
            </a:p>
          </p:txBody>
        </p:sp>
        <p:sp>
          <p:nvSpPr>
            <p:cNvPr id="59" name="íṥḻíďè"/>
            <p:cNvSpPr/>
            <p:nvPr/>
          </p:nvSpPr>
          <p:spPr bwMode="auto">
            <a:xfrm>
              <a:off x="4269635" y="1878251"/>
              <a:ext cx="109550" cy="61718"/>
            </a:xfrm>
            <a:custGeom>
              <a:avLst/>
              <a:gdLst>
                <a:gd name="T0" fmla="*/ 29 w 30"/>
                <a:gd name="T1" fmla="*/ 9 h 17"/>
                <a:gd name="T2" fmla="*/ 17 w 30"/>
                <a:gd name="T3" fmla="*/ 0 h 17"/>
                <a:gd name="T4" fmla="*/ 1 w 30"/>
                <a:gd name="T5" fmla="*/ 9 h 17"/>
                <a:gd name="T6" fmla="*/ 13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7" y="0"/>
                  </a:cubicBezTo>
                  <a:cubicBezTo>
                    <a:pt x="10" y="0"/>
                    <a:pt x="2" y="4"/>
                    <a:pt x="1" y="9"/>
                  </a:cubicBezTo>
                  <a:cubicBezTo>
                    <a:pt x="0" y="13"/>
                    <a:pt x="5" y="17"/>
                    <a:pt x="13" y="17"/>
                  </a:cubicBezTo>
                  <a:cubicBezTo>
                    <a:pt x="21" y="17"/>
                    <a:pt x="28" y="13"/>
                    <a:pt x="29" y="9"/>
                  </a:cubicBezTo>
                  <a:close/>
                </a:path>
              </a:pathLst>
            </a:custGeom>
            <a:grpFill/>
            <a:ln>
              <a:noFill/>
            </a:ln>
          </p:spPr>
          <p:txBody>
            <a:bodyPr anchor="ctr"/>
            <a:lstStyle/>
            <a:p>
              <a:pPr algn="ctr"/>
            </a:p>
          </p:txBody>
        </p:sp>
        <p:sp>
          <p:nvSpPr>
            <p:cNvPr id="60" name="iṧľiḑè"/>
            <p:cNvSpPr/>
            <p:nvPr/>
          </p:nvSpPr>
          <p:spPr bwMode="auto">
            <a:xfrm>
              <a:off x="4394613" y="1878251"/>
              <a:ext cx="109550" cy="61718"/>
            </a:xfrm>
            <a:custGeom>
              <a:avLst/>
              <a:gdLst>
                <a:gd name="T0" fmla="*/ 29 w 30"/>
                <a:gd name="T1" fmla="*/ 9 h 17"/>
                <a:gd name="T2" fmla="*/ 17 w 30"/>
                <a:gd name="T3" fmla="*/ 0 h 17"/>
                <a:gd name="T4" fmla="*/ 1 w 30"/>
                <a:gd name="T5" fmla="*/ 9 h 17"/>
                <a:gd name="T6" fmla="*/ 14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30" y="4"/>
                    <a:pt x="25" y="0"/>
                    <a:pt x="17" y="0"/>
                  </a:cubicBezTo>
                  <a:cubicBezTo>
                    <a:pt x="9" y="0"/>
                    <a:pt x="2" y="4"/>
                    <a:pt x="1" y="9"/>
                  </a:cubicBezTo>
                  <a:cubicBezTo>
                    <a:pt x="0" y="13"/>
                    <a:pt x="6" y="17"/>
                    <a:pt x="14" y="17"/>
                  </a:cubicBezTo>
                  <a:cubicBezTo>
                    <a:pt x="21" y="17"/>
                    <a:pt x="28" y="13"/>
                    <a:pt x="29" y="9"/>
                  </a:cubicBezTo>
                  <a:close/>
                </a:path>
              </a:pathLst>
            </a:custGeom>
            <a:grpFill/>
            <a:ln>
              <a:noFill/>
            </a:ln>
          </p:spPr>
          <p:txBody>
            <a:bodyPr anchor="ctr"/>
            <a:lstStyle/>
            <a:p>
              <a:pPr algn="ctr"/>
            </a:p>
          </p:txBody>
        </p:sp>
        <p:sp>
          <p:nvSpPr>
            <p:cNvPr id="61" name="íṡḻíḑè"/>
            <p:cNvSpPr/>
            <p:nvPr/>
          </p:nvSpPr>
          <p:spPr bwMode="auto">
            <a:xfrm>
              <a:off x="4522678" y="1878251"/>
              <a:ext cx="104920" cy="61718"/>
            </a:xfrm>
            <a:custGeom>
              <a:avLst/>
              <a:gdLst>
                <a:gd name="T0" fmla="*/ 28 w 29"/>
                <a:gd name="T1" fmla="*/ 9 h 17"/>
                <a:gd name="T2" fmla="*/ 16 w 29"/>
                <a:gd name="T3" fmla="*/ 0 h 17"/>
                <a:gd name="T4" fmla="*/ 1 w 29"/>
                <a:gd name="T5" fmla="*/ 9 h 17"/>
                <a:gd name="T6" fmla="*/ 13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9" y="4"/>
                    <a:pt x="24" y="0"/>
                    <a:pt x="16" y="0"/>
                  </a:cubicBezTo>
                  <a:cubicBezTo>
                    <a:pt x="8" y="0"/>
                    <a:pt x="2" y="4"/>
                    <a:pt x="1" y="9"/>
                  </a:cubicBezTo>
                  <a:cubicBezTo>
                    <a:pt x="0" y="13"/>
                    <a:pt x="5" y="17"/>
                    <a:pt x="13" y="17"/>
                  </a:cubicBezTo>
                  <a:cubicBezTo>
                    <a:pt x="21" y="17"/>
                    <a:pt x="28" y="13"/>
                    <a:pt x="28" y="9"/>
                  </a:cubicBezTo>
                  <a:close/>
                </a:path>
              </a:pathLst>
            </a:custGeom>
            <a:grpFill/>
            <a:ln>
              <a:noFill/>
            </a:ln>
          </p:spPr>
          <p:txBody>
            <a:bodyPr anchor="ctr"/>
            <a:lstStyle/>
            <a:p>
              <a:pPr algn="ctr"/>
            </a:p>
          </p:txBody>
        </p:sp>
        <p:sp>
          <p:nvSpPr>
            <p:cNvPr id="62" name="íṩľiḑe"/>
            <p:cNvSpPr/>
            <p:nvPr/>
          </p:nvSpPr>
          <p:spPr bwMode="auto">
            <a:xfrm>
              <a:off x="4646114" y="1878251"/>
              <a:ext cx="104920" cy="61718"/>
            </a:xfrm>
            <a:custGeom>
              <a:avLst/>
              <a:gdLst>
                <a:gd name="T0" fmla="*/ 29 w 29"/>
                <a:gd name="T1" fmla="*/ 9 h 17"/>
                <a:gd name="T2" fmla="*/ 16 w 29"/>
                <a:gd name="T3" fmla="*/ 0 h 17"/>
                <a:gd name="T4" fmla="*/ 1 w 29"/>
                <a:gd name="T5" fmla="*/ 9 h 17"/>
                <a:gd name="T6" fmla="*/ 13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4" y="0"/>
                    <a:pt x="16" y="0"/>
                  </a:cubicBezTo>
                  <a:cubicBezTo>
                    <a:pt x="8" y="0"/>
                    <a:pt x="2" y="4"/>
                    <a:pt x="1" y="9"/>
                  </a:cubicBezTo>
                  <a:cubicBezTo>
                    <a:pt x="0" y="13"/>
                    <a:pt x="5" y="17"/>
                    <a:pt x="13" y="17"/>
                  </a:cubicBezTo>
                  <a:cubicBezTo>
                    <a:pt x="21" y="17"/>
                    <a:pt x="28" y="13"/>
                    <a:pt x="29" y="9"/>
                  </a:cubicBezTo>
                  <a:close/>
                </a:path>
              </a:pathLst>
            </a:custGeom>
            <a:grpFill/>
            <a:ln>
              <a:noFill/>
            </a:ln>
          </p:spPr>
          <p:txBody>
            <a:bodyPr anchor="ctr"/>
            <a:lstStyle/>
            <a:p>
              <a:pPr algn="ctr"/>
            </a:p>
          </p:txBody>
        </p:sp>
        <p:sp>
          <p:nvSpPr>
            <p:cNvPr id="63" name="ïşḷîḑè"/>
            <p:cNvSpPr/>
            <p:nvPr/>
          </p:nvSpPr>
          <p:spPr bwMode="auto">
            <a:xfrm>
              <a:off x="3999619" y="1953855"/>
              <a:ext cx="114178" cy="63261"/>
            </a:xfrm>
            <a:custGeom>
              <a:avLst/>
              <a:gdLst>
                <a:gd name="T0" fmla="*/ 29 w 31"/>
                <a:gd name="T1" fmla="*/ 8 h 17"/>
                <a:gd name="T2" fmla="*/ 18 w 31"/>
                <a:gd name="T3" fmla="*/ 0 h 17"/>
                <a:gd name="T4" fmla="*/ 1 w 31"/>
                <a:gd name="T5" fmla="*/ 8 h 17"/>
                <a:gd name="T6" fmla="*/ 13 w 31"/>
                <a:gd name="T7" fmla="*/ 17 h 17"/>
                <a:gd name="T8" fmla="*/ 29 w 31"/>
                <a:gd name="T9" fmla="*/ 8 h 17"/>
              </a:gdLst>
              <a:ahLst/>
              <a:cxnLst>
                <a:cxn ang="0">
                  <a:pos x="T0" y="T1"/>
                </a:cxn>
                <a:cxn ang="0">
                  <a:pos x="T2" y="T3"/>
                </a:cxn>
                <a:cxn ang="0">
                  <a:pos x="T4" y="T5"/>
                </a:cxn>
                <a:cxn ang="0">
                  <a:pos x="T6" y="T7"/>
                </a:cxn>
                <a:cxn ang="0">
                  <a:pos x="T8" y="T9"/>
                </a:cxn>
              </a:cxnLst>
              <a:rect l="0" t="0" r="r" b="b"/>
              <a:pathLst>
                <a:path w="31" h="17">
                  <a:moveTo>
                    <a:pt x="29" y="8"/>
                  </a:moveTo>
                  <a:cubicBezTo>
                    <a:pt x="31" y="4"/>
                    <a:pt x="25" y="0"/>
                    <a:pt x="18" y="0"/>
                  </a:cubicBezTo>
                  <a:cubicBezTo>
                    <a:pt x="10" y="0"/>
                    <a:pt x="2" y="4"/>
                    <a:pt x="1" y="8"/>
                  </a:cubicBezTo>
                  <a:cubicBezTo>
                    <a:pt x="0" y="13"/>
                    <a:pt x="5" y="17"/>
                    <a:pt x="13" y="17"/>
                  </a:cubicBezTo>
                  <a:cubicBezTo>
                    <a:pt x="21" y="17"/>
                    <a:pt x="28" y="13"/>
                    <a:pt x="29" y="8"/>
                  </a:cubicBezTo>
                  <a:close/>
                </a:path>
              </a:pathLst>
            </a:custGeom>
            <a:grpFill/>
            <a:ln>
              <a:noFill/>
            </a:ln>
          </p:spPr>
          <p:txBody>
            <a:bodyPr anchor="ctr"/>
            <a:lstStyle/>
            <a:p>
              <a:pPr algn="ctr"/>
            </a:p>
          </p:txBody>
        </p:sp>
        <p:sp>
          <p:nvSpPr>
            <p:cNvPr id="64" name="îŝḷíḍè"/>
            <p:cNvSpPr/>
            <p:nvPr/>
          </p:nvSpPr>
          <p:spPr bwMode="auto">
            <a:xfrm>
              <a:off x="4124598" y="1953855"/>
              <a:ext cx="112636" cy="63261"/>
            </a:xfrm>
            <a:custGeom>
              <a:avLst/>
              <a:gdLst>
                <a:gd name="T0" fmla="*/ 30 w 31"/>
                <a:gd name="T1" fmla="*/ 8 h 17"/>
                <a:gd name="T2" fmla="*/ 18 w 31"/>
                <a:gd name="T3" fmla="*/ 0 h 17"/>
                <a:gd name="T4" fmla="*/ 2 w 31"/>
                <a:gd name="T5" fmla="*/ 8 h 17"/>
                <a:gd name="T6" fmla="*/ 14 w 31"/>
                <a:gd name="T7" fmla="*/ 17 h 17"/>
                <a:gd name="T8" fmla="*/ 30 w 31"/>
                <a:gd name="T9" fmla="*/ 8 h 17"/>
              </a:gdLst>
              <a:ahLst/>
              <a:cxnLst>
                <a:cxn ang="0">
                  <a:pos x="T0" y="T1"/>
                </a:cxn>
                <a:cxn ang="0">
                  <a:pos x="T2" y="T3"/>
                </a:cxn>
                <a:cxn ang="0">
                  <a:pos x="T4" y="T5"/>
                </a:cxn>
                <a:cxn ang="0">
                  <a:pos x="T6" y="T7"/>
                </a:cxn>
                <a:cxn ang="0">
                  <a:pos x="T8" y="T9"/>
                </a:cxn>
              </a:cxnLst>
              <a:rect l="0" t="0" r="r" b="b"/>
              <a:pathLst>
                <a:path w="31" h="17">
                  <a:moveTo>
                    <a:pt x="30" y="8"/>
                  </a:moveTo>
                  <a:cubicBezTo>
                    <a:pt x="31" y="4"/>
                    <a:pt x="26" y="0"/>
                    <a:pt x="18" y="0"/>
                  </a:cubicBezTo>
                  <a:cubicBezTo>
                    <a:pt x="10" y="0"/>
                    <a:pt x="3" y="4"/>
                    <a:pt x="2" y="8"/>
                  </a:cubicBezTo>
                  <a:cubicBezTo>
                    <a:pt x="0" y="13"/>
                    <a:pt x="6" y="17"/>
                    <a:pt x="14" y="17"/>
                  </a:cubicBezTo>
                  <a:cubicBezTo>
                    <a:pt x="21" y="17"/>
                    <a:pt x="29" y="13"/>
                    <a:pt x="30" y="8"/>
                  </a:cubicBezTo>
                  <a:close/>
                </a:path>
              </a:pathLst>
            </a:custGeom>
            <a:grpFill/>
            <a:ln>
              <a:noFill/>
            </a:ln>
          </p:spPr>
          <p:txBody>
            <a:bodyPr anchor="ctr"/>
            <a:lstStyle/>
            <a:p>
              <a:pPr algn="ctr"/>
            </a:p>
          </p:txBody>
        </p:sp>
        <p:sp>
          <p:nvSpPr>
            <p:cNvPr id="65" name="ïṣḷiḋé"/>
            <p:cNvSpPr/>
            <p:nvPr/>
          </p:nvSpPr>
          <p:spPr bwMode="auto">
            <a:xfrm>
              <a:off x="4252662" y="1953855"/>
              <a:ext cx="112636" cy="63261"/>
            </a:xfrm>
            <a:custGeom>
              <a:avLst/>
              <a:gdLst>
                <a:gd name="T0" fmla="*/ 29 w 31"/>
                <a:gd name="T1" fmla="*/ 8 h 17"/>
                <a:gd name="T2" fmla="*/ 17 w 31"/>
                <a:gd name="T3" fmla="*/ 0 h 17"/>
                <a:gd name="T4" fmla="*/ 1 w 31"/>
                <a:gd name="T5" fmla="*/ 8 h 17"/>
                <a:gd name="T6" fmla="*/ 13 w 31"/>
                <a:gd name="T7" fmla="*/ 17 h 17"/>
                <a:gd name="T8" fmla="*/ 29 w 31"/>
                <a:gd name="T9" fmla="*/ 8 h 17"/>
              </a:gdLst>
              <a:ahLst/>
              <a:cxnLst>
                <a:cxn ang="0">
                  <a:pos x="T0" y="T1"/>
                </a:cxn>
                <a:cxn ang="0">
                  <a:pos x="T2" y="T3"/>
                </a:cxn>
                <a:cxn ang="0">
                  <a:pos x="T4" y="T5"/>
                </a:cxn>
                <a:cxn ang="0">
                  <a:pos x="T6" y="T7"/>
                </a:cxn>
                <a:cxn ang="0">
                  <a:pos x="T8" y="T9"/>
                </a:cxn>
              </a:cxnLst>
              <a:rect l="0" t="0" r="r" b="b"/>
              <a:pathLst>
                <a:path w="31" h="17">
                  <a:moveTo>
                    <a:pt x="29" y="8"/>
                  </a:moveTo>
                  <a:cubicBezTo>
                    <a:pt x="31" y="4"/>
                    <a:pt x="25" y="0"/>
                    <a:pt x="17" y="0"/>
                  </a:cubicBezTo>
                  <a:cubicBezTo>
                    <a:pt x="10" y="0"/>
                    <a:pt x="2" y="4"/>
                    <a:pt x="1" y="8"/>
                  </a:cubicBezTo>
                  <a:cubicBezTo>
                    <a:pt x="0" y="13"/>
                    <a:pt x="5" y="17"/>
                    <a:pt x="13" y="17"/>
                  </a:cubicBezTo>
                  <a:cubicBezTo>
                    <a:pt x="21" y="17"/>
                    <a:pt x="28" y="13"/>
                    <a:pt x="29" y="8"/>
                  </a:cubicBezTo>
                  <a:close/>
                </a:path>
              </a:pathLst>
            </a:custGeom>
            <a:grpFill/>
            <a:ln>
              <a:noFill/>
            </a:ln>
          </p:spPr>
          <p:txBody>
            <a:bodyPr anchor="ctr"/>
            <a:lstStyle/>
            <a:p>
              <a:pPr algn="ctr"/>
            </a:p>
          </p:txBody>
        </p:sp>
        <p:sp>
          <p:nvSpPr>
            <p:cNvPr id="66" name="ïsḷïde"/>
            <p:cNvSpPr/>
            <p:nvPr/>
          </p:nvSpPr>
          <p:spPr bwMode="auto">
            <a:xfrm>
              <a:off x="4106083" y="2031003"/>
              <a:ext cx="112636" cy="61718"/>
            </a:xfrm>
            <a:custGeom>
              <a:avLst/>
              <a:gdLst>
                <a:gd name="T0" fmla="*/ 30 w 31"/>
                <a:gd name="T1" fmla="*/ 9 h 17"/>
                <a:gd name="T2" fmla="*/ 18 w 31"/>
                <a:gd name="T3" fmla="*/ 0 h 17"/>
                <a:gd name="T4" fmla="*/ 1 w 31"/>
                <a:gd name="T5" fmla="*/ 9 h 17"/>
                <a:gd name="T6" fmla="*/ 13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31" y="4"/>
                    <a:pt x="25" y="0"/>
                    <a:pt x="18" y="0"/>
                  </a:cubicBezTo>
                  <a:cubicBezTo>
                    <a:pt x="10" y="0"/>
                    <a:pt x="2" y="4"/>
                    <a:pt x="1" y="9"/>
                  </a:cubicBezTo>
                  <a:cubicBezTo>
                    <a:pt x="0" y="13"/>
                    <a:pt x="5" y="17"/>
                    <a:pt x="13" y="17"/>
                  </a:cubicBezTo>
                  <a:cubicBezTo>
                    <a:pt x="21" y="17"/>
                    <a:pt x="28" y="13"/>
                    <a:pt x="30" y="9"/>
                  </a:cubicBezTo>
                  <a:close/>
                </a:path>
              </a:pathLst>
            </a:custGeom>
            <a:grpFill/>
            <a:ln>
              <a:noFill/>
            </a:ln>
          </p:spPr>
          <p:txBody>
            <a:bodyPr anchor="ctr"/>
            <a:lstStyle/>
            <a:p>
              <a:pPr algn="ctr"/>
            </a:p>
          </p:txBody>
        </p:sp>
        <p:sp>
          <p:nvSpPr>
            <p:cNvPr id="67" name="íṣḷiďe"/>
            <p:cNvSpPr/>
            <p:nvPr/>
          </p:nvSpPr>
          <p:spPr bwMode="auto">
            <a:xfrm>
              <a:off x="4883728" y="1953855"/>
              <a:ext cx="109550" cy="63261"/>
            </a:xfrm>
            <a:custGeom>
              <a:avLst/>
              <a:gdLst>
                <a:gd name="T0" fmla="*/ 29 w 30"/>
                <a:gd name="T1" fmla="*/ 8 h 17"/>
                <a:gd name="T2" fmla="*/ 16 w 30"/>
                <a:gd name="T3" fmla="*/ 0 h 17"/>
                <a:gd name="T4" fmla="*/ 1 w 30"/>
                <a:gd name="T5" fmla="*/ 8 h 17"/>
                <a:gd name="T6" fmla="*/ 14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30" y="4"/>
                    <a:pt x="24" y="0"/>
                    <a:pt x="16" y="0"/>
                  </a:cubicBezTo>
                  <a:cubicBezTo>
                    <a:pt x="9" y="0"/>
                    <a:pt x="2" y="4"/>
                    <a:pt x="1" y="8"/>
                  </a:cubicBezTo>
                  <a:cubicBezTo>
                    <a:pt x="0" y="13"/>
                    <a:pt x="6" y="17"/>
                    <a:pt x="14" y="17"/>
                  </a:cubicBezTo>
                  <a:cubicBezTo>
                    <a:pt x="22" y="17"/>
                    <a:pt x="29" y="13"/>
                    <a:pt x="29" y="8"/>
                  </a:cubicBezTo>
                  <a:close/>
                </a:path>
              </a:pathLst>
            </a:custGeom>
            <a:grpFill/>
            <a:ln>
              <a:noFill/>
            </a:ln>
          </p:spPr>
          <p:txBody>
            <a:bodyPr anchor="ctr"/>
            <a:lstStyle/>
            <a:p>
              <a:pPr algn="ctr"/>
            </a:p>
          </p:txBody>
        </p:sp>
        <p:sp>
          <p:nvSpPr>
            <p:cNvPr id="68" name="ï$ḻïḍê"/>
            <p:cNvSpPr/>
            <p:nvPr/>
          </p:nvSpPr>
          <p:spPr bwMode="auto">
            <a:xfrm>
              <a:off x="5010250" y="1953855"/>
              <a:ext cx="106464" cy="63261"/>
            </a:xfrm>
            <a:custGeom>
              <a:avLst/>
              <a:gdLst>
                <a:gd name="T0" fmla="*/ 29 w 29"/>
                <a:gd name="T1" fmla="*/ 8 h 17"/>
                <a:gd name="T2" fmla="*/ 16 w 29"/>
                <a:gd name="T3" fmla="*/ 0 h 17"/>
                <a:gd name="T4" fmla="*/ 1 w 29"/>
                <a:gd name="T5" fmla="*/ 8 h 17"/>
                <a:gd name="T6" fmla="*/ 14 w 29"/>
                <a:gd name="T7" fmla="*/ 17 h 17"/>
                <a:gd name="T8" fmla="*/ 29 w 29"/>
                <a:gd name="T9" fmla="*/ 8 h 17"/>
              </a:gdLst>
              <a:ahLst/>
              <a:cxnLst>
                <a:cxn ang="0">
                  <a:pos x="T0" y="T1"/>
                </a:cxn>
                <a:cxn ang="0">
                  <a:pos x="T2" y="T3"/>
                </a:cxn>
                <a:cxn ang="0">
                  <a:pos x="T4" y="T5"/>
                </a:cxn>
                <a:cxn ang="0">
                  <a:pos x="T6" y="T7"/>
                </a:cxn>
                <a:cxn ang="0">
                  <a:pos x="T8" y="T9"/>
                </a:cxn>
              </a:cxnLst>
              <a:rect l="0" t="0" r="r" b="b"/>
              <a:pathLst>
                <a:path w="29" h="17">
                  <a:moveTo>
                    <a:pt x="29" y="8"/>
                  </a:moveTo>
                  <a:cubicBezTo>
                    <a:pt x="29" y="4"/>
                    <a:pt x="23" y="0"/>
                    <a:pt x="16" y="0"/>
                  </a:cubicBezTo>
                  <a:cubicBezTo>
                    <a:pt x="8" y="0"/>
                    <a:pt x="1" y="4"/>
                    <a:pt x="1" y="8"/>
                  </a:cubicBezTo>
                  <a:cubicBezTo>
                    <a:pt x="0" y="13"/>
                    <a:pt x="6" y="17"/>
                    <a:pt x="14" y="17"/>
                  </a:cubicBezTo>
                  <a:cubicBezTo>
                    <a:pt x="21" y="17"/>
                    <a:pt x="28" y="13"/>
                    <a:pt x="29" y="8"/>
                  </a:cubicBezTo>
                  <a:close/>
                </a:path>
              </a:pathLst>
            </a:custGeom>
            <a:grpFill/>
            <a:ln>
              <a:noFill/>
            </a:ln>
          </p:spPr>
          <p:txBody>
            <a:bodyPr anchor="ctr"/>
            <a:lstStyle/>
            <a:p>
              <a:pPr algn="ctr"/>
            </a:p>
          </p:txBody>
        </p:sp>
        <p:sp>
          <p:nvSpPr>
            <p:cNvPr id="69" name="îṩ1ïḑê"/>
            <p:cNvSpPr/>
            <p:nvPr/>
          </p:nvSpPr>
          <p:spPr bwMode="auto">
            <a:xfrm>
              <a:off x="6525423" y="1953855"/>
              <a:ext cx="104920" cy="63261"/>
            </a:xfrm>
            <a:custGeom>
              <a:avLst/>
              <a:gdLst>
                <a:gd name="T0" fmla="*/ 28 w 29"/>
                <a:gd name="T1" fmla="*/ 8 h 17"/>
                <a:gd name="T2" fmla="*/ 13 w 29"/>
                <a:gd name="T3" fmla="*/ 0 h 17"/>
                <a:gd name="T4" fmla="*/ 0 w 29"/>
                <a:gd name="T5" fmla="*/ 8 h 17"/>
                <a:gd name="T6" fmla="*/ 15 w 29"/>
                <a:gd name="T7" fmla="*/ 17 h 17"/>
                <a:gd name="T8" fmla="*/ 28 w 29"/>
                <a:gd name="T9" fmla="*/ 8 h 17"/>
              </a:gdLst>
              <a:ahLst/>
              <a:cxnLst>
                <a:cxn ang="0">
                  <a:pos x="T0" y="T1"/>
                </a:cxn>
                <a:cxn ang="0">
                  <a:pos x="T2" y="T3"/>
                </a:cxn>
                <a:cxn ang="0">
                  <a:pos x="T4" y="T5"/>
                </a:cxn>
                <a:cxn ang="0">
                  <a:pos x="T6" y="T7"/>
                </a:cxn>
                <a:cxn ang="0">
                  <a:pos x="T8" y="T9"/>
                </a:cxn>
              </a:cxnLst>
              <a:rect l="0" t="0" r="r" b="b"/>
              <a:pathLst>
                <a:path w="29" h="17">
                  <a:moveTo>
                    <a:pt x="28" y="8"/>
                  </a:moveTo>
                  <a:cubicBezTo>
                    <a:pt x="28" y="4"/>
                    <a:pt x="21" y="0"/>
                    <a:pt x="13" y="0"/>
                  </a:cubicBezTo>
                  <a:cubicBezTo>
                    <a:pt x="6" y="0"/>
                    <a:pt x="0" y="4"/>
                    <a:pt x="0" y="8"/>
                  </a:cubicBezTo>
                  <a:cubicBezTo>
                    <a:pt x="1" y="13"/>
                    <a:pt x="8" y="17"/>
                    <a:pt x="15" y="17"/>
                  </a:cubicBezTo>
                  <a:cubicBezTo>
                    <a:pt x="23" y="17"/>
                    <a:pt x="29" y="13"/>
                    <a:pt x="28" y="8"/>
                  </a:cubicBezTo>
                  <a:close/>
                </a:path>
              </a:pathLst>
            </a:custGeom>
            <a:grpFill/>
            <a:ln>
              <a:noFill/>
            </a:ln>
          </p:spPr>
          <p:txBody>
            <a:bodyPr anchor="ctr"/>
            <a:lstStyle/>
            <a:p>
              <a:pPr algn="ctr"/>
            </a:p>
          </p:txBody>
        </p:sp>
        <p:sp>
          <p:nvSpPr>
            <p:cNvPr id="70" name="íS1íḍê"/>
            <p:cNvSpPr/>
            <p:nvPr/>
          </p:nvSpPr>
          <p:spPr bwMode="auto">
            <a:xfrm>
              <a:off x="6533137" y="2031003"/>
              <a:ext cx="109550" cy="61718"/>
            </a:xfrm>
            <a:custGeom>
              <a:avLst/>
              <a:gdLst>
                <a:gd name="T0" fmla="*/ 29 w 30"/>
                <a:gd name="T1" fmla="*/ 9 h 17"/>
                <a:gd name="T2" fmla="*/ 14 w 30"/>
                <a:gd name="T3" fmla="*/ 0 h 17"/>
                <a:gd name="T4" fmla="*/ 1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2" y="0"/>
                    <a:pt x="14" y="0"/>
                  </a:cubicBezTo>
                  <a:cubicBezTo>
                    <a:pt x="6" y="0"/>
                    <a:pt x="0" y="4"/>
                    <a:pt x="1" y="9"/>
                  </a:cubicBezTo>
                  <a:cubicBezTo>
                    <a:pt x="1" y="13"/>
                    <a:pt x="8" y="17"/>
                    <a:pt x="16" y="17"/>
                  </a:cubicBezTo>
                  <a:cubicBezTo>
                    <a:pt x="24" y="17"/>
                    <a:pt x="30" y="13"/>
                    <a:pt x="29" y="9"/>
                  </a:cubicBezTo>
                  <a:close/>
                </a:path>
              </a:pathLst>
            </a:custGeom>
            <a:grpFill/>
            <a:ln>
              <a:noFill/>
            </a:ln>
          </p:spPr>
          <p:txBody>
            <a:bodyPr anchor="ctr"/>
            <a:lstStyle/>
            <a:p>
              <a:pPr algn="ctr"/>
            </a:p>
          </p:txBody>
        </p:sp>
        <p:sp>
          <p:nvSpPr>
            <p:cNvPr id="71" name="îS1ïḍè"/>
            <p:cNvSpPr/>
            <p:nvPr/>
          </p:nvSpPr>
          <p:spPr bwMode="auto">
            <a:xfrm>
              <a:off x="6539309" y="2108150"/>
              <a:ext cx="109550" cy="64804"/>
            </a:xfrm>
            <a:custGeom>
              <a:avLst/>
              <a:gdLst>
                <a:gd name="T0" fmla="*/ 30 w 30"/>
                <a:gd name="T1" fmla="*/ 9 h 18"/>
                <a:gd name="T2" fmla="*/ 14 w 30"/>
                <a:gd name="T3" fmla="*/ 0 h 18"/>
                <a:gd name="T4" fmla="*/ 1 w 30"/>
                <a:gd name="T5" fmla="*/ 9 h 18"/>
                <a:gd name="T6" fmla="*/ 16 w 30"/>
                <a:gd name="T7" fmla="*/ 18 h 18"/>
                <a:gd name="T8" fmla="*/ 30 w 30"/>
                <a:gd name="T9" fmla="*/ 9 h 18"/>
              </a:gdLst>
              <a:ahLst/>
              <a:cxnLst>
                <a:cxn ang="0">
                  <a:pos x="T0" y="T1"/>
                </a:cxn>
                <a:cxn ang="0">
                  <a:pos x="T2" y="T3"/>
                </a:cxn>
                <a:cxn ang="0">
                  <a:pos x="T4" y="T5"/>
                </a:cxn>
                <a:cxn ang="0">
                  <a:pos x="T6" y="T7"/>
                </a:cxn>
                <a:cxn ang="0">
                  <a:pos x="T8" y="T9"/>
                </a:cxn>
              </a:cxnLst>
              <a:rect l="0" t="0" r="r" b="b"/>
              <a:pathLst>
                <a:path w="30" h="18">
                  <a:moveTo>
                    <a:pt x="30" y="9"/>
                  </a:moveTo>
                  <a:cubicBezTo>
                    <a:pt x="29" y="4"/>
                    <a:pt x="22" y="0"/>
                    <a:pt x="14" y="0"/>
                  </a:cubicBezTo>
                  <a:cubicBezTo>
                    <a:pt x="6" y="0"/>
                    <a:pt x="0" y="4"/>
                    <a:pt x="1" y="9"/>
                  </a:cubicBezTo>
                  <a:cubicBezTo>
                    <a:pt x="1" y="14"/>
                    <a:pt x="8" y="18"/>
                    <a:pt x="16" y="18"/>
                  </a:cubicBezTo>
                  <a:cubicBezTo>
                    <a:pt x="24" y="18"/>
                    <a:pt x="30" y="14"/>
                    <a:pt x="30" y="9"/>
                  </a:cubicBezTo>
                  <a:close/>
                </a:path>
              </a:pathLst>
            </a:custGeom>
            <a:grpFill/>
            <a:ln>
              <a:noFill/>
            </a:ln>
          </p:spPr>
          <p:txBody>
            <a:bodyPr anchor="ctr"/>
            <a:lstStyle/>
            <a:p>
              <a:pPr algn="ctr"/>
            </a:p>
          </p:txBody>
        </p:sp>
        <p:sp>
          <p:nvSpPr>
            <p:cNvPr id="72" name="íşḻîḍê"/>
            <p:cNvSpPr/>
            <p:nvPr/>
          </p:nvSpPr>
          <p:spPr bwMode="auto">
            <a:xfrm>
              <a:off x="6557824" y="2271702"/>
              <a:ext cx="112636" cy="69433"/>
            </a:xfrm>
            <a:custGeom>
              <a:avLst/>
              <a:gdLst>
                <a:gd name="T0" fmla="*/ 30 w 31"/>
                <a:gd name="T1" fmla="*/ 9 h 19"/>
                <a:gd name="T2" fmla="*/ 14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0" y="4"/>
                    <a:pt x="23" y="0"/>
                    <a:pt x="14" y="0"/>
                  </a:cubicBezTo>
                  <a:cubicBezTo>
                    <a:pt x="6" y="0"/>
                    <a:pt x="0" y="4"/>
                    <a:pt x="1" y="9"/>
                  </a:cubicBezTo>
                  <a:cubicBezTo>
                    <a:pt x="1" y="14"/>
                    <a:pt x="8" y="19"/>
                    <a:pt x="17" y="19"/>
                  </a:cubicBezTo>
                  <a:cubicBezTo>
                    <a:pt x="25" y="19"/>
                    <a:pt x="31" y="14"/>
                    <a:pt x="30" y="9"/>
                  </a:cubicBezTo>
                  <a:close/>
                </a:path>
              </a:pathLst>
            </a:custGeom>
            <a:grpFill/>
            <a:ln>
              <a:noFill/>
            </a:ln>
          </p:spPr>
          <p:txBody>
            <a:bodyPr anchor="ctr"/>
            <a:lstStyle/>
            <a:p>
              <a:pPr algn="ctr"/>
            </a:p>
          </p:txBody>
        </p:sp>
        <p:sp>
          <p:nvSpPr>
            <p:cNvPr id="73" name="îṥḷîḑe"/>
            <p:cNvSpPr/>
            <p:nvPr/>
          </p:nvSpPr>
          <p:spPr bwMode="auto">
            <a:xfrm>
              <a:off x="6153572" y="2108150"/>
              <a:ext cx="109550" cy="64804"/>
            </a:xfrm>
            <a:custGeom>
              <a:avLst/>
              <a:gdLst>
                <a:gd name="T0" fmla="*/ 30 w 30"/>
                <a:gd name="T1" fmla="*/ 9 h 18"/>
                <a:gd name="T2" fmla="*/ 15 w 30"/>
                <a:gd name="T3" fmla="*/ 0 h 18"/>
                <a:gd name="T4" fmla="*/ 1 w 30"/>
                <a:gd name="T5" fmla="*/ 9 h 18"/>
                <a:gd name="T6" fmla="*/ 16 w 30"/>
                <a:gd name="T7" fmla="*/ 18 h 18"/>
                <a:gd name="T8" fmla="*/ 30 w 30"/>
                <a:gd name="T9" fmla="*/ 9 h 18"/>
              </a:gdLst>
              <a:ahLst/>
              <a:cxnLst>
                <a:cxn ang="0">
                  <a:pos x="T0" y="T1"/>
                </a:cxn>
                <a:cxn ang="0">
                  <a:pos x="T2" y="T3"/>
                </a:cxn>
                <a:cxn ang="0">
                  <a:pos x="T4" y="T5"/>
                </a:cxn>
                <a:cxn ang="0">
                  <a:pos x="T6" y="T7"/>
                </a:cxn>
                <a:cxn ang="0">
                  <a:pos x="T8" y="T9"/>
                </a:cxn>
              </a:cxnLst>
              <a:rect l="0" t="0" r="r" b="b"/>
              <a:pathLst>
                <a:path w="30" h="18">
                  <a:moveTo>
                    <a:pt x="30" y="9"/>
                  </a:moveTo>
                  <a:cubicBezTo>
                    <a:pt x="29" y="4"/>
                    <a:pt x="23" y="0"/>
                    <a:pt x="15" y="0"/>
                  </a:cubicBezTo>
                  <a:cubicBezTo>
                    <a:pt x="7" y="0"/>
                    <a:pt x="0" y="4"/>
                    <a:pt x="1" y="9"/>
                  </a:cubicBezTo>
                  <a:cubicBezTo>
                    <a:pt x="1" y="14"/>
                    <a:pt x="8" y="18"/>
                    <a:pt x="16" y="18"/>
                  </a:cubicBezTo>
                  <a:cubicBezTo>
                    <a:pt x="24" y="18"/>
                    <a:pt x="30" y="14"/>
                    <a:pt x="30" y="9"/>
                  </a:cubicBezTo>
                  <a:close/>
                </a:path>
              </a:pathLst>
            </a:custGeom>
            <a:grpFill/>
            <a:ln>
              <a:noFill/>
            </a:ln>
          </p:spPr>
          <p:txBody>
            <a:bodyPr anchor="ctr"/>
            <a:lstStyle/>
            <a:p>
              <a:pPr algn="ctr"/>
            </a:p>
          </p:txBody>
        </p:sp>
        <p:sp>
          <p:nvSpPr>
            <p:cNvPr id="74" name="íS1ïḑê"/>
            <p:cNvSpPr/>
            <p:nvPr/>
          </p:nvSpPr>
          <p:spPr bwMode="auto">
            <a:xfrm>
              <a:off x="6284723" y="2108150"/>
              <a:ext cx="104920" cy="64804"/>
            </a:xfrm>
            <a:custGeom>
              <a:avLst/>
              <a:gdLst>
                <a:gd name="T0" fmla="*/ 29 w 29"/>
                <a:gd name="T1" fmla="*/ 9 h 18"/>
                <a:gd name="T2" fmla="*/ 14 w 29"/>
                <a:gd name="T3" fmla="*/ 0 h 18"/>
                <a:gd name="T4" fmla="*/ 0 w 29"/>
                <a:gd name="T5" fmla="*/ 9 h 18"/>
                <a:gd name="T6" fmla="*/ 15 w 29"/>
                <a:gd name="T7" fmla="*/ 18 h 18"/>
                <a:gd name="T8" fmla="*/ 29 w 29"/>
                <a:gd name="T9" fmla="*/ 9 h 18"/>
              </a:gdLst>
              <a:ahLst/>
              <a:cxnLst>
                <a:cxn ang="0">
                  <a:pos x="T0" y="T1"/>
                </a:cxn>
                <a:cxn ang="0">
                  <a:pos x="T2" y="T3"/>
                </a:cxn>
                <a:cxn ang="0">
                  <a:pos x="T4" y="T5"/>
                </a:cxn>
                <a:cxn ang="0">
                  <a:pos x="T6" y="T7"/>
                </a:cxn>
                <a:cxn ang="0">
                  <a:pos x="T8" y="T9"/>
                </a:cxn>
              </a:cxnLst>
              <a:rect l="0" t="0" r="r" b="b"/>
              <a:pathLst>
                <a:path w="29" h="18">
                  <a:moveTo>
                    <a:pt x="29" y="9"/>
                  </a:moveTo>
                  <a:cubicBezTo>
                    <a:pt x="29" y="4"/>
                    <a:pt x="22" y="0"/>
                    <a:pt x="14" y="0"/>
                  </a:cubicBezTo>
                  <a:cubicBezTo>
                    <a:pt x="6" y="0"/>
                    <a:pt x="0" y="4"/>
                    <a:pt x="0" y="9"/>
                  </a:cubicBezTo>
                  <a:cubicBezTo>
                    <a:pt x="0" y="14"/>
                    <a:pt x="7" y="18"/>
                    <a:pt x="15" y="18"/>
                  </a:cubicBezTo>
                  <a:cubicBezTo>
                    <a:pt x="23" y="18"/>
                    <a:pt x="29" y="14"/>
                    <a:pt x="29" y="9"/>
                  </a:cubicBezTo>
                  <a:close/>
                </a:path>
              </a:pathLst>
            </a:custGeom>
            <a:grpFill/>
            <a:ln>
              <a:noFill/>
            </a:ln>
          </p:spPr>
          <p:txBody>
            <a:bodyPr anchor="ctr"/>
            <a:lstStyle/>
            <a:p>
              <a:pPr algn="ctr"/>
            </a:p>
          </p:txBody>
        </p:sp>
        <p:sp>
          <p:nvSpPr>
            <p:cNvPr id="75" name="íṧļïḑê"/>
            <p:cNvSpPr/>
            <p:nvPr/>
          </p:nvSpPr>
          <p:spPr bwMode="auto">
            <a:xfrm>
              <a:off x="6412787" y="2108150"/>
              <a:ext cx="108006" cy="64804"/>
            </a:xfrm>
            <a:custGeom>
              <a:avLst/>
              <a:gdLst>
                <a:gd name="T0" fmla="*/ 29 w 30"/>
                <a:gd name="T1" fmla="*/ 9 h 18"/>
                <a:gd name="T2" fmla="*/ 14 w 30"/>
                <a:gd name="T3" fmla="*/ 0 h 18"/>
                <a:gd name="T4" fmla="*/ 1 w 30"/>
                <a:gd name="T5" fmla="*/ 9 h 18"/>
                <a:gd name="T6" fmla="*/ 16 w 30"/>
                <a:gd name="T7" fmla="*/ 18 h 18"/>
                <a:gd name="T8" fmla="*/ 29 w 30"/>
                <a:gd name="T9" fmla="*/ 9 h 18"/>
              </a:gdLst>
              <a:ahLst/>
              <a:cxnLst>
                <a:cxn ang="0">
                  <a:pos x="T0" y="T1"/>
                </a:cxn>
                <a:cxn ang="0">
                  <a:pos x="T2" y="T3"/>
                </a:cxn>
                <a:cxn ang="0">
                  <a:pos x="T4" y="T5"/>
                </a:cxn>
                <a:cxn ang="0">
                  <a:pos x="T6" y="T7"/>
                </a:cxn>
                <a:cxn ang="0">
                  <a:pos x="T8" y="T9"/>
                </a:cxn>
              </a:cxnLst>
              <a:rect l="0" t="0" r="r" b="b"/>
              <a:pathLst>
                <a:path w="30" h="18">
                  <a:moveTo>
                    <a:pt x="29" y="9"/>
                  </a:moveTo>
                  <a:cubicBezTo>
                    <a:pt x="29" y="4"/>
                    <a:pt x="22" y="0"/>
                    <a:pt x="14" y="0"/>
                  </a:cubicBezTo>
                  <a:cubicBezTo>
                    <a:pt x="6" y="0"/>
                    <a:pt x="0" y="4"/>
                    <a:pt x="1" y="9"/>
                  </a:cubicBezTo>
                  <a:cubicBezTo>
                    <a:pt x="1" y="14"/>
                    <a:pt x="8" y="18"/>
                    <a:pt x="16" y="18"/>
                  </a:cubicBezTo>
                  <a:cubicBezTo>
                    <a:pt x="24" y="18"/>
                    <a:pt x="30" y="14"/>
                    <a:pt x="29" y="9"/>
                  </a:cubicBezTo>
                  <a:close/>
                </a:path>
              </a:pathLst>
            </a:custGeom>
            <a:grpFill/>
            <a:ln>
              <a:noFill/>
            </a:ln>
          </p:spPr>
          <p:txBody>
            <a:bodyPr anchor="ctr"/>
            <a:lstStyle/>
            <a:p>
              <a:pPr algn="ctr"/>
            </a:p>
          </p:txBody>
        </p:sp>
        <p:sp>
          <p:nvSpPr>
            <p:cNvPr id="76" name="išlïḋê"/>
            <p:cNvSpPr/>
            <p:nvPr/>
          </p:nvSpPr>
          <p:spPr bwMode="auto">
            <a:xfrm>
              <a:off x="6287809" y="2188383"/>
              <a:ext cx="109550" cy="69433"/>
            </a:xfrm>
            <a:custGeom>
              <a:avLst/>
              <a:gdLst>
                <a:gd name="T0" fmla="*/ 30 w 30"/>
                <a:gd name="T1" fmla="*/ 9 h 19"/>
                <a:gd name="T2" fmla="*/ 15 w 30"/>
                <a:gd name="T3" fmla="*/ 0 h 19"/>
                <a:gd name="T4" fmla="*/ 1 w 30"/>
                <a:gd name="T5" fmla="*/ 9 h 19"/>
                <a:gd name="T6" fmla="*/ 16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3" y="0"/>
                    <a:pt x="15" y="0"/>
                  </a:cubicBezTo>
                  <a:cubicBezTo>
                    <a:pt x="7" y="0"/>
                    <a:pt x="0" y="4"/>
                    <a:pt x="1" y="9"/>
                  </a:cubicBezTo>
                  <a:cubicBezTo>
                    <a:pt x="1" y="14"/>
                    <a:pt x="8" y="19"/>
                    <a:pt x="16" y="19"/>
                  </a:cubicBezTo>
                  <a:cubicBezTo>
                    <a:pt x="24" y="19"/>
                    <a:pt x="30" y="14"/>
                    <a:pt x="30" y="9"/>
                  </a:cubicBezTo>
                  <a:close/>
                </a:path>
              </a:pathLst>
            </a:custGeom>
            <a:grpFill/>
            <a:ln>
              <a:noFill/>
            </a:ln>
          </p:spPr>
          <p:txBody>
            <a:bodyPr anchor="ctr"/>
            <a:lstStyle/>
            <a:p>
              <a:pPr algn="ctr"/>
            </a:p>
          </p:txBody>
        </p:sp>
        <p:sp>
          <p:nvSpPr>
            <p:cNvPr id="77" name="ïşḷîḍè"/>
            <p:cNvSpPr/>
            <p:nvPr/>
          </p:nvSpPr>
          <p:spPr bwMode="auto">
            <a:xfrm>
              <a:off x="6418959" y="2188383"/>
              <a:ext cx="109550" cy="69433"/>
            </a:xfrm>
            <a:custGeom>
              <a:avLst/>
              <a:gdLst>
                <a:gd name="T0" fmla="*/ 30 w 30"/>
                <a:gd name="T1" fmla="*/ 9 h 19"/>
                <a:gd name="T2" fmla="*/ 14 w 30"/>
                <a:gd name="T3" fmla="*/ 0 h 19"/>
                <a:gd name="T4" fmla="*/ 0 w 30"/>
                <a:gd name="T5" fmla="*/ 9 h 19"/>
                <a:gd name="T6" fmla="*/ 16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2" y="0"/>
                    <a:pt x="14" y="0"/>
                  </a:cubicBezTo>
                  <a:cubicBezTo>
                    <a:pt x="6" y="0"/>
                    <a:pt x="0" y="4"/>
                    <a:pt x="0" y="9"/>
                  </a:cubicBezTo>
                  <a:cubicBezTo>
                    <a:pt x="1" y="14"/>
                    <a:pt x="8" y="19"/>
                    <a:pt x="16" y="19"/>
                  </a:cubicBezTo>
                  <a:cubicBezTo>
                    <a:pt x="24" y="19"/>
                    <a:pt x="30" y="14"/>
                    <a:pt x="30" y="9"/>
                  </a:cubicBezTo>
                  <a:close/>
                </a:path>
              </a:pathLst>
            </a:custGeom>
            <a:grpFill/>
            <a:ln>
              <a:noFill/>
            </a:ln>
          </p:spPr>
          <p:txBody>
            <a:bodyPr anchor="ctr"/>
            <a:lstStyle/>
            <a:p>
              <a:pPr algn="ctr"/>
            </a:p>
          </p:txBody>
        </p:sp>
        <p:sp>
          <p:nvSpPr>
            <p:cNvPr id="78" name="ïş1iḋe"/>
            <p:cNvSpPr/>
            <p:nvPr/>
          </p:nvSpPr>
          <p:spPr bwMode="auto">
            <a:xfrm>
              <a:off x="6295524" y="2271702"/>
              <a:ext cx="109550" cy="69433"/>
            </a:xfrm>
            <a:custGeom>
              <a:avLst/>
              <a:gdLst>
                <a:gd name="T0" fmla="*/ 30 w 30"/>
                <a:gd name="T1" fmla="*/ 9 h 19"/>
                <a:gd name="T2" fmla="*/ 14 w 30"/>
                <a:gd name="T3" fmla="*/ 0 h 19"/>
                <a:gd name="T4" fmla="*/ 0 w 30"/>
                <a:gd name="T5" fmla="*/ 9 h 19"/>
                <a:gd name="T6" fmla="*/ 16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2" y="0"/>
                    <a:pt x="14" y="0"/>
                  </a:cubicBezTo>
                  <a:cubicBezTo>
                    <a:pt x="6" y="0"/>
                    <a:pt x="0" y="4"/>
                    <a:pt x="0" y="9"/>
                  </a:cubicBezTo>
                  <a:cubicBezTo>
                    <a:pt x="1" y="14"/>
                    <a:pt x="8" y="19"/>
                    <a:pt x="16" y="19"/>
                  </a:cubicBezTo>
                  <a:cubicBezTo>
                    <a:pt x="24" y="19"/>
                    <a:pt x="30" y="14"/>
                    <a:pt x="30" y="9"/>
                  </a:cubicBezTo>
                  <a:close/>
                </a:path>
              </a:pathLst>
            </a:custGeom>
            <a:grpFill/>
            <a:ln>
              <a:noFill/>
            </a:ln>
          </p:spPr>
          <p:txBody>
            <a:bodyPr anchor="ctr"/>
            <a:lstStyle/>
            <a:p>
              <a:pPr algn="ctr"/>
            </a:p>
          </p:txBody>
        </p:sp>
        <p:sp>
          <p:nvSpPr>
            <p:cNvPr id="79" name="iṧľïdè"/>
            <p:cNvSpPr/>
            <p:nvPr/>
          </p:nvSpPr>
          <p:spPr bwMode="auto">
            <a:xfrm>
              <a:off x="6426674" y="2271702"/>
              <a:ext cx="112636" cy="69433"/>
            </a:xfrm>
            <a:custGeom>
              <a:avLst/>
              <a:gdLst>
                <a:gd name="T0" fmla="*/ 30 w 31"/>
                <a:gd name="T1" fmla="*/ 9 h 19"/>
                <a:gd name="T2" fmla="*/ 14 w 31"/>
                <a:gd name="T3" fmla="*/ 0 h 19"/>
                <a:gd name="T4" fmla="*/ 0 w 31"/>
                <a:gd name="T5" fmla="*/ 9 h 19"/>
                <a:gd name="T6" fmla="*/ 16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0" y="4"/>
                    <a:pt x="22" y="0"/>
                    <a:pt x="14" y="0"/>
                  </a:cubicBezTo>
                  <a:cubicBezTo>
                    <a:pt x="6" y="0"/>
                    <a:pt x="0" y="4"/>
                    <a:pt x="0" y="9"/>
                  </a:cubicBezTo>
                  <a:cubicBezTo>
                    <a:pt x="1" y="14"/>
                    <a:pt x="8" y="19"/>
                    <a:pt x="16" y="19"/>
                  </a:cubicBezTo>
                  <a:cubicBezTo>
                    <a:pt x="24" y="19"/>
                    <a:pt x="31" y="14"/>
                    <a:pt x="30" y="9"/>
                  </a:cubicBezTo>
                  <a:close/>
                </a:path>
              </a:pathLst>
            </a:custGeom>
            <a:grpFill/>
            <a:ln>
              <a:noFill/>
            </a:ln>
          </p:spPr>
          <p:txBody>
            <a:bodyPr anchor="ctr"/>
            <a:lstStyle/>
            <a:p>
              <a:pPr algn="ctr"/>
            </a:p>
          </p:txBody>
        </p:sp>
        <p:sp>
          <p:nvSpPr>
            <p:cNvPr id="80" name="ïšľíḍé"/>
            <p:cNvSpPr/>
            <p:nvPr/>
          </p:nvSpPr>
          <p:spPr bwMode="auto">
            <a:xfrm>
              <a:off x="6298609" y="2356565"/>
              <a:ext cx="114178" cy="69433"/>
            </a:xfrm>
            <a:custGeom>
              <a:avLst/>
              <a:gdLst>
                <a:gd name="T0" fmla="*/ 31 w 31"/>
                <a:gd name="T1" fmla="*/ 9 h 19"/>
                <a:gd name="T2" fmla="*/ 15 w 31"/>
                <a:gd name="T3" fmla="*/ 0 h 19"/>
                <a:gd name="T4" fmla="*/ 1 w 31"/>
                <a:gd name="T5" fmla="*/ 9 h 19"/>
                <a:gd name="T6" fmla="*/ 17 w 31"/>
                <a:gd name="T7" fmla="*/ 19 h 19"/>
                <a:gd name="T8" fmla="*/ 31 w 31"/>
                <a:gd name="T9" fmla="*/ 9 h 19"/>
              </a:gdLst>
              <a:ahLst/>
              <a:cxnLst>
                <a:cxn ang="0">
                  <a:pos x="T0" y="T1"/>
                </a:cxn>
                <a:cxn ang="0">
                  <a:pos x="T2" y="T3"/>
                </a:cxn>
                <a:cxn ang="0">
                  <a:pos x="T4" y="T5"/>
                </a:cxn>
                <a:cxn ang="0">
                  <a:pos x="T6" y="T7"/>
                </a:cxn>
                <a:cxn ang="0">
                  <a:pos x="T8" y="T9"/>
                </a:cxn>
              </a:cxnLst>
              <a:rect l="0" t="0" r="r" b="b"/>
              <a:pathLst>
                <a:path w="31" h="19">
                  <a:moveTo>
                    <a:pt x="31" y="9"/>
                  </a:moveTo>
                  <a:cubicBezTo>
                    <a:pt x="30" y="4"/>
                    <a:pt x="23" y="0"/>
                    <a:pt x="15" y="0"/>
                  </a:cubicBezTo>
                  <a:cubicBezTo>
                    <a:pt x="7" y="0"/>
                    <a:pt x="0" y="4"/>
                    <a:pt x="1" y="9"/>
                  </a:cubicBezTo>
                  <a:cubicBezTo>
                    <a:pt x="1" y="15"/>
                    <a:pt x="8" y="19"/>
                    <a:pt x="17" y="19"/>
                  </a:cubicBezTo>
                  <a:cubicBezTo>
                    <a:pt x="25" y="19"/>
                    <a:pt x="31" y="15"/>
                    <a:pt x="31" y="9"/>
                  </a:cubicBezTo>
                  <a:close/>
                </a:path>
              </a:pathLst>
            </a:custGeom>
            <a:grpFill/>
            <a:ln>
              <a:noFill/>
            </a:ln>
          </p:spPr>
          <p:txBody>
            <a:bodyPr anchor="ctr"/>
            <a:lstStyle/>
            <a:p>
              <a:pPr algn="ctr"/>
            </a:p>
          </p:txBody>
        </p:sp>
        <p:sp>
          <p:nvSpPr>
            <p:cNvPr id="81" name="ïṥľïḓè"/>
            <p:cNvSpPr/>
            <p:nvPr/>
          </p:nvSpPr>
          <p:spPr bwMode="auto">
            <a:xfrm>
              <a:off x="6434389" y="2356565"/>
              <a:ext cx="112636" cy="69433"/>
            </a:xfrm>
            <a:custGeom>
              <a:avLst/>
              <a:gdLst>
                <a:gd name="T0" fmla="*/ 31 w 31"/>
                <a:gd name="T1" fmla="*/ 9 h 19"/>
                <a:gd name="T2" fmla="*/ 15 w 31"/>
                <a:gd name="T3" fmla="*/ 0 h 19"/>
                <a:gd name="T4" fmla="*/ 1 w 31"/>
                <a:gd name="T5" fmla="*/ 9 h 19"/>
                <a:gd name="T6" fmla="*/ 16 w 31"/>
                <a:gd name="T7" fmla="*/ 19 h 19"/>
                <a:gd name="T8" fmla="*/ 31 w 31"/>
                <a:gd name="T9" fmla="*/ 9 h 19"/>
              </a:gdLst>
              <a:ahLst/>
              <a:cxnLst>
                <a:cxn ang="0">
                  <a:pos x="T0" y="T1"/>
                </a:cxn>
                <a:cxn ang="0">
                  <a:pos x="T2" y="T3"/>
                </a:cxn>
                <a:cxn ang="0">
                  <a:pos x="T4" y="T5"/>
                </a:cxn>
                <a:cxn ang="0">
                  <a:pos x="T6" y="T7"/>
                </a:cxn>
                <a:cxn ang="0">
                  <a:pos x="T8" y="T9"/>
                </a:cxn>
              </a:cxnLst>
              <a:rect l="0" t="0" r="r" b="b"/>
              <a:pathLst>
                <a:path w="31" h="19">
                  <a:moveTo>
                    <a:pt x="31" y="9"/>
                  </a:moveTo>
                  <a:cubicBezTo>
                    <a:pt x="30" y="4"/>
                    <a:pt x="23" y="0"/>
                    <a:pt x="15" y="0"/>
                  </a:cubicBezTo>
                  <a:cubicBezTo>
                    <a:pt x="6" y="0"/>
                    <a:pt x="0" y="4"/>
                    <a:pt x="1" y="9"/>
                  </a:cubicBezTo>
                  <a:cubicBezTo>
                    <a:pt x="1" y="15"/>
                    <a:pt x="8" y="19"/>
                    <a:pt x="16" y="19"/>
                  </a:cubicBezTo>
                  <a:cubicBezTo>
                    <a:pt x="25" y="19"/>
                    <a:pt x="31" y="15"/>
                    <a:pt x="31" y="9"/>
                  </a:cubicBezTo>
                  <a:close/>
                </a:path>
              </a:pathLst>
            </a:custGeom>
            <a:grpFill/>
            <a:ln>
              <a:noFill/>
            </a:ln>
          </p:spPr>
          <p:txBody>
            <a:bodyPr anchor="ctr"/>
            <a:lstStyle/>
            <a:p>
              <a:pPr algn="ctr"/>
            </a:p>
          </p:txBody>
        </p:sp>
        <p:sp>
          <p:nvSpPr>
            <p:cNvPr id="82" name="îšlïḓé"/>
            <p:cNvSpPr/>
            <p:nvPr/>
          </p:nvSpPr>
          <p:spPr bwMode="auto">
            <a:xfrm>
              <a:off x="5886643" y="1878251"/>
              <a:ext cx="101834" cy="61718"/>
            </a:xfrm>
            <a:custGeom>
              <a:avLst/>
              <a:gdLst>
                <a:gd name="T0" fmla="*/ 28 w 28"/>
                <a:gd name="T1" fmla="*/ 9 h 17"/>
                <a:gd name="T2" fmla="*/ 14 w 28"/>
                <a:gd name="T3" fmla="*/ 0 h 17"/>
                <a:gd name="T4" fmla="*/ 0 w 28"/>
                <a:gd name="T5" fmla="*/ 9 h 17"/>
                <a:gd name="T6" fmla="*/ 14 w 28"/>
                <a:gd name="T7" fmla="*/ 17 h 17"/>
                <a:gd name="T8" fmla="*/ 28 w 28"/>
                <a:gd name="T9" fmla="*/ 9 h 17"/>
              </a:gdLst>
              <a:ahLst/>
              <a:cxnLst>
                <a:cxn ang="0">
                  <a:pos x="T0" y="T1"/>
                </a:cxn>
                <a:cxn ang="0">
                  <a:pos x="T2" y="T3"/>
                </a:cxn>
                <a:cxn ang="0">
                  <a:pos x="T4" y="T5"/>
                </a:cxn>
                <a:cxn ang="0">
                  <a:pos x="T6" y="T7"/>
                </a:cxn>
                <a:cxn ang="0">
                  <a:pos x="T8" y="T9"/>
                </a:cxn>
              </a:cxnLst>
              <a:rect l="0" t="0" r="r" b="b"/>
              <a:pathLst>
                <a:path w="28" h="17">
                  <a:moveTo>
                    <a:pt x="28" y="9"/>
                  </a:moveTo>
                  <a:cubicBezTo>
                    <a:pt x="28" y="4"/>
                    <a:pt x="21" y="0"/>
                    <a:pt x="14" y="0"/>
                  </a:cubicBezTo>
                  <a:cubicBezTo>
                    <a:pt x="6" y="0"/>
                    <a:pt x="0" y="4"/>
                    <a:pt x="0" y="9"/>
                  </a:cubicBezTo>
                  <a:cubicBezTo>
                    <a:pt x="0" y="13"/>
                    <a:pt x="6" y="17"/>
                    <a:pt x="14" y="17"/>
                  </a:cubicBezTo>
                  <a:cubicBezTo>
                    <a:pt x="22" y="17"/>
                    <a:pt x="28" y="13"/>
                    <a:pt x="28" y="9"/>
                  </a:cubicBezTo>
                  <a:close/>
                </a:path>
              </a:pathLst>
            </a:custGeom>
            <a:grpFill/>
            <a:ln>
              <a:noFill/>
            </a:ln>
          </p:spPr>
          <p:txBody>
            <a:bodyPr anchor="ctr"/>
            <a:lstStyle/>
            <a:p>
              <a:pPr algn="ctr"/>
            </a:p>
          </p:txBody>
        </p:sp>
        <p:sp>
          <p:nvSpPr>
            <p:cNvPr id="83" name="íşļîďé"/>
            <p:cNvSpPr/>
            <p:nvPr/>
          </p:nvSpPr>
          <p:spPr bwMode="auto">
            <a:xfrm>
              <a:off x="6010079" y="1878251"/>
              <a:ext cx="103378" cy="61718"/>
            </a:xfrm>
            <a:custGeom>
              <a:avLst/>
              <a:gdLst>
                <a:gd name="T0" fmla="*/ 28 w 28"/>
                <a:gd name="T1" fmla="*/ 9 h 17"/>
                <a:gd name="T2" fmla="*/ 14 w 28"/>
                <a:gd name="T3" fmla="*/ 0 h 17"/>
                <a:gd name="T4" fmla="*/ 0 w 28"/>
                <a:gd name="T5" fmla="*/ 9 h 17"/>
                <a:gd name="T6" fmla="*/ 14 w 28"/>
                <a:gd name="T7" fmla="*/ 17 h 17"/>
                <a:gd name="T8" fmla="*/ 28 w 28"/>
                <a:gd name="T9" fmla="*/ 9 h 17"/>
              </a:gdLst>
              <a:ahLst/>
              <a:cxnLst>
                <a:cxn ang="0">
                  <a:pos x="T0" y="T1"/>
                </a:cxn>
                <a:cxn ang="0">
                  <a:pos x="T2" y="T3"/>
                </a:cxn>
                <a:cxn ang="0">
                  <a:pos x="T4" y="T5"/>
                </a:cxn>
                <a:cxn ang="0">
                  <a:pos x="T6" y="T7"/>
                </a:cxn>
                <a:cxn ang="0">
                  <a:pos x="T8" y="T9"/>
                </a:cxn>
              </a:cxnLst>
              <a:rect l="0" t="0" r="r" b="b"/>
              <a:pathLst>
                <a:path w="28" h="17">
                  <a:moveTo>
                    <a:pt x="28" y="9"/>
                  </a:moveTo>
                  <a:cubicBezTo>
                    <a:pt x="28" y="4"/>
                    <a:pt x="21" y="0"/>
                    <a:pt x="14" y="0"/>
                  </a:cubicBezTo>
                  <a:cubicBezTo>
                    <a:pt x="6" y="0"/>
                    <a:pt x="0" y="4"/>
                    <a:pt x="0" y="9"/>
                  </a:cubicBezTo>
                  <a:cubicBezTo>
                    <a:pt x="0" y="13"/>
                    <a:pt x="6" y="17"/>
                    <a:pt x="14" y="17"/>
                  </a:cubicBezTo>
                  <a:cubicBezTo>
                    <a:pt x="22" y="17"/>
                    <a:pt x="28" y="13"/>
                    <a:pt x="28" y="9"/>
                  </a:cubicBezTo>
                  <a:close/>
                </a:path>
              </a:pathLst>
            </a:custGeom>
            <a:grpFill/>
            <a:ln>
              <a:noFill/>
            </a:ln>
          </p:spPr>
          <p:txBody>
            <a:bodyPr anchor="ctr"/>
            <a:lstStyle/>
            <a:p>
              <a:pPr algn="ctr"/>
            </a:p>
          </p:txBody>
        </p:sp>
        <p:sp>
          <p:nvSpPr>
            <p:cNvPr id="84" name="îśľíḓé"/>
            <p:cNvSpPr/>
            <p:nvPr/>
          </p:nvSpPr>
          <p:spPr bwMode="auto">
            <a:xfrm>
              <a:off x="6135057" y="1878251"/>
              <a:ext cx="101834" cy="61718"/>
            </a:xfrm>
            <a:custGeom>
              <a:avLst/>
              <a:gdLst>
                <a:gd name="T0" fmla="*/ 28 w 28"/>
                <a:gd name="T1" fmla="*/ 9 h 17"/>
                <a:gd name="T2" fmla="*/ 14 w 28"/>
                <a:gd name="T3" fmla="*/ 0 h 17"/>
                <a:gd name="T4" fmla="*/ 0 w 28"/>
                <a:gd name="T5" fmla="*/ 9 h 17"/>
                <a:gd name="T6" fmla="*/ 15 w 28"/>
                <a:gd name="T7" fmla="*/ 17 h 17"/>
                <a:gd name="T8" fmla="*/ 28 w 28"/>
                <a:gd name="T9" fmla="*/ 9 h 17"/>
              </a:gdLst>
              <a:ahLst/>
              <a:cxnLst>
                <a:cxn ang="0">
                  <a:pos x="T0" y="T1"/>
                </a:cxn>
                <a:cxn ang="0">
                  <a:pos x="T2" y="T3"/>
                </a:cxn>
                <a:cxn ang="0">
                  <a:pos x="T4" y="T5"/>
                </a:cxn>
                <a:cxn ang="0">
                  <a:pos x="T6" y="T7"/>
                </a:cxn>
                <a:cxn ang="0">
                  <a:pos x="T8" y="T9"/>
                </a:cxn>
              </a:cxnLst>
              <a:rect l="0" t="0" r="r" b="b"/>
              <a:pathLst>
                <a:path w="28" h="17">
                  <a:moveTo>
                    <a:pt x="28" y="9"/>
                  </a:moveTo>
                  <a:cubicBezTo>
                    <a:pt x="28" y="4"/>
                    <a:pt x="21" y="0"/>
                    <a:pt x="14" y="0"/>
                  </a:cubicBezTo>
                  <a:cubicBezTo>
                    <a:pt x="6" y="0"/>
                    <a:pt x="0" y="4"/>
                    <a:pt x="0" y="9"/>
                  </a:cubicBezTo>
                  <a:cubicBezTo>
                    <a:pt x="0" y="13"/>
                    <a:pt x="7" y="17"/>
                    <a:pt x="15" y="17"/>
                  </a:cubicBezTo>
                  <a:cubicBezTo>
                    <a:pt x="22" y="17"/>
                    <a:pt x="28" y="13"/>
                    <a:pt x="28" y="9"/>
                  </a:cubicBezTo>
                  <a:close/>
                </a:path>
              </a:pathLst>
            </a:custGeom>
            <a:grpFill/>
            <a:ln>
              <a:noFill/>
            </a:ln>
          </p:spPr>
          <p:txBody>
            <a:bodyPr anchor="ctr"/>
            <a:lstStyle/>
            <a:p>
              <a:pPr algn="ctr"/>
            </a:p>
          </p:txBody>
        </p:sp>
        <p:sp>
          <p:nvSpPr>
            <p:cNvPr id="85" name="íSḻïdè"/>
            <p:cNvSpPr/>
            <p:nvPr/>
          </p:nvSpPr>
          <p:spPr bwMode="auto">
            <a:xfrm>
              <a:off x="6258493" y="1878251"/>
              <a:ext cx="106464" cy="61718"/>
            </a:xfrm>
            <a:custGeom>
              <a:avLst/>
              <a:gdLst>
                <a:gd name="T0" fmla="*/ 28 w 29"/>
                <a:gd name="T1" fmla="*/ 9 h 17"/>
                <a:gd name="T2" fmla="*/ 14 w 29"/>
                <a:gd name="T3" fmla="*/ 0 h 17"/>
                <a:gd name="T4" fmla="*/ 0 w 29"/>
                <a:gd name="T5" fmla="*/ 9 h 17"/>
                <a:gd name="T6" fmla="*/ 15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8" y="4"/>
                    <a:pt x="21" y="0"/>
                    <a:pt x="14" y="0"/>
                  </a:cubicBezTo>
                  <a:cubicBezTo>
                    <a:pt x="6" y="0"/>
                    <a:pt x="0" y="4"/>
                    <a:pt x="0" y="9"/>
                  </a:cubicBezTo>
                  <a:cubicBezTo>
                    <a:pt x="1" y="13"/>
                    <a:pt x="7" y="17"/>
                    <a:pt x="15" y="17"/>
                  </a:cubicBezTo>
                  <a:cubicBezTo>
                    <a:pt x="23" y="17"/>
                    <a:pt x="29" y="13"/>
                    <a:pt x="28" y="9"/>
                  </a:cubicBezTo>
                  <a:close/>
                </a:path>
              </a:pathLst>
            </a:custGeom>
            <a:grpFill/>
            <a:ln>
              <a:noFill/>
            </a:ln>
          </p:spPr>
          <p:txBody>
            <a:bodyPr anchor="ctr"/>
            <a:lstStyle/>
            <a:p>
              <a:pPr algn="ctr"/>
            </a:p>
          </p:txBody>
        </p:sp>
        <p:sp>
          <p:nvSpPr>
            <p:cNvPr id="86" name="íŝļiḓê"/>
            <p:cNvSpPr/>
            <p:nvPr/>
          </p:nvSpPr>
          <p:spPr bwMode="auto">
            <a:xfrm>
              <a:off x="6383472" y="1878251"/>
              <a:ext cx="104920" cy="61718"/>
            </a:xfrm>
            <a:custGeom>
              <a:avLst/>
              <a:gdLst>
                <a:gd name="T0" fmla="*/ 28 w 29"/>
                <a:gd name="T1" fmla="*/ 9 h 17"/>
                <a:gd name="T2" fmla="*/ 14 w 29"/>
                <a:gd name="T3" fmla="*/ 0 h 17"/>
                <a:gd name="T4" fmla="*/ 0 w 29"/>
                <a:gd name="T5" fmla="*/ 9 h 17"/>
                <a:gd name="T6" fmla="*/ 15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8" y="4"/>
                    <a:pt x="21" y="0"/>
                    <a:pt x="14" y="0"/>
                  </a:cubicBezTo>
                  <a:cubicBezTo>
                    <a:pt x="6" y="0"/>
                    <a:pt x="0" y="4"/>
                    <a:pt x="0" y="9"/>
                  </a:cubicBezTo>
                  <a:cubicBezTo>
                    <a:pt x="1" y="13"/>
                    <a:pt x="7" y="17"/>
                    <a:pt x="15" y="17"/>
                  </a:cubicBezTo>
                  <a:cubicBezTo>
                    <a:pt x="23" y="17"/>
                    <a:pt x="29" y="13"/>
                    <a:pt x="28" y="9"/>
                  </a:cubicBezTo>
                  <a:close/>
                </a:path>
              </a:pathLst>
            </a:custGeom>
            <a:grpFill/>
            <a:ln>
              <a:noFill/>
            </a:ln>
          </p:spPr>
          <p:txBody>
            <a:bodyPr anchor="ctr"/>
            <a:lstStyle/>
            <a:p>
              <a:pPr algn="ctr"/>
            </a:p>
          </p:txBody>
        </p:sp>
        <p:sp>
          <p:nvSpPr>
            <p:cNvPr id="87" name="iSlîḍè"/>
            <p:cNvSpPr/>
            <p:nvPr/>
          </p:nvSpPr>
          <p:spPr bwMode="auto">
            <a:xfrm>
              <a:off x="5758578" y="1953855"/>
              <a:ext cx="106464" cy="63261"/>
            </a:xfrm>
            <a:prstGeom prst="ellipse">
              <a:avLst/>
            </a:prstGeom>
            <a:grpFill/>
            <a:ln>
              <a:noFill/>
            </a:ln>
          </p:spPr>
          <p:txBody>
            <a:bodyPr anchor="ctr"/>
            <a:lstStyle/>
            <a:p>
              <a:pPr algn="ctr"/>
            </a:p>
          </p:txBody>
        </p:sp>
        <p:sp>
          <p:nvSpPr>
            <p:cNvPr id="88" name="ï$1ïḑe"/>
            <p:cNvSpPr/>
            <p:nvPr/>
          </p:nvSpPr>
          <p:spPr bwMode="auto">
            <a:xfrm>
              <a:off x="5886643" y="1953855"/>
              <a:ext cx="101834" cy="63261"/>
            </a:xfrm>
            <a:prstGeom prst="ellipse">
              <a:avLst/>
            </a:prstGeom>
            <a:grpFill/>
            <a:ln>
              <a:noFill/>
            </a:ln>
          </p:spPr>
          <p:txBody>
            <a:bodyPr anchor="ctr"/>
            <a:lstStyle/>
            <a:p>
              <a:pPr algn="ctr"/>
            </a:p>
          </p:txBody>
        </p:sp>
        <p:sp>
          <p:nvSpPr>
            <p:cNvPr id="89" name="ïs1ïḑe"/>
            <p:cNvSpPr/>
            <p:nvPr/>
          </p:nvSpPr>
          <p:spPr bwMode="auto">
            <a:xfrm>
              <a:off x="6010079" y="1953855"/>
              <a:ext cx="106464" cy="63261"/>
            </a:xfrm>
            <a:custGeom>
              <a:avLst/>
              <a:gdLst>
                <a:gd name="T0" fmla="*/ 29 w 29"/>
                <a:gd name="T1" fmla="*/ 8 h 17"/>
                <a:gd name="T2" fmla="*/ 14 w 29"/>
                <a:gd name="T3" fmla="*/ 0 h 17"/>
                <a:gd name="T4" fmla="*/ 1 w 29"/>
                <a:gd name="T5" fmla="*/ 8 h 17"/>
                <a:gd name="T6" fmla="*/ 15 w 29"/>
                <a:gd name="T7" fmla="*/ 17 h 17"/>
                <a:gd name="T8" fmla="*/ 29 w 29"/>
                <a:gd name="T9" fmla="*/ 8 h 17"/>
              </a:gdLst>
              <a:ahLst/>
              <a:cxnLst>
                <a:cxn ang="0">
                  <a:pos x="T0" y="T1"/>
                </a:cxn>
                <a:cxn ang="0">
                  <a:pos x="T2" y="T3"/>
                </a:cxn>
                <a:cxn ang="0">
                  <a:pos x="T4" y="T5"/>
                </a:cxn>
                <a:cxn ang="0">
                  <a:pos x="T6" y="T7"/>
                </a:cxn>
                <a:cxn ang="0">
                  <a:pos x="T8" y="T9"/>
                </a:cxn>
              </a:cxnLst>
              <a:rect l="0" t="0" r="r" b="b"/>
              <a:pathLst>
                <a:path w="29" h="17">
                  <a:moveTo>
                    <a:pt x="29" y="8"/>
                  </a:moveTo>
                  <a:cubicBezTo>
                    <a:pt x="29" y="4"/>
                    <a:pt x="22" y="0"/>
                    <a:pt x="14" y="0"/>
                  </a:cubicBezTo>
                  <a:cubicBezTo>
                    <a:pt x="7" y="0"/>
                    <a:pt x="0" y="4"/>
                    <a:pt x="1" y="8"/>
                  </a:cubicBezTo>
                  <a:cubicBezTo>
                    <a:pt x="1" y="13"/>
                    <a:pt x="7" y="17"/>
                    <a:pt x="15" y="17"/>
                  </a:cubicBezTo>
                  <a:cubicBezTo>
                    <a:pt x="23" y="17"/>
                    <a:pt x="29" y="13"/>
                    <a:pt x="29" y="8"/>
                  </a:cubicBezTo>
                  <a:close/>
                </a:path>
              </a:pathLst>
            </a:custGeom>
            <a:grpFill/>
            <a:ln>
              <a:noFill/>
            </a:ln>
          </p:spPr>
          <p:txBody>
            <a:bodyPr anchor="ctr"/>
            <a:lstStyle/>
            <a:p>
              <a:pPr algn="ctr"/>
            </a:p>
          </p:txBody>
        </p:sp>
        <p:sp>
          <p:nvSpPr>
            <p:cNvPr id="90" name="iṡḷîḍé"/>
            <p:cNvSpPr/>
            <p:nvPr/>
          </p:nvSpPr>
          <p:spPr bwMode="auto">
            <a:xfrm>
              <a:off x="6138143" y="1953855"/>
              <a:ext cx="106464" cy="63261"/>
            </a:xfrm>
            <a:custGeom>
              <a:avLst/>
              <a:gdLst>
                <a:gd name="T0" fmla="*/ 28 w 29"/>
                <a:gd name="T1" fmla="*/ 8 h 17"/>
                <a:gd name="T2" fmla="*/ 14 w 29"/>
                <a:gd name="T3" fmla="*/ 0 h 17"/>
                <a:gd name="T4" fmla="*/ 0 w 29"/>
                <a:gd name="T5" fmla="*/ 8 h 17"/>
                <a:gd name="T6" fmla="*/ 15 w 29"/>
                <a:gd name="T7" fmla="*/ 17 h 17"/>
                <a:gd name="T8" fmla="*/ 28 w 29"/>
                <a:gd name="T9" fmla="*/ 8 h 17"/>
              </a:gdLst>
              <a:ahLst/>
              <a:cxnLst>
                <a:cxn ang="0">
                  <a:pos x="T0" y="T1"/>
                </a:cxn>
                <a:cxn ang="0">
                  <a:pos x="T2" y="T3"/>
                </a:cxn>
                <a:cxn ang="0">
                  <a:pos x="T4" y="T5"/>
                </a:cxn>
                <a:cxn ang="0">
                  <a:pos x="T6" y="T7"/>
                </a:cxn>
                <a:cxn ang="0">
                  <a:pos x="T8" y="T9"/>
                </a:cxn>
              </a:cxnLst>
              <a:rect l="0" t="0" r="r" b="b"/>
              <a:pathLst>
                <a:path w="29" h="17">
                  <a:moveTo>
                    <a:pt x="28" y="8"/>
                  </a:moveTo>
                  <a:cubicBezTo>
                    <a:pt x="28" y="4"/>
                    <a:pt x="21" y="0"/>
                    <a:pt x="14" y="0"/>
                  </a:cubicBezTo>
                  <a:cubicBezTo>
                    <a:pt x="6" y="0"/>
                    <a:pt x="0" y="4"/>
                    <a:pt x="0" y="8"/>
                  </a:cubicBezTo>
                  <a:cubicBezTo>
                    <a:pt x="0" y="13"/>
                    <a:pt x="7" y="17"/>
                    <a:pt x="15" y="17"/>
                  </a:cubicBezTo>
                  <a:cubicBezTo>
                    <a:pt x="23" y="17"/>
                    <a:pt x="29" y="13"/>
                    <a:pt x="28" y="8"/>
                  </a:cubicBezTo>
                  <a:close/>
                </a:path>
              </a:pathLst>
            </a:custGeom>
            <a:grpFill/>
            <a:ln>
              <a:noFill/>
            </a:ln>
          </p:spPr>
          <p:txBody>
            <a:bodyPr anchor="ctr"/>
            <a:lstStyle/>
            <a:p>
              <a:pPr algn="ctr"/>
            </a:p>
          </p:txBody>
        </p:sp>
        <p:sp>
          <p:nvSpPr>
            <p:cNvPr id="91" name="îŝḷïḍe"/>
            <p:cNvSpPr/>
            <p:nvPr/>
          </p:nvSpPr>
          <p:spPr bwMode="auto">
            <a:xfrm>
              <a:off x="6263122" y="1953855"/>
              <a:ext cx="104920" cy="63261"/>
            </a:xfrm>
            <a:custGeom>
              <a:avLst/>
              <a:gdLst>
                <a:gd name="T0" fmla="*/ 29 w 29"/>
                <a:gd name="T1" fmla="*/ 8 h 17"/>
                <a:gd name="T2" fmla="*/ 14 w 29"/>
                <a:gd name="T3" fmla="*/ 0 h 17"/>
                <a:gd name="T4" fmla="*/ 1 w 29"/>
                <a:gd name="T5" fmla="*/ 8 h 17"/>
                <a:gd name="T6" fmla="*/ 15 w 29"/>
                <a:gd name="T7" fmla="*/ 17 h 17"/>
                <a:gd name="T8" fmla="*/ 29 w 29"/>
                <a:gd name="T9" fmla="*/ 8 h 17"/>
              </a:gdLst>
              <a:ahLst/>
              <a:cxnLst>
                <a:cxn ang="0">
                  <a:pos x="T0" y="T1"/>
                </a:cxn>
                <a:cxn ang="0">
                  <a:pos x="T2" y="T3"/>
                </a:cxn>
                <a:cxn ang="0">
                  <a:pos x="T4" y="T5"/>
                </a:cxn>
                <a:cxn ang="0">
                  <a:pos x="T6" y="T7"/>
                </a:cxn>
                <a:cxn ang="0">
                  <a:pos x="T8" y="T9"/>
                </a:cxn>
              </a:cxnLst>
              <a:rect l="0" t="0" r="r" b="b"/>
              <a:pathLst>
                <a:path w="29" h="17">
                  <a:moveTo>
                    <a:pt x="29" y="8"/>
                  </a:moveTo>
                  <a:cubicBezTo>
                    <a:pt x="28" y="4"/>
                    <a:pt x="22" y="0"/>
                    <a:pt x="14" y="0"/>
                  </a:cubicBezTo>
                  <a:cubicBezTo>
                    <a:pt x="6" y="0"/>
                    <a:pt x="0" y="4"/>
                    <a:pt x="1" y="8"/>
                  </a:cubicBezTo>
                  <a:cubicBezTo>
                    <a:pt x="1" y="13"/>
                    <a:pt x="8" y="17"/>
                    <a:pt x="15" y="17"/>
                  </a:cubicBezTo>
                  <a:cubicBezTo>
                    <a:pt x="23" y="17"/>
                    <a:pt x="29" y="13"/>
                    <a:pt x="29" y="8"/>
                  </a:cubicBezTo>
                  <a:close/>
                </a:path>
              </a:pathLst>
            </a:custGeom>
            <a:grpFill/>
            <a:ln>
              <a:noFill/>
            </a:ln>
          </p:spPr>
          <p:txBody>
            <a:bodyPr anchor="ctr"/>
            <a:lstStyle/>
            <a:p>
              <a:pPr algn="ctr"/>
            </a:p>
          </p:txBody>
        </p:sp>
        <p:sp>
          <p:nvSpPr>
            <p:cNvPr id="92" name="islîḑê"/>
            <p:cNvSpPr/>
            <p:nvPr/>
          </p:nvSpPr>
          <p:spPr bwMode="auto">
            <a:xfrm>
              <a:off x="6389644" y="1953855"/>
              <a:ext cx="106464" cy="63261"/>
            </a:xfrm>
            <a:custGeom>
              <a:avLst/>
              <a:gdLst>
                <a:gd name="T0" fmla="*/ 28 w 29"/>
                <a:gd name="T1" fmla="*/ 8 h 17"/>
                <a:gd name="T2" fmla="*/ 14 w 29"/>
                <a:gd name="T3" fmla="*/ 0 h 17"/>
                <a:gd name="T4" fmla="*/ 0 w 29"/>
                <a:gd name="T5" fmla="*/ 8 h 17"/>
                <a:gd name="T6" fmla="*/ 15 w 29"/>
                <a:gd name="T7" fmla="*/ 17 h 17"/>
                <a:gd name="T8" fmla="*/ 28 w 29"/>
                <a:gd name="T9" fmla="*/ 8 h 17"/>
              </a:gdLst>
              <a:ahLst/>
              <a:cxnLst>
                <a:cxn ang="0">
                  <a:pos x="T0" y="T1"/>
                </a:cxn>
                <a:cxn ang="0">
                  <a:pos x="T2" y="T3"/>
                </a:cxn>
                <a:cxn ang="0">
                  <a:pos x="T4" y="T5"/>
                </a:cxn>
                <a:cxn ang="0">
                  <a:pos x="T6" y="T7"/>
                </a:cxn>
                <a:cxn ang="0">
                  <a:pos x="T8" y="T9"/>
                </a:cxn>
              </a:cxnLst>
              <a:rect l="0" t="0" r="r" b="b"/>
              <a:pathLst>
                <a:path w="29" h="17">
                  <a:moveTo>
                    <a:pt x="28" y="8"/>
                  </a:moveTo>
                  <a:cubicBezTo>
                    <a:pt x="28" y="4"/>
                    <a:pt x="21" y="0"/>
                    <a:pt x="14" y="0"/>
                  </a:cubicBezTo>
                  <a:cubicBezTo>
                    <a:pt x="6" y="0"/>
                    <a:pt x="0" y="4"/>
                    <a:pt x="0" y="8"/>
                  </a:cubicBezTo>
                  <a:cubicBezTo>
                    <a:pt x="1" y="13"/>
                    <a:pt x="7" y="17"/>
                    <a:pt x="15" y="17"/>
                  </a:cubicBezTo>
                  <a:cubicBezTo>
                    <a:pt x="23" y="17"/>
                    <a:pt x="29" y="13"/>
                    <a:pt x="28" y="8"/>
                  </a:cubicBezTo>
                  <a:close/>
                </a:path>
              </a:pathLst>
            </a:custGeom>
            <a:grpFill/>
            <a:ln>
              <a:noFill/>
            </a:ln>
          </p:spPr>
          <p:txBody>
            <a:bodyPr anchor="ctr"/>
            <a:lstStyle/>
            <a:p>
              <a:pPr algn="ctr"/>
            </a:p>
          </p:txBody>
        </p:sp>
        <p:sp>
          <p:nvSpPr>
            <p:cNvPr id="93" name="íSḷiḓé"/>
            <p:cNvSpPr/>
            <p:nvPr/>
          </p:nvSpPr>
          <p:spPr bwMode="auto">
            <a:xfrm>
              <a:off x="5630514" y="2031003"/>
              <a:ext cx="106464" cy="61718"/>
            </a:xfrm>
            <a:custGeom>
              <a:avLst/>
              <a:gdLst>
                <a:gd name="T0" fmla="*/ 29 w 29"/>
                <a:gd name="T1" fmla="*/ 9 h 17"/>
                <a:gd name="T2" fmla="*/ 15 w 29"/>
                <a:gd name="T3" fmla="*/ 0 h 17"/>
                <a:gd name="T4" fmla="*/ 0 w 29"/>
                <a:gd name="T5" fmla="*/ 9 h 17"/>
                <a:gd name="T6" fmla="*/ 14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3" y="0"/>
                    <a:pt x="15" y="0"/>
                  </a:cubicBezTo>
                  <a:cubicBezTo>
                    <a:pt x="7" y="0"/>
                    <a:pt x="0" y="4"/>
                    <a:pt x="0" y="9"/>
                  </a:cubicBezTo>
                  <a:cubicBezTo>
                    <a:pt x="0" y="13"/>
                    <a:pt x="6" y="17"/>
                    <a:pt x="14" y="17"/>
                  </a:cubicBezTo>
                  <a:cubicBezTo>
                    <a:pt x="22" y="17"/>
                    <a:pt x="29" y="13"/>
                    <a:pt x="29" y="9"/>
                  </a:cubicBezTo>
                  <a:close/>
                </a:path>
              </a:pathLst>
            </a:custGeom>
            <a:grpFill/>
            <a:ln>
              <a:noFill/>
            </a:ln>
          </p:spPr>
          <p:txBody>
            <a:bodyPr anchor="ctr"/>
            <a:lstStyle/>
            <a:p>
              <a:pPr algn="ctr"/>
            </a:p>
          </p:txBody>
        </p:sp>
        <p:sp>
          <p:nvSpPr>
            <p:cNvPr id="94" name="îṣľîḋê"/>
            <p:cNvSpPr/>
            <p:nvPr/>
          </p:nvSpPr>
          <p:spPr bwMode="auto">
            <a:xfrm>
              <a:off x="5758578" y="2031003"/>
              <a:ext cx="106464" cy="61718"/>
            </a:xfrm>
            <a:custGeom>
              <a:avLst/>
              <a:gdLst>
                <a:gd name="T0" fmla="*/ 29 w 29"/>
                <a:gd name="T1" fmla="*/ 9 h 17"/>
                <a:gd name="T2" fmla="*/ 15 w 29"/>
                <a:gd name="T3" fmla="*/ 0 h 17"/>
                <a:gd name="T4" fmla="*/ 0 w 29"/>
                <a:gd name="T5" fmla="*/ 9 h 17"/>
                <a:gd name="T6" fmla="*/ 14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2" y="0"/>
                    <a:pt x="15" y="0"/>
                  </a:cubicBezTo>
                  <a:cubicBezTo>
                    <a:pt x="7" y="0"/>
                    <a:pt x="0" y="4"/>
                    <a:pt x="0" y="9"/>
                  </a:cubicBezTo>
                  <a:cubicBezTo>
                    <a:pt x="0" y="13"/>
                    <a:pt x="7" y="17"/>
                    <a:pt x="14" y="17"/>
                  </a:cubicBezTo>
                  <a:cubicBezTo>
                    <a:pt x="22" y="17"/>
                    <a:pt x="29" y="13"/>
                    <a:pt x="29" y="9"/>
                  </a:cubicBezTo>
                  <a:close/>
                </a:path>
              </a:pathLst>
            </a:custGeom>
            <a:grpFill/>
            <a:ln>
              <a:noFill/>
            </a:ln>
          </p:spPr>
          <p:txBody>
            <a:bodyPr anchor="ctr"/>
            <a:lstStyle/>
            <a:p>
              <a:pPr algn="ctr"/>
            </a:p>
          </p:txBody>
        </p:sp>
        <p:sp>
          <p:nvSpPr>
            <p:cNvPr id="95" name="íŝ1ídè"/>
            <p:cNvSpPr/>
            <p:nvPr/>
          </p:nvSpPr>
          <p:spPr bwMode="auto">
            <a:xfrm>
              <a:off x="5886643" y="2031003"/>
              <a:ext cx="106464" cy="61718"/>
            </a:xfrm>
            <a:custGeom>
              <a:avLst/>
              <a:gdLst>
                <a:gd name="T0" fmla="*/ 29 w 29"/>
                <a:gd name="T1" fmla="*/ 9 h 17"/>
                <a:gd name="T2" fmla="*/ 14 w 29"/>
                <a:gd name="T3" fmla="*/ 0 h 17"/>
                <a:gd name="T4" fmla="*/ 0 w 29"/>
                <a:gd name="T5" fmla="*/ 9 h 17"/>
                <a:gd name="T6" fmla="*/ 15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2" y="0"/>
                    <a:pt x="14" y="0"/>
                  </a:cubicBezTo>
                  <a:cubicBezTo>
                    <a:pt x="6" y="0"/>
                    <a:pt x="0" y="4"/>
                    <a:pt x="0" y="9"/>
                  </a:cubicBezTo>
                  <a:cubicBezTo>
                    <a:pt x="0" y="13"/>
                    <a:pt x="7" y="17"/>
                    <a:pt x="15" y="17"/>
                  </a:cubicBezTo>
                  <a:cubicBezTo>
                    <a:pt x="23" y="17"/>
                    <a:pt x="29" y="13"/>
                    <a:pt x="29" y="9"/>
                  </a:cubicBezTo>
                  <a:close/>
                </a:path>
              </a:pathLst>
            </a:custGeom>
            <a:grpFill/>
            <a:ln>
              <a:noFill/>
            </a:ln>
          </p:spPr>
          <p:txBody>
            <a:bodyPr anchor="ctr"/>
            <a:lstStyle/>
            <a:p>
              <a:pPr algn="ctr"/>
            </a:p>
          </p:txBody>
        </p:sp>
        <p:sp>
          <p:nvSpPr>
            <p:cNvPr id="96" name="iśļîdé"/>
            <p:cNvSpPr/>
            <p:nvPr/>
          </p:nvSpPr>
          <p:spPr bwMode="auto">
            <a:xfrm>
              <a:off x="6148944" y="2031003"/>
              <a:ext cx="106464" cy="61718"/>
            </a:xfrm>
            <a:custGeom>
              <a:avLst/>
              <a:gdLst>
                <a:gd name="T0" fmla="*/ 29 w 29"/>
                <a:gd name="T1" fmla="*/ 9 h 17"/>
                <a:gd name="T2" fmla="*/ 14 w 29"/>
                <a:gd name="T3" fmla="*/ 0 h 17"/>
                <a:gd name="T4" fmla="*/ 1 w 29"/>
                <a:gd name="T5" fmla="*/ 9 h 17"/>
                <a:gd name="T6" fmla="*/ 15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9" y="4"/>
                    <a:pt x="22" y="0"/>
                    <a:pt x="14" y="0"/>
                  </a:cubicBezTo>
                  <a:cubicBezTo>
                    <a:pt x="7" y="0"/>
                    <a:pt x="0" y="4"/>
                    <a:pt x="1" y="9"/>
                  </a:cubicBezTo>
                  <a:cubicBezTo>
                    <a:pt x="1" y="13"/>
                    <a:pt x="8" y="17"/>
                    <a:pt x="15" y="17"/>
                  </a:cubicBezTo>
                  <a:cubicBezTo>
                    <a:pt x="23" y="17"/>
                    <a:pt x="29" y="13"/>
                    <a:pt x="29" y="9"/>
                  </a:cubicBezTo>
                  <a:close/>
                </a:path>
              </a:pathLst>
            </a:custGeom>
            <a:grpFill/>
            <a:ln>
              <a:noFill/>
            </a:ln>
          </p:spPr>
          <p:txBody>
            <a:bodyPr anchor="ctr"/>
            <a:lstStyle/>
            <a:p>
              <a:pPr algn="ctr"/>
            </a:p>
          </p:txBody>
        </p:sp>
        <p:sp>
          <p:nvSpPr>
            <p:cNvPr id="97" name="îSḷïḓè"/>
            <p:cNvSpPr/>
            <p:nvPr/>
          </p:nvSpPr>
          <p:spPr bwMode="auto">
            <a:xfrm>
              <a:off x="6269294" y="2031003"/>
              <a:ext cx="106464" cy="61718"/>
            </a:xfrm>
            <a:custGeom>
              <a:avLst/>
              <a:gdLst>
                <a:gd name="T0" fmla="*/ 29 w 29"/>
                <a:gd name="T1" fmla="*/ 9 h 17"/>
                <a:gd name="T2" fmla="*/ 14 w 29"/>
                <a:gd name="T3" fmla="*/ 0 h 17"/>
                <a:gd name="T4" fmla="*/ 0 w 29"/>
                <a:gd name="T5" fmla="*/ 9 h 17"/>
                <a:gd name="T6" fmla="*/ 15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8" y="4"/>
                    <a:pt x="22" y="0"/>
                    <a:pt x="14" y="0"/>
                  </a:cubicBezTo>
                  <a:cubicBezTo>
                    <a:pt x="6" y="0"/>
                    <a:pt x="0" y="4"/>
                    <a:pt x="0" y="9"/>
                  </a:cubicBezTo>
                  <a:cubicBezTo>
                    <a:pt x="0" y="13"/>
                    <a:pt x="7" y="17"/>
                    <a:pt x="15" y="17"/>
                  </a:cubicBezTo>
                  <a:cubicBezTo>
                    <a:pt x="23" y="17"/>
                    <a:pt x="29" y="13"/>
                    <a:pt x="29" y="9"/>
                  </a:cubicBezTo>
                  <a:close/>
                </a:path>
              </a:pathLst>
            </a:custGeom>
            <a:grpFill/>
            <a:ln>
              <a:noFill/>
            </a:ln>
          </p:spPr>
          <p:txBody>
            <a:bodyPr anchor="ctr"/>
            <a:lstStyle/>
            <a:p>
              <a:pPr algn="ctr"/>
            </a:p>
          </p:txBody>
        </p:sp>
        <p:sp>
          <p:nvSpPr>
            <p:cNvPr id="98" name="ï$ľiḋé"/>
            <p:cNvSpPr/>
            <p:nvPr/>
          </p:nvSpPr>
          <p:spPr bwMode="auto">
            <a:xfrm>
              <a:off x="6397358" y="2031003"/>
              <a:ext cx="106464" cy="61718"/>
            </a:xfrm>
            <a:custGeom>
              <a:avLst/>
              <a:gdLst>
                <a:gd name="T0" fmla="*/ 29 w 29"/>
                <a:gd name="T1" fmla="*/ 9 h 17"/>
                <a:gd name="T2" fmla="*/ 14 w 29"/>
                <a:gd name="T3" fmla="*/ 0 h 17"/>
                <a:gd name="T4" fmla="*/ 0 w 29"/>
                <a:gd name="T5" fmla="*/ 9 h 17"/>
                <a:gd name="T6" fmla="*/ 15 w 29"/>
                <a:gd name="T7" fmla="*/ 17 h 17"/>
                <a:gd name="T8" fmla="*/ 29 w 29"/>
                <a:gd name="T9" fmla="*/ 9 h 17"/>
              </a:gdLst>
              <a:ahLst/>
              <a:cxnLst>
                <a:cxn ang="0">
                  <a:pos x="T0" y="T1"/>
                </a:cxn>
                <a:cxn ang="0">
                  <a:pos x="T2" y="T3"/>
                </a:cxn>
                <a:cxn ang="0">
                  <a:pos x="T4" y="T5"/>
                </a:cxn>
                <a:cxn ang="0">
                  <a:pos x="T6" y="T7"/>
                </a:cxn>
                <a:cxn ang="0">
                  <a:pos x="T8" y="T9"/>
                </a:cxn>
              </a:cxnLst>
              <a:rect l="0" t="0" r="r" b="b"/>
              <a:pathLst>
                <a:path w="29" h="17">
                  <a:moveTo>
                    <a:pt x="29" y="9"/>
                  </a:moveTo>
                  <a:cubicBezTo>
                    <a:pt x="28" y="4"/>
                    <a:pt x="21" y="0"/>
                    <a:pt x="14" y="0"/>
                  </a:cubicBezTo>
                  <a:cubicBezTo>
                    <a:pt x="6" y="0"/>
                    <a:pt x="0" y="4"/>
                    <a:pt x="0" y="9"/>
                  </a:cubicBezTo>
                  <a:cubicBezTo>
                    <a:pt x="0" y="13"/>
                    <a:pt x="7" y="17"/>
                    <a:pt x="15" y="17"/>
                  </a:cubicBezTo>
                  <a:cubicBezTo>
                    <a:pt x="23" y="17"/>
                    <a:pt x="29" y="13"/>
                    <a:pt x="29" y="9"/>
                  </a:cubicBezTo>
                  <a:close/>
                </a:path>
              </a:pathLst>
            </a:custGeom>
            <a:grpFill/>
            <a:ln>
              <a:noFill/>
            </a:ln>
          </p:spPr>
          <p:txBody>
            <a:bodyPr anchor="ctr"/>
            <a:lstStyle/>
            <a:p>
              <a:pPr algn="ctr"/>
            </a:p>
          </p:txBody>
        </p:sp>
        <p:sp>
          <p:nvSpPr>
            <p:cNvPr id="99" name="íSḷídê"/>
            <p:cNvSpPr/>
            <p:nvPr/>
          </p:nvSpPr>
          <p:spPr bwMode="auto">
            <a:xfrm>
              <a:off x="5627428" y="2108150"/>
              <a:ext cx="109550" cy="64804"/>
            </a:xfrm>
            <a:custGeom>
              <a:avLst/>
              <a:gdLst>
                <a:gd name="T0" fmla="*/ 29 w 30"/>
                <a:gd name="T1" fmla="*/ 9 h 18"/>
                <a:gd name="T2" fmla="*/ 15 w 30"/>
                <a:gd name="T3" fmla="*/ 0 h 18"/>
                <a:gd name="T4" fmla="*/ 1 w 30"/>
                <a:gd name="T5" fmla="*/ 9 h 18"/>
                <a:gd name="T6" fmla="*/ 15 w 30"/>
                <a:gd name="T7" fmla="*/ 18 h 18"/>
                <a:gd name="T8" fmla="*/ 29 w 30"/>
                <a:gd name="T9" fmla="*/ 9 h 18"/>
              </a:gdLst>
              <a:ahLst/>
              <a:cxnLst>
                <a:cxn ang="0">
                  <a:pos x="T0" y="T1"/>
                </a:cxn>
                <a:cxn ang="0">
                  <a:pos x="T2" y="T3"/>
                </a:cxn>
                <a:cxn ang="0">
                  <a:pos x="T4" y="T5"/>
                </a:cxn>
                <a:cxn ang="0">
                  <a:pos x="T6" y="T7"/>
                </a:cxn>
                <a:cxn ang="0">
                  <a:pos x="T8" y="T9"/>
                </a:cxn>
              </a:cxnLst>
              <a:rect l="0" t="0" r="r" b="b"/>
              <a:pathLst>
                <a:path w="30" h="18">
                  <a:moveTo>
                    <a:pt x="29" y="9"/>
                  </a:moveTo>
                  <a:cubicBezTo>
                    <a:pt x="30" y="4"/>
                    <a:pt x="23" y="0"/>
                    <a:pt x="15" y="0"/>
                  </a:cubicBezTo>
                  <a:cubicBezTo>
                    <a:pt x="7" y="0"/>
                    <a:pt x="1" y="4"/>
                    <a:pt x="1" y="9"/>
                  </a:cubicBezTo>
                  <a:cubicBezTo>
                    <a:pt x="0" y="14"/>
                    <a:pt x="7" y="18"/>
                    <a:pt x="15" y="18"/>
                  </a:cubicBezTo>
                  <a:cubicBezTo>
                    <a:pt x="23" y="18"/>
                    <a:pt x="29" y="14"/>
                    <a:pt x="29" y="9"/>
                  </a:cubicBezTo>
                  <a:close/>
                </a:path>
              </a:pathLst>
            </a:custGeom>
            <a:grpFill/>
            <a:ln>
              <a:noFill/>
            </a:ln>
          </p:spPr>
          <p:txBody>
            <a:bodyPr anchor="ctr"/>
            <a:lstStyle/>
            <a:p>
              <a:pPr algn="ctr"/>
            </a:p>
          </p:txBody>
        </p:sp>
        <p:sp>
          <p:nvSpPr>
            <p:cNvPr id="100" name="išļïḍê"/>
            <p:cNvSpPr/>
            <p:nvPr/>
          </p:nvSpPr>
          <p:spPr bwMode="auto">
            <a:xfrm>
              <a:off x="5758578" y="2108150"/>
              <a:ext cx="106464" cy="64804"/>
            </a:xfrm>
            <a:custGeom>
              <a:avLst/>
              <a:gdLst>
                <a:gd name="T0" fmla="*/ 29 w 29"/>
                <a:gd name="T1" fmla="*/ 9 h 18"/>
                <a:gd name="T2" fmla="*/ 14 w 29"/>
                <a:gd name="T3" fmla="*/ 0 h 18"/>
                <a:gd name="T4" fmla="*/ 0 w 29"/>
                <a:gd name="T5" fmla="*/ 9 h 18"/>
                <a:gd name="T6" fmla="*/ 14 w 29"/>
                <a:gd name="T7" fmla="*/ 18 h 18"/>
                <a:gd name="T8" fmla="*/ 29 w 29"/>
                <a:gd name="T9" fmla="*/ 9 h 18"/>
              </a:gdLst>
              <a:ahLst/>
              <a:cxnLst>
                <a:cxn ang="0">
                  <a:pos x="T0" y="T1"/>
                </a:cxn>
                <a:cxn ang="0">
                  <a:pos x="T2" y="T3"/>
                </a:cxn>
                <a:cxn ang="0">
                  <a:pos x="T4" y="T5"/>
                </a:cxn>
                <a:cxn ang="0">
                  <a:pos x="T6" y="T7"/>
                </a:cxn>
                <a:cxn ang="0">
                  <a:pos x="T8" y="T9"/>
                </a:cxn>
              </a:cxnLst>
              <a:rect l="0" t="0" r="r" b="b"/>
              <a:pathLst>
                <a:path w="29" h="18">
                  <a:moveTo>
                    <a:pt x="29" y="9"/>
                  </a:moveTo>
                  <a:cubicBezTo>
                    <a:pt x="29" y="4"/>
                    <a:pt x="22" y="0"/>
                    <a:pt x="14" y="0"/>
                  </a:cubicBezTo>
                  <a:cubicBezTo>
                    <a:pt x="7" y="0"/>
                    <a:pt x="0" y="4"/>
                    <a:pt x="0" y="9"/>
                  </a:cubicBezTo>
                  <a:cubicBezTo>
                    <a:pt x="0" y="14"/>
                    <a:pt x="6" y="18"/>
                    <a:pt x="14" y="18"/>
                  </a:cubicBezTo>
                  <a:cubicBezTo>
                    <a:pt x="22" y="18"/>
                    <a:pt x="29" y="14"/>
                    <a:pt x="29" y="9"/>
                  </a:cubicBezTo>
                  <a:close/>
                </a:path>
              </a:pathLst>
            </a:custGeom>
            <a:grpFill/>
            <a:ln>
              <a:noFill/>
            </a:ln>
          </p:spPr>
          <p:txBody>
            <a:bodyPr anchor="ctr"/>
            <a:lstStyle/>
            <a:p>
              <a:pPr algn="ctr"/>
            </a:p>
          </p:txBody>
        </p:sp>
        <p:sp>
          <p:nvSpPr>
            <p:cNvPr id="101" name="iṧḻïḍè"/>
            <p:cNvSpPr/>
            <p:nvPr/>
          </p:nvSpPr>
          <p:spPr bwMode="auto">
            <a:xfrm>
              <a:off x="5886643" y="2108150"/>
              <a:ext cx="106464" cy="64804"/>
            </a:xfrm>
            <a:prstGeom prst="ellipse">
              <a:avLst/>
            </a:prstGeom>
            <a:grpFill/>
            <a:ln>
              <a:noFill/>
            </a:ln>
          </p:spPr>
          <p:txBody>
            <a:bodyPr anchor="ctr"/>
            <a:lstStyle/>
            <a:p>
              <a:pPr algn="ctr"/>
            </a:p>
          </p:txBody>
        </p:sp>
        <p:sp>
          <p:nvSpPr>
            <p:cNvPr id="102" name="íšḻiḍé"/>
            <p:cNvSpPr/>
            <p:nvPr/>
          </p:nvSpPr>
          <p:spPr bwMode="auto">
            <a:xfrm>
              <a:off x="5635142" y="2188383"/>
              <a:ext cx="109550" cy="69433"/>
            </a:xfrm>
            <a:custGeom>
              <a:avLst/>
              <a:gdLst>
                <a:gd name="T0" fmla="*/ 30 w 30"/>
                <a:gd name="T1" fmla="*/ 9 h 19"/>
                <a:gd name="T2" fmla="*/ 15 w 30"/>
                <a:gd name="T3" fmla="*/ 0 h 19"/>
                <a:gd name="T4" fmla="*/ 1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3" y="0"/>
                    <a:pt x="15" y="0"/>
                  </a:cubicBezTo>
                  <a:cubicBezTo>
                    <a:pt x="7" y="0"/>
                    <a:pt x="1" y="4"/>
                    <a:pt x="1" y="9"/>
                  </a:cubicBezTo>
                  <a:cubicBezTo>
                    <a:pt x="0" y="14"/>
                    <a:pt x="7" y="19"/>
                    <a:pt x="15" y="19"/>
                  </a:cubicBezTo>
                  <a:cubicBezTo>
                    <a:pt x="23" y="19"/>
                    <a:pt x="30" y="14"/>
                    <a:pt x="30" y="9"/>
                  </a:cubicBezTo>
                  <a:close/>
                </a:path>
              </a:pathLst>
            </a:custGeom>
            <a:grpFill/>
            <a:ln>
              <a:noFill/>
            </a:ln>
          </p:spPr>
          <p:txBody>
            <a:bodyPr anchor="ctr"/>
            <a:lstStyle/>
            <a:p>
              <a:pPr algn="ctr"/>
            </a:p>
          </p:txBody>
        </p:sp>
        <p:sp>
          <p:nvSpPr>
            <p:cNvPr id="103" name="ïṧḻiďe"/>
            <p:cNvSpPr/>
            <p:nvPr/>
          </p:nvSpPr>
          <p:spPr bwMode="auto">
            <a:xfrm>
              <a:off x="5766293" y="2188383"/>
              <a:ext cx="109550" cy="69433"/>
            </a:xfrm>
            <a:prstGeom prst="ellipse">
              <a:avLst/>
            </a:prstGeom>
            <a:grpFill/>
            <a:ln>
              <a:noFill/>
            </a:ln>
          </p:spPr>
          <p:txBody>
            <a:bodyPr anchor="ctr"/>
            <a:lstStyle/>
            <a:p>
              <a:pPr algn="ctr"/>
            </a:p>
          </p:txBody>
        </p:sp>
        <p:sp>
          <p:nvSpPr>
            <p:cNvPr id="104" name="í$ľíďe"/>
            <p:cNvSpPr/>
            <p:nvPr/>
          </p:nvSpPr>
          <p:spPr bwMode="auto">
            <a:xfrm>
              <a:off x="5897443" y="2188383"/>
              <a:ext cx="109550" cy="69433"/>
            </a:xfrm>
            <a:custGeom>
              <a:avLst/>
              <a:gdLst>
                <a:gd name="T0" fmla="*/ 29 w 30"/>
                <a:gd name="T1" fmla="*/ 9 h 19"/>
                <a:gd name="T2" fmla="*/ 15 w 30"/>
                <a:gd name="T3" fmla="*/ 0 h 19"/>
                <a:gd name="T4" fmla="*/ 0 w 30"/>
                <a:gd name="T5" fmla="*/ 9 h 19"/>
                <a:gd name="T6" fmla="*/ 15 w 30"/>
                <a:gd name="T7" fmla="*/ 19 h 19"/>
                <a:gd name="T8" fmla="*/ 29 w 30"/>
                <a:gd name="T9" fmla="*/ 9 h 19"/>
              </a:gdLst>
              <a:ahLst/>
              <a:cxnLst>
                <a:cxn ang="0">
                  <a:pos x="T0" y="T1"/>
                </a:cxn>
                <a:cxn ang="0">
                  <a:pos x="T2" y="T3"/>
                </a:cxn>
                <a:cxn ang="0">
                  <a:pos x="T4" y="T5"/>
                </a:cxn>
                <a:cxn ang="0">
                  <a:pos x="T6" y="T7"/>
                </a:cxn>
                <a:cxn ang="0">
                  <a:pos x="T8" y="T9"/>
                </a:cxn>
              </a:cxnLst>
              <a:rect l="0" t="0" r="r" b="b"/>
              <a:pathLst>
                <a:path w="30" h="19">
                  <a:moveTo>
                    <a:pt x="29" y="9"/>
                  </a:moveTo>
                  <a:cubicBezTo>
                    <a:pt x="29" y="4"/>
                    <a:pt x="23" y="0"/>
                    <a:pt x="15" y="0"/>
                  </a:cubicBezTo>
                  <a:cubicBezTo>
                    <a:pt x="7" y="0"/>
                    <a:pt x="0" y="4"/>
                    <a:pt x="0" y="9"/>
                  </a:cubicBezTo>
                  <a:cubicBezTo>
                    <a:pt x="0" y="14"/>
                    <a:pt x="7" y="19"/>
                    <a:pt x="15" y="19"/>
                  </a:cubicBezTo>
                  <a:cubicBezTo>
                    <a:pt x="23" y="19"/>
                    <a:pt x="30" y="14"/>
                    <a:pt x="29" y="9"/>
                  </a:cubicBezTo>
                  <a:close/>
                </a:path>
              </a:pathLst>
            </a:custGeom>
            <a:grpFill/>
            <a:ln>
              <a:noFill/>
            </a:ln>
          </p:spPr>
          <p:txBody>
            <a:bodyPr anchor="ctr"/>
            <a:lstStyle/>
            <a:p>
              <a:pPr algn="ctr"/>
            </a:p>
          </p:txBody>
        </p:sp>
        <p:sp>
          <p:nvSpPr>
            <p:cNvPr id="105" name="îšlïḍe"/>
            <p:cNvSpPr/>
            <p:nvPr/>
          </p:nvSpPr>
          <p:spPr bwMode="auto">
            <a:xfrm>
              <a:off x="6028594" y="2188383"/>
              <a:ext cx="106464" cy="69433"/>
            </a:xfrm>
            <a:custGeom>
              <a:avLst/>
              <a:gdLst>
                <a:gd name="T0" fmla="*/ 29 w 29"/>
                <a:gd name="T1" fmla="*/ 9 h 19"/>
                <a:gd name="T2" fmla="*/ 14 w 29"/>
                <a:gd name="T3" fmla="*/ 0 h 19"/>
                <a:gd name="T4" fmla="*/ 0 w 29"/>
                <a:gd name="T5" fmla="*/ 9 h 19"/>
                <a:gd name="T6" fmla="*/ 15 w 29"/>
                <a:gd name="T7" fmla="*/ 19 h 19"/>
                <a:gd name="T8" fmla="*/ 29 w 29"/>
                <a:gd name="T9" fmla="*/ 9 h 19"/>
              </a:gdLst>
              <a:ahLst/>
              <a:cxnLst>
                <a:cxn ang="0">
                  <a:pos x="T0" y="T1"/>
                </a:cxn>
                <a:cxn ang="0">
                  <a:pos x="T2" y="T3"/>
                </a:cxn>
                <a:cxn ang="0">
                  <a:pos x="T4" y="T5"/>
                </a:cxn>
                <a:cxn ang="0">
                  <a:pos x="T6" y="T7"/>
                </a:cxn>
                <a:cxn ang="0">
                  <a:pos x="T8" y="T9"/>
                </a:cxn>
              </a:cxnLst>
              <a:rect l="0" t="0" r="r" b="b"/>
              <a:pathLst>
                <a:path w="29" h="19">
                  <a:moveTo>
                    <a:pt x="29" y="9"/>
                  </a:moveTo>
                  <a:cubicBezTo>
                    <a:pt x="29" y="4"/>
                    <a:pt x="22" y="0"/>
                    <a:pt x="14" y="0"/>
                  </a:cubicBezTo>
                  <a:cubicBezTo>
                    <a:pt x="6" y="0"/>
                    <a:pt x="0" y="4"/>
                    <a:pt x="0" y="9"/>
                  </a:cubicBezTo>
                  <a:cubicBezTo>
                    <a:pt x="0" y="14"/>
                    <a:pt x="7" y="19"/>
                    <a:pt x="15" y="19"/>
                  </a:cubicBezTo>
                  <a:cubicBezTo>
                    <a:pt x="23" y="19"/>
                    <a:pt x="29" y="14"/>
                    <a:pt x="29" y="9"/>
                  </a:cubicBezTo>
                  <a:close/>
                </a:path>
              </a:pathLst>
            </a:custGeom>
            <a:grpFill/>
            <a:ln>
              <a:noFill/>
            </a:ln>
          </p:spPr>
          <p:txBody>
            <a:bodyPr anchor="ctr"/>
            <a:lstStyle/>
            <a:p>
              <a:pPr algn="ctr"/>
            </a:p>
          </p:txBody>
        </p:sp>
        <p:sp>
          <p:nvSpPr>
            <p:cNvPr id="106" name="iṧļïďê"/>
            <p:cNvSpPr/>
            <p:nvPr/>
          </p:nvSpPr>
          <p:spPr bwMode="auto">
            <a:xfrm>
              <a:off x="6159744" y="2188383"/>
              <a:ext cx="106464" cy="69433"/>
            </a:xfrm>
            <a:custGeom>
              <a:avLst/>
              <a:gdLst>
                <a:gd name="T0" fmla="*/ 29 w 29"/>
                <a:gd name="T1" fmla="*/ 9 h 19"/>
                <a:gd name="T2" fmla="*/ 14 w 29"/>
                <a:gd name="T3" fmla="*/ 0 h 19"/>
                <a:gd name="T4" fmla="*/ 0 w 29"/>
                <a:gd name="T5" fmla="*/ 9 h 19"/>
                <a:gd name="T6" fmla="*/ 15 w 29"/>
                <a:gd name="T7" fmla="*/ 19 h 19"/>
                <a:gd name="T8" fmla="*/ 29 w 29"/>
                <a:gd name="T9" fmla="*/ 9 h 19"/>
              </a:gdLst>
              <a:ahLst/>
              <a:cxnLst>
                <a:cxn ang="0">
                  <a:pos x="T0" y="T1"/>
                </a:cxn>
                <a:cxn ang="0">
                  <a:pos x="T2" y="T3"/>
                </a:cxn>
                <a:cxn ang="0">
                  <a:pos x="T4" y="T5"/>
                </a:cxn>
                <a:cxn ang="0">
                  <a:pos x="T6" y="T7"/>
                </a:cxn>
                <a:cxn ang="0">
                  <a:pos x="T8" y="T9"/>
                </a:cxn>
              </a:cxnLst>
              <a:rect l="0" t="0" r="r" b="b"/>
              <a:pathLst>
                <a:path w="29" h="19">
                  <a:moveTo>
                    <a:pt x="29" y="9"/>
                  </a:moveTo>
                  <a:cubicBezTo>
                    <a:pt x="29" y="4"/>
                    <a:pt x="22" y="0"/>
                    <a:pt x="14" y="0"/>
                  </a:cubicBezTo>
                  <a:cubicBezTo>
                    <a:pt x="6" y="0"/>
                    <a:pt x="0" y="4"/>
                    <a:pt x="0" y="9"/>
                  </a:cubicBezTo>
                  <a:cubicBezTo>
                    <a:pt x="0" y="14"/>
                    <a:pt x="7" y="19"/>
                    <a:pt x="15" y="19"/>
                  </a:cubicBezTo>
                  <a:cubicBezTo>
                    <a:pt x="23" y="19"/>
                    <a:pt x="29" y="14"/>
                    <a:pt x="29" y="9"/>
                  </a:cubicBezTo>
                  <a:close/>
                </a:path>
              </a:pathLst>
            </a:custGeom>
            <a:grpFill/>
            <a:ln>
              <a:noFill/>
            </a:ln>
          </p:spPr>
          <p:txBody>
            <a:bodyPr anchor="ctr"/>
            <a:lstStyle/>
            <a:p>
              <a:pPr algn="ctr"/>
            </a:p>
          </p:txBody>
        </p:sp>
        <p:sp>
          <p:nvSpPr>
            <p:cNvPr id="107" name="îşḷiďè"/>
            <p:cNvSpPr/>
            <p:nvPr/>
          </p:nvSpPr>
          <p:spPr bwMode="auto">
            <a:xfrm>
              <a:off x="5379013" y="2108150"/>
              <a:ext cx="109550" cy="64804"/>
            </a:xfrm>
            <a:custGeom>
              <a:avLst/>
              <a:gdLst>
                <a:gd name="T0" fmla="*/ 29 w 30"/>
                <a:gd name="T1" fmla="*/ 9 h 18"/>
                <a:gd name="T2" fmla="*/ 15 w 30"/>
                <a:gd name="T3" fmla="*/ 0 h 18"/>
                <a:gd name="T4" fmla="*/ 0 w 30"/>
                <a:gd name="T5" fmla="*/ 9 h 18"/>
                <a:gd name="T6" fmla="*/ 14 w 30"/>
                <a:gd name="T7" fmla="*/ 18 h 18"/>
                <a:gd name="T8" fmla="*/ 29 w 30"/>
                <a:gd name="T9" fmla="*/ 9 h 18"/>
              </a:gdLst>
              <a:ahLst/>
              <a:cxnLst>
                <a:cxn ang="0">
                  <a:pos x="T0" y="T1"/>
                </a:cxn>
                <a:cxn ang="0">
                  <a:pos x="T2" y="T3"/>
                </a:cxn>
                <a:cxn ang="0">
                  <a:pos x="T4" y="T5"/>
                </a:cxn>
                <a:cxn ang="0">
                  <a:pos x="T6" y="T7"/>
                </a:cxn>
                <a:cxn ang="0">
                  <a:pos x="T8" y="T9"/>
                </a:cxn>
              </a:cxnLst>
              <a:rect l="0" t="0" r="r" b="b"/>
              <a:pathLst>
                <a:path w="30" h="18">
                  <a:moveTo>
                    <a:pt x="29" y="9"/>
                  </a:moveTo>
                  <a:cubicBezTo>
                    <a:pt x="30" y="4"/>
                    <a:pt x="23" y="0"/>
                    <a:pt x="15" y="0"/>
                  </a:cubicBezTo>
                  <a:cubicBezTo>
                    <a:pt x="7" y="0"/>
                    <a:pt x="1" y="4"/>
                    <a:pt x="0" y="9"/>
                  </a:cubicBezTo>
                  <a:cubicBezTo>
                    <a:pt x="0" y="14"/>
                    <a:pt x="6" y="18"/>
                    <a:pt x="14" y="18"/>
                  </a:cubicBezTo>
                  <a:cubicBezTo>
                    <a:pt x="22" y="18"/>
                    <a:pt x="29" y="14"/>
                    <a:pt x="29" y="9"/>
                  </a:cubicBezTo>
                  <a:close/>
                </a:path>
              </a:pathLst>
            </a:custGeom>
            <a:grpFill/>
            <a:ln>
              <a:noFill/>
            </a:ln>
          </p:spPr>
          <p:txBody>
            <a:bodyPr anchor="ctr"/>
            <a:lstStyle/>
            <a:p>
              <a:pPr algn="ctr"/>
            </a:p>
          </p:txBody>
        </p:sp>
        <p:sp>
          <p:nvSpPr>
            <p:cNvPr id="108" name="îśļiḍe"/>
            <p:cNvSpPr/>
            <p:nvPr/>
          </p:nvSpPr>
          <p:spPr bwMode="auto">
            <a:xfrm>
              <a:off x="5244777" y="2188383"/>
              <a:ext cx="109550" cy="69433"/>
            </a:xfrm>
            <a:custGeom>
              <a:avLst/>
              <a:gdLst>
                <a:gd name="T0" fmla="*/ 29 w 30"/>
                <a:gd name="T1" fmla="*/ 9 h 19"/>
                <a:gd name="T2" fmla="*/ 15 w 30"/>
                <a:gd name="T3" fmla="*/ 0 h 19"/>
                <a:gd name="T4" fmla="*/ 0 w 30"/>
                <a:gd name="T5" fmla="*/ 9 h 19"/>
                <a:gd name="T6" fmla="*/ 14 w 30"/>
                <a:gd name="T7" fmla="*/ 19 h 19"/>
                <a:gd name="T8" fmla="*/ 29 w 30"/>
                <a:gd name="T9" fmla="*/ 9 h 19"/>
              </a:gdLst>
              <a:ahLst/>
              <a:cxnLst>
                <a:cxn ang="0">
                  <a:pos x="T0" y="T1"/>
                </a:cxn>
                <a:cxn ang="0">
                  <a:pos x="T2" y="T3"/>
                </a:cxn>
                <a:cxn ang="0">
                  <a:pos x="T4" y="T5"/>
                </a:cxn>
                <a:cxn ang="0">
                  <a:pos x="T6" y="T7"/>
                </a:cxn>
                <a:cxn ang="0">
                  <a:pos x="T8" y="T9"/>
                </a:cxn>
              </a:cxnLst>
              <a:rect l="0" t="0" r="r" b="b"/>
              <a:pathLst>
                <a:path w="30" h="19">
                  <a:moveTo>
                    <a:pt x="29" y="9"/>
                  </a:moveTo>
                  <a:cubicBezTo>
                    <a:pt x="30" y="4"/>
                    <a:pt x="23" y="0"/>
                    <a:pt x="15" y="0"/>
                  </a:cubicBezTo>
                  <a:cubicBezTo>
                    <a:pt x="7" y="0"/>
                    <a:pt x="0" y="4"/>
                    <a:pt x="0" y="9"/>
                  </a:cubicBezTo>
                  <a:cubicBezTo>
                    <a:pt x="0" y="14"/>
                    <a:pt x="6" y="19"/>
                    <a:pt x="14" y="19"/>
                  </a:cubicBezTo>
                  <a:cubicBezTo>
                    <a:pt x="22" y="19"/>
                    <a:pt x="29" y="14"/>
                    <a:pt x="29" y="9"/>
                  </a:cubicBezTo>
                  <a:close/>
                </a:path>
              </a:pathLst>
            </a:custGeom>
            <a:grpFill/>
            <a:ln>
              <a:noFill/>
            </a:ln>
          </p:spPr>
          <p:txBody>
            <a:bodyPr anchor="ctr"/>
            <a:lstStyle/>
            <a:p>
              <a:pPr algn="ctr"/>
            </a:p>
          </p:txBody>
        </p:sp>
        <p:sp>
          <p:nvSpPr>
            <p:cNvPr id="109" name="ïs1îḍè"/>
            <p:cNvSpPr/>
            <p:nvPr/>
          </p:nvSpPr>
          <p:spPr bwMode="auto">
            <a:xfrm>
              <a:off x="5375927" y="2188383"/>
              <a:ext cx="104920" cy="69433"/>
            </a:xfrm>
            <a:custGeom>
              <a:avLst/>
              <a:gdLst>
                <a:gd name="T0" fmla="*/ 29 w 29"/>
                <a:gd name="T1" fmla="*/ 9 h 19"/>
                <a:gd name="T2" fmla="*/ 15 w 29"/>
                <a:gd name="T3" fmla="*/ 0 h 19"/>
                <a:gd name="T4" fmla="*/ 0 w 29"/>
                <a:gd name="T5" fmla="*/ 9 h 19"/>
                <a:gd name="T6" fmla="*/ 14 w 29"/>
                <a:gd name="T7" fmla="*/ 19 h 19"/>
                <a:gd name="T8" fmla="*/ 29 w 29"/>
                <a:gd name="T9" fmla="*/ 9 h 19"/>
              </a:gdLst>
              <a:ahLst/>
              <a:cxnLst>
                <a:cxn ang="0">
                  <a:pos x="T0" y="T1"/>
                </a:cxn>
                <a:cxn ang="0">
                  <a:pos x="T2" y="T3"/>
                </a:cxn>
                <a:cxn ang="0">
                  <a:pos x="T4" y="T5"/>
                </a:cxn>
                <a:cxn ang="0">
                  <a:pos x="T6" y="T7"/>
                </a:cxn>
                <a:cxn ang="0">
                  <a:pos x="T8" y="T9"/>
                </a:cxn>
              </a:cxnLst>
              <a:rect l="0" t="0" r="r" b="b"/>
              <a:pathLst>
                <a:path w="29" h="19">
                  <a:moveTo>
                    <a:pt x="29" y="9"/>
                  </a:moveTo>
                  <a:cubicBezTo>
                    <a:pt x="29" y="4"/>
                    <a:pt x="23" y="0"/>
                    <a:pt x="15" y="0"/>
                  </a:cubicBezTo>
                  <a:cubicBezTo>
                    <a:pt x="7" y="0"/>
                    <a:pt x="0" y="4"/>
                    <a:pt x="0" y="9"/>
                  </a:cubicBezTo>
                  <a:cubicBezTo>
                    <a:pt x="0" y="14"/>
                    <a:pt x="6" y="19"/>
                    <a:pt x="14" y="19"/>
                  </a:cubicBezTo>
                  <a:cubicBezTo>
                    <a:pt x="22" y="19"/>
                    <a:pt x="29" y="14"/>
                    <a:pt x="29" y="9"/>
                  </a:cubicBezTo>
                  <a:close/>
                </a:path>
              </a:pathLst>
            </a:custGeom>
            <a:grpFill/>
            <a:ln>
              <a:noFill/>
            </a:ln>
          </p:spPr>
          <p:txBody>
            <a:bodyPr anchor="ctr"/>
            <a:lstStyle/>
            <a:p>
              <a:pPr algn="ctr"/>
            </a:p>
          </p:txBody>
        </p:sp>
        <p:sp>
          <p:nvSpPr>
            <p:cNvPr id="110" name="íṣḻïḋé"/>
            <p:cNvSpPr/>
            <p:nvPr/>
          </p:nvSpPr>
          <p:spPr bwMode="auto">
            <a:xfrm>
              <a:off x="5237062" y="2271702"/>
              <a:ext cx="109550" cy="69433"/>
            </a:xfrm>
            <a:custGeom>
              <a:avLst/>
              <a:gdLst>
                <a:gd name="T0" fmla="*/ 30 w 30"/>
                <a:gd name="T1" fmla="*/ 9 h 19"/>
                <a:gd name="T2" fmla="*/ 16 w 30"/>
                <a:gd name="T3" fmla="*/ 0 h 19"/>
                <a:gd name="T4" fmla="*/ 0 w 30"/>
                <a:gd name="T5" fmla="*/ 9 h 19"/>
                <a:gd name="T6" fmla="*/ 14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4" y="0"/>
                    <a:pt x="16" y="0"/>
                  </a:cubicBezTo>
                  <a:cubicBezTo>
                    <a:pt x="7" y="0"/>
                    <a:pt x="0" y="4"/>
                    <a:pt x="0" y="9"/>
                  </a:cubicBezTo>
                  <a:cubicBezTo>
                    <a:pt x="0" y="14"/>
                    <a:pt x="6" y="19"/>
                    <a:pt x="14" y="19"/>
                  </a:cubicBezTo>
                  <a:cubicBezTo>
                    <a:pt x="22" y="19"/>
                    <a:pt x="29" y="14"/>
                    <a:pt x="30" y="9"/>
                  </a:cubicBezTo>
                  <a:close/>
                </a:path>
              </a:pathLst>
            </a:custGeom>
            <a:grpFill/>
            <a:ln>
              <a:noFill/>
            </a:ln>
          </p:spPr>
          <p:txBody>
            <a:bodyPr anchor="ctr"/>
            <a:lstStyle/>
            <a:p>
              <a:pPr algn="ctr"/>
            </a:p>
          </p:txBody>
        </p:sp>
        <p:sp>
          <p:nvSpPr>
            <p:cNvPr id="111" name="ïṥļïďé"/>
            <p:cNvSpPr/>
            <p:nvPr/>
          </p:nvSpPr>
          <p:spPr bwMode="auto">
            <a:xfrm>
              <a:off x="5499363" y="2271702"/>
              <a:ext cx="109550" cy="69433"/>
            </a:xfrm>
            <a:custGeom>
              <a:avLst/>
              <a:gdLst>
                <a:gd name="T0" fmla="*/ 30 w 30"/>
                <a:gd name="T1" fmla="*/ 9 h 19"/>
                <a:gd name="T2" fmla="*/ 16 w 30"/>
                <a:gd name="T3" fmla="*/ 0 h 19"/>
                <a:gd name="T4" fmla="*/ 1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4" y="0"/>
                    <a:pt x="16" y="0"/>
                  </a:cubicBezTo>
                  <a:cubicBezTo>
                    <a:pt x="8" y="0"/>
                    <a:pt x="1" y="4"/>
                    <a:pt x="1" y="9"/>
                  </a:cubicBezTo>
                  <a:cubicBezTo>
                    <a:pt x="0" y="14"/>
                    <a:pt x="7" y="19"/>
                    <a:pt x="15" y="19"/>
                  </a:cubicBezTo>
                  <a:cubicBezTo>
                    <a:pt x="23" y="19"/>
                    <a:pt x="30" y="14"/>
                    <a:pt x="30" y="9"/>
                  </a:cubicBezTo>
                  <a:close/>
                </a:path>
              </a:pathLst>
            </a:custGeom>
            <a:grpFill/>
            <a:ln>
              <a:noFill/>
            </a:ln>
          </p:spPr>
          <p:txBody>
            <a:bodyPr anchor="ctr"/>
            <a:lstStyle/>
            <a:p>
              <a:pPr algn="ctr"/>
            </a:p>
          </p:txBody>
        </p:sp>
        <p:sp>
          <p:nvSpPr>
            <p:cNvPr id="112" name="išḻïḑê"/>
            <p:cNvSpPr/>
            <p:nvPr/>
          </p:nvSpPr>
          <p:spPr bwMode="auto">
            <a:xfrm>
              <a:off x="5635142" y="2271702"/>
              <a:ext cx="109550" cy="69433"/>
            </a:xfrm>
            <a:custGeom>
              <a:avLst/>
              <a:gdLst>
                <a:gd name="T0" fmla="*/ 29 w 30"/>
                <a:gd name="T1" fmla="*/ 9 h 19"/>
                <a:gd name="T2" fmla="*/ 15 w 30"/>
                <a:gd name="T3" fmla="*/ 0 h 19"/>
                <a:gd name="T4" fmla="*/ 0 w 30"/>
                <a:gd name="T5" fmla="*/ 9 h 19"/>
                <a:gd name="T6" fmla="*/ 14 w 30"/>
                <a:gd name="T7" fmla="*/ 19 h 19"/>
                <a:gd name="T8" fmla="*/ 29 w 30"/>
                <a:gd name="T9" fmla="*/ 9 h 19"/>
              </a:gdLst>
              <a:ahLst/>
              <a:cxnLst>
                <a:cxn ang="0">
                  <a:pos x="T0" y="T1"/>
                </a:cxn>
                <a:cxn ang="0">
                  <a:pos x="T2" y="T3"/>
                </a:cxn>
                <a:cxn ang="0">
                  <a:pos x="T4" y="T5"/>
                </a:cxn>
                <a:cxn ang="0">
                  <a:pos x="T6" y="T7"/>
                </a:cxn>
                <a:cxn ang="0">
                  <a:pos x="T8" y="T9"/>
                </a:cxn>
              </a:cxnLst>
              <a:rect l="0" t="0" r="r" b="b"/>
              <a:pathLst>
                <a:path w="30" h="19">
                  <a:moveTo>
                    <a:pt x="29" y="9"/>
                  </a:moveTo>
                  <a:cubicBezTo>
                    <a:pt x="30" y="4"/>
                    <a:pt x="23" y="0"/>
                    <a:pt x="15" y="0"/>
                  </a:cubicBezTo>
                  <a:cubicBezTo>
                    <a:pt x="7" y="0"/>
                    <a:pt x="0" y="4"/>
                    <a:pt x="0" y="9"/>
                  </a:cubicBezTo>
                  <a:cubicBezTo>
                    <a:pt x="0" y="14"/>
                    <a:pt x="6" y="19"/>
                    <a:pt x="14" y="19"/>
                  </a:cubicBezTo>
                  <a:cubicBezTo>
                    <a:pt x="23" y="19"/>
                    <a:pt x="29" y="14"/>
                    <a:pt x="29" y="9"/>
                  </a:cubicBezTo>
                  <a:close/>
                </a:path>
              </a:pathLst>
            </a:custGeom>
            <a:grpFill/>
            <a:ln>
              <a:noFill/>
            </a:ln>
          </p:spPr>
          <p:txBody>
            <a:bodyPr anchor="ctr"/>
            <a:lstStyle/>
            <a:p>
              <a:pPr algn="ctr"/>
            </a:p>
          </p:txBody>
        </p:sp>
        <p:sp>
          <p:nvSpPr>
            <p:cNvPr id="113" name="íṡlïḓé"/>
            <p:cNvSpPr/>
            <p:nvPr/>
          </p:nvSpPr>
          <p:spPr bwMode="auto">
            <a:xfrm>
              <a:off x="5766293" y="2271702"/>
              <a:ext cx="109550" cy="69433"/>
            </a:xfrm>
            <a:prstGeom prst="ellipse">
              <a:avLst/>
            </a:prstGeom>
            <a:grpFill/>
            <a:ln>
              <a:noFill/>
            </a:ln>
          </p:spPr>
          <p:txBody>
            <a:bodyPr anchor="ctr"/>
            <a:lstStyle/>
            <a:p>
              <a:pPr algn="ctr"/>
            </a:p>
          </p:txBody>
        </p:sp>
        <p:sp>
          <p:nvSpPr>
            <p:cNvPr id="114" name="íṥľiďe"/>
            <p:cNvSpPr/>
            <p:nvPr/>
          </p:nvSpPr>
          <p:spPr bwMode="auto">
            <a:xfrm>
              <a:off x="5897443" y="2271702"/>
              <a:ext cx="109550" cy="69433"/>
            </a:xfrm>
            <a:custGeom>
              <a:avLst/>
              <a:gdLst>
                <a:gd name="T0" fmla="*/ 30 w 30"/>
                <a:gd name="T1" fmla="*/ 9 h 19"/>
                <a:gd name="T2" fmla="*/ 15 w 30"/>
                <a:gd name="T3" fmla="*/ 0 h 19"/>
                <a:gd name="T4" fmla="*/ 0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3" y="0"/>
                    <a:pt x="15" y="0"/>
                  </a:cubicBezTo>
                  <a:cubicBezTo>
                    <a:pt x="7" y="0"/>
                    <a:pt x="0" y="4"/>
                    <a:pt x="0" y="9"/>
                  </a:cubicBezTo>
                  <a:cubicBezTo>
                    <a:pt x="0" y="14"/>
                    <a:pt x="7" y="19"/>
                    <a:pt x="15" y="19"/>
                  </a:cubicBezTo>
                  <a:cubicBezTo>
                    <a:pt x="24" y="19"/>
                    <a:pt x="30" y="14"/>
                    <a:pt x="30" y="9"/>
                  </a:cubicBezTo>
                  <a:close/>
                </a:path>
              </a:pathLst>
            </a:custGeom>
            <a:grpFill/>
            <a:ln>
              <a:noFill/>
            </a:ln>
          </p:spPr>
          <p:txBody>
            <a:bodyPr anchor="ctr"/>
            <a:lstStyle/>
            <a:p>
              <a:pPr algn="ctr"/>
            </a:p>
          </p:txBody>
        </p:sp>
        <p:sp>
          <p:nvSpPr>
            <p:cNvPr id="115" name="iṣľíḑè"/>
            <p:cNvSpPr/>
            <p:nvPr/>
          </p:nvSpPr>
          <p:spPr bwMode="auto">
            <a:xfrm>
              <a:off x="6033223" y="2271702"/>
              <a:ext cx="104920" cy="69433"/>
            </a:xfrm>
            <a:custGeom>
              <a:avLst/>
              <a:gdLst>
                <a:gd name="T0" fmla="*/ 29 w 29"/>
                <a:gd name="T1" fmla="*/ 9 h 19"/>
                <a:gd name="T2" fmla="*/ 14 w 29"/>
                <a:gd name="T3" fmla="*/ 0 h 19"/>
                <a:gd name="T4" fmla="*/ 0 w 29"/>
                <a:gd name="T5" fmla="*/ 9 h 19"/>
                <a:gd name="T6" fmla="*/ 15 w 29"/>
                <a:gd name="T7" fmla="*/ 19 h 19"/>
                <a:gd name="T8" fmla="*/ 29 w 29"/>
                <a:gd name="T9" fmla="*/ 9 h 19"/>
              </a:gdLst>
              <a:ahLst/>
              <a:cxnLst>
                <a:cxn ang="0">
                  <a:pos x="T0" y="T1"/>
                </a:cxn>
                <a:cxn ang="0">
                  <a:pos x="T2" y="T3"/>
                </a:cxn>
                <a:cxn ang="0">
                  <a:pos x="T4" y="T5"/>
                </a:cxn>
                <a:cxn ang="0">
                  <a:pos x="T6" y="T7"/>
                </a:cxn>
                <a:cxn ang="0">
                  <a:pos x="T8" y="T9"/>
                </a:cxn>
              </a:cxnLst>
              <a:rect l="0" t="0" r="r" b="b"/>
              <a:pathLst>
                <a:path w="29" h="19">
                  <a:moveTo>
                    <a:pt x="29" y="9"/>
                  </a:moveTo>
                  <a:cubicBezTo>
                    <a:pt x="29" y="4"/>
                    <a:pt x="22" y="0"/>
                    <a:pt x="14" y="0"/>
                  </a:cubicBezTo>
                  <a:cubicBezTo>
                    <a:pt x="6" y="0"/>
                    <a:pt x="0" y="4"/>
                    <a:pt x="0" y="9"/>
                  </a:cubicBezTo>
                  <a:cubicBezTo>
                    <a:pt x="0" y="14"/>
                    <a:pt x="7" y="19"/>
                    <a:pt x="15" y="19"/>
                  </a:cubicBezTo>
                  <a:cubicBezTo>
                    <a:pt x="23" y="19"/>
                    <a:pt x="29" y="14"/>
                    <a:pt x="29" y="9"/>
                  </a:cubicBezTo>
                  <a:close/>
                </a:path>
              </a:pathLst>
            </a:custGeom>
            <a:grpFill/>
            <a:ln>
              <a:noFill/>
            </a:ln>
          </p:spPr>
          <p:txBody>
            <a:bodyPr anchor="ctr"/>
            <a:lstStyle/>
            <a:p>
              <a:pPr algn="ctr"/>
            </a:p>
          </p:txBody>
        </p:sp>
        <p:sp>
          <p:nvSpPr>
            <p:cNvPr id="116" name="iṣļidè"/>
            <p:cNvSpPr/>
            <p:nvPr/>
          </p:nvSpPr>
          <p:spPr bwMode="auto">
            <a:xfrm>
              <a:off x="6164374" y="2271702"/>
              <a:ext cx="109550" cy="69433"/>
            </a:xfrm>
            <a:custGeom>
              <a:avLst/>
              <a:gdLst>
                <a:gd name="T0" fmla="*/ 30 w 30"/>
                <a:gd name="T1" fmla="*/ 9 h 19"/>
                <a:gd name="T2" fmla="*/ 14 w 30"/>
                <a:gd name="T3" fmla="*/ 0 h 19"/>
                <a:gd name="T4" fmla="*/ 0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2" y="0"/>
                    <a:pt x="14" y="0"/>
                  </a:cubicBezTo>
                  <a:cubicBezTo>
                    <a:pt x="6" y="0"/>
                    <a:pt x="0" y="4"/>
                    <a:pt x="0" y="9"/>
                  </a:cubicBezTo>
                  <a:cubicBezTo>
                    <a:pt x="0" y="14"/>
                    <a:pt x="7" y="19"/>
                    <a:pt x="15" y="19"/>
                  </a:cubicBezTo>
                  <a:cubicBezTo>
                    <a:pt x="23" y="19"/>
                    <a:pt x="30" y="14"/>
                    <a:pt x="30" y="9"/>
                  </a:cubicBezTo>
                  <a:close/>
                </a:path>
              </a:pathLst>
            </a:custGeom>
            <a:grpFill/>
            <a:ln>
              <a:noFill/>
            </a:ln>
          </p:spPr>
          <p:txBody>
            <a:bodyPr anchor="ctr"/>
            <a:lstStyle/>
            <a:p>
              <a:pPr algn="ctr"/>
            </a:p>
          </p:txBody>
        </p:sp>
        <p:sp>
          <p:nvSpPr>
            <p:cNvPr id="117" name="ïṧliďé"/>
            <p:cNvSpPr/>
            <p:nvPr/>
          </p:nvSpPr>
          <p:spPr bwMode="auto">
            <a:xfrm>
              <a:off x="5360498" y="2356565"/>
              <a:ext cx="114178" cy="69433"/>
            </a:xfrm>
            <a:custGeom>
              <a:avLst/>
              <a:gdLst>
                <a:gd name="T0" fmla="*/ 31 w 31"/>
                <a:gd name="T1" fmla="*/ 9 h 19"/>
                <a:gd name="T2" fmla="*/ 16 w 31"/>
                <a:gd name="T3" fmla="*/ 0 h 19"/>
                <a:gd name="T4" fmla="*/ 1 w 31"/>
                <a:gd name="T5" fmla="*/ 9 h 19"/>
                <a:gd name="T6" fmla="*/ 15 w 31"/>
                <a:gd name="T7" fmla="*/ 19 h 19"/>
                <a:gd name="T8" fmla="*/ 31 w 31"/>
                <a:gd name="T9" fmla="*/ 9 h 19"/>
              </a:gdLst>
              <a:ahLst/>
              <a:cxnLst>
                <a:cxn ang="0">
                  <a:pos x="T0" y="T1"/>
                </a:cxn>
                <a:cxn ang="0">
                  <a:pos x="T2" y="T3"/>
                </a:cxn>
                <a:cxn ang="0">
                  <a:pos x="T4" y="T5"/>
                </a:cxn>
                <a:cxn ang="0">
                  <a:pos x="T6" y="T7"/>
                </a:cxn>
                <a:cxn ang="0">
                  <a:pos x="T8" y="T9"/>
                </a:cxn>
              </a:cxnLst>
              <a:rect l="0" t="0" r="r" b="b"/>
              <a:pathLst>
                <a:path w="31" h="19">
                  <a:moveTo>
                    <a:pt x="31" y="9"/>
                  </a:moveTo>
                  <a:cubicBezTo>
                    <a:pt x="31" y="4"/>
                    <a:pt x="25" y="0"/>
                    <a:pt x="16" y="0"/>
                  </a:cubicBezTo>
                  <a:cubicBezTo>
                    <a:pt x="8" y="0"/>
                    <a:pt x="1" y="4"/>
                    <a:pt x="1" y="9"/>
                  </a:cubicBezTo>
                  <a:cubicBezTo>
                    <a:pt x="0" y="15"/>
                    <a:pt x="7" y="19"/>
                    <a:pt x="15" y="19"/>
                  </a:cubicBezTo>
                  <a:cubicBezTo>
                    <a:pt x="23" y="19"/>
                    <a:pt x="30" y="15"/>
                    <a:pt x="31" y="9"/>
                  </a:cubicBezTo>
                  <a:close/>
                </a:path>
              </a:pathLst>
            </a:custGeom>
            <a:grpFill/>
            <a:ln>
              <a:noFill/>
            </a:ln>
          </p:spPr>
          <p:txBody>
            <a:bodyPr anchor="ctr"/>
            <a:lstStyle/>
            <a:p>
              <a:pPr algn="ctr"/>
            </a:p>
          </p:txBody>
        </p:sp>
        <p:sp>
          <p:nvSpPr>
            <p:cNvPr id="118" name="íşļiḋe"/>
            <p:cNvSpPr/>
            <p:nvPr/>
          </p:nvSpPr>
          <p:spPr bwMode="auto">
            <a:xfrm>
              <a:off x="5496277" y="2356565"/>
              <a:ext cx="112636" cy="69433"/>
            </a:xfrm>
            <a:custGeom>
              <a:avLst/>
              <a:gdLst>
                <a:gd name="T0" fmla="*/ 30 w 31"/>
                <a:gd name="T1" fmla="*/ 9 h 19"/>
                <a:gd name="T2" fmla="*/ 16 w 31"/>
                <a:gd name="T3" fmla="*/ 0 h 19"/>
                <a:gd name="T4" fmla="*/ 0 w 31"/>
                <a:gd name="T5" fmla="*/ 9 h 19"/>
                <a:gd name="T6" fmla="*/ 15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1" y="4"/>
                    <a:pt x="24" y="0"/>
                    <a:pt x="16" y="0"/>
                  </a:cubicBezTo>
                  <a:cubicBezTo>
                    <a:pt x="8" y="0"/>
                    <a:pt x="1" y="4"/>
                    <a:pt x="0" y="9"/>
                  </a:cubicBezTo>
                  <a:cubicBezTo>
                    <a:pt x="0" y="15"/>
                    <a:pt x="7" y="19"/>
                    <a:pt x="15" y="19"/>
                  </a:cubicBezTo>
                  <a:cubicBezTo>
                    <a:pt x="23" y="19"/>
                    <a:pt x="30" y="15"/>
                    <a:pt x="30" y="9"/>
                  </a:cubicBezTo>
                  <a:close/>
                </a:path>
              </a:pathLst>
            </a:custGeom>
            <a:grpFill/>
            <a:ln>
              <a:noFill/>
            </a:ln>
          </p:spPr>
          <p:txBody>
            <a:bodyPr anchor="ctr"/>
            <a:lstStyle/>
            <a:p>
              <a:pPr algn="ctr"/>
            </a:p>
          </p:txBody>
        </p:sp>
        <p:sp>
          <p:nvSpPr>
            <p:cNvPr id="119" name="iṩḷíḍé"/>
            <p:cNvSpPr/>
            <p:nvPr/>
          </p:nvSpPr>
          <p:spPr bwMode="auto">
            <a:xfrm>
              <a:off x="5630514" y="2356565"/>
              <a:ext cx="109550" cy="69433"/>
            </a:xfrm>
            <a:custGeom>
              <a:avLst/>
              <a:gdLst>
                <a:gd name="T0" fmla="*/ 30 w 30"/>
                <a:gd name="T1" fmla="*/ 9 h 19"/>
                <a:gd name="T2" fmla="*/ 15 w 30"/>
                <a:gd name="T3" fmla="*/ 0 h 19"/>
                <a:gd name="T4" fmla="*/ 0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4" y="0"/>
                    <a:pt x="15" y="0"/>
                  </a:cubicBezTo>
                  <a:cubicBezTo>
                    <a:pt x="7" y="0"/>
                    <a:pt x="0" y="4"/>
                    <a:pt x="0" y="9"/>
                  </a:cubicBezTo>
                  <a:cubicBezTo>
                    <a:pt x="0" y="15"/>
                    <a:pt x="7" y="19"/>
                    <a:pt x="15" y="19"/>
                  </a:cubicBezTo>
                  <a:cubicBezTo>
                    <a:pt x="23" y="19"/>
                    <a:pt x="30" y="15"/>
                    <a:pt x="30" y="9"/>
                  </a:cubicBezTo>
                  <a:close/>
                </a:path>
              </a:pathLst>
            </a:custGeom>
            <a:grpFill/>
            <a:ln>
              <a:noFill/>
            </a:ln>
          </p:spPr>
          <p:txBody>
            <a:bodyPr anchor="ctr"/>
            <a:lstStyle/>
            <a:p>
              <a:pPr algn="ctr"/>
            </a:p>
          </p:txBody>
        </p:sp>
        <p:sp>
          <p:nvSpPr>
            <p:cNvPr id="120" name="išḷíḑè"/>
            <p:cNvSpPr/>
            <p:nvPr/>
          </p:nvSpPr>
          <p:spPr bwMode="auto">
            <a:xfrm>
              <a:off x="5766293" y="2356565"/>
              <a:ext cx="109550" cy="69433"/>
            </a:xfrm>
            <a:prstGeom prst="ellipse">
              <a:avLst/>
            </a:prstGeom>
            <a:grpFill/>
            <a:ln>
              <a:noFill/>
            </a:ln>
          </p:spPr>
          <p:txBody>
            <a:bodyPr anchor="ctr"/>
            <a:lstStyle/>
            <a:p>
              <a:pPr algn="ctr"/>
            </a:p>
          </p:txBody>
        </p:sp>
        <p:sp>
          <p:nvSpPr>
            <p:cNvPr id="121" name="iṧľîďê"/>
            <p:cNvSpPr/>
            <p:nvPr/>
          </p:nvSpPr>
          <p:spPr bwMode="auto">
            <a:xfrm>
              <a:off x="5900529" y="2356565"/>
              <a:ext cx="109550" cy="69433"/>
            </a:xfrm>
            <a:custGeom>
              <a:avLst/>
              <a:gdLst>
                <a:gd name="T0" fmla="*/ 30 w 30"/>
                <a:gd name="T1" fmla="*/ 9 h 19"/>
                <a:gd name="T2" fmla="*/ 14 w 30"/>
                <a:gd name="T3" fmla="*/ 0 h 19"/>
                <a:gd name="T4" fmla="*/ 0 w 30"/>
                <a:gd name="T5" fmla="*/ 9 h 19"/>
                <a:gd name="T6" fmla="*/ 15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3" y="0"/>
                    <a:pt x="14" y="0"/>
                  </a:cubicBezTo>
                  <a:cubicBezTo>
                    <a:pt x="6" y="0"/>
                    <a:pt x="0" y="4"/>
                    <a:pt x="0" y="9"/>
                  </a:cubicBezTo>
                  <a:cubicBezTo>
                    <a:pt x="0" y="15"/>
                    <a:pt x="7" y="19"/>
                    <a:pt x="15" y="19"/>
                  </a:cubicBezTo>
                  <a:cubicBezTo>
                    <a:pt x="23" y="19"/>
                    <a:pt x="30" y="15"/>
                    <a:pt x="30" y="9"/>
                  </a:cubicBezTo>
                  <a:close/>
                </a:path>
              </a:pathLst>
            </a:custGeom>
            <a:grpFill/>
            <a:ln>
              <a:noFill/>
            </a:ln>
          </p:spPr>
          <p:txBody>
            <a:bodyPr anchor="ctr"/>
            <a:lstStyle/>
            <a:p>
              <a:pPr algn="ctr"/>
            </a:p>
          </p:txBody>
        </p:sp>
        <p:sp>
          <p:nvSpPr>
            <p:cNvPr id="122" name="íSlïdê"/>
            <p:cNvSpPr/>
            <p:nvPr/>
          </p:nvSpPr>
          <p:spPr bwMode="auto">
            <a:xfrm>
              <a:off x="6033223" y="2356565"/>
              <a:ext cx="112636" cy="69433"/>
            </a:xfrm>
            <a:custGeom>
              <a:avLst/>
              <a:gdLst>
                <a:gd name="T0" fmla="*/ 30 w 31"/>
                <a:gd name="T1" fmla="*/ 9 h 19"/>
                <a:gd name="T2" fmla="*/ 15 w 31"/>
                <a:gd name="T3" fmla="*/ 0 h 19"/>
                <a:gd name="T4" fmla="*/ 0 w 31"/>
                <a:gd name="T5" fmla="*/ 9 h 19"/>
                <a:gd name="T6" fmla="*/ 16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0" y="4"/>
                    <a:pt x="23" y="0"/>
                    <a:pt x="15" y="0"/>
                  </a:cubicBezTo>
                  <a:cubicBezTo>
                    <a:pt x="7" y="0"/>
                    <a:pt x="0" y="4"/>
                    <a:pt x="0" y="9"/>
                  </a:cubicBezTo>
                  <a:cubicBezTo>
                    <a:pt x="1" y="15"/>
                    <a:pt x="7" y="19"/>
                    <a:pt x="16" y="19"/>
                  </a:cubicBezTo>
                  <a:cubicBezTo>
                    <a:pt x="24" y="19"/>
                    <a:pt x="31" y="15"/>
                    <a:pt x="30" y="9"/>
                  </a:cubicBezTo>
                  <a:close/>
                </a:path>
              </a:pathLst>
            </a:custGeom>
            <a:grpFill/>
            <a:ln>
              <a:noFill/>
            </a:ln>
          </p:spPr>
          <p:txBody>
            <a:bodyPr anchor="ctr"/>
            <a:lstStyle/>
            <a:p>
              <a:pPr algn="ctr"/>
            </a:p>
          </p:txBody>
        </p:sp>
        <p:sp>
          <p:nvSpPr>
            <p:cNvPr id="123" name="íṡļïḑê"/>
            <p:cNvSpPr/>
            <p:nvPr/>
          </p:nvSpPr>
          <p:spPr bwMode="auto">
            <a:xfrm>
              <a:off x="6167459" y="2356565"/>
              <a:ext cx="109550" cy="69433"/>
            </a:xfrm>
            <a:custGeom>
              <a:avLst/>
              <a:gdLst>
                <a:gd name="T0" fmla="*/ 30 w 30"/>
                <a:gd name="T1" fmla="*/ 9 h 19"/>
                <a:gd name="T2" fmla="*/ 15 w 30"/>
                <a:gd name="T3" fmla="*/ 0 h 19"/>
                <a:gd name="T4" fmla="*/ 0 w 30"/>
                <a:gd name="T5" fmla="*/ 9 h 19"/>
                <a:gd name="T6" fmla="*/ 16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30" y="4"/>
                    <a:pt x="23" y="0"/>
                    <a:pt x="15" y="0"/>
                  </a:cubicBezTo>
                  <a:cubicBezTo>
                    <a:pt x="6" y="0"/>
                    <a:pt x="0" y="4"/>
                    <a:pt x="0" y="9"/>
                  </a:cubicBezTo>
                  <a:cubicBezTo>
                    <a:pt x="0" y="15"/>
                    <a:pt x="7" y="19"/>
                    <a:pt x="16" y="19"/>
                  </a:cubicBezTo>
                  <a:cubicBezTo>
                    <a:pt x="24" y="19"/>
                    <a:pt x="30" y="15"/>
                    <a:pt x="30" y="9"/>
                  </a:cubicBezTo>
                  <a:close/>
                </a:path>
              </a:pathLst>
            </a:custGeom>
            <a:grpFill/>
            <a:ln>
              <a:noFill/>
            </a:ln>
          </p:spPr>
          <p:txBody>
            <a:bodyPr anchor="ctr"/>
            <a:lstStyle/>
            <a:p>
              <a:pPr algn="ctr"/>
            </a:p>
          </p:txBody>
        </p:sp>
        <p:sp>
          <p:nvSpPr>
            <p:cNvPr id="124" name="îsľíḋe"/>
            <p:cNvSpPr/>
            <p:nvPr/>
          </p:nvSpPr>
          <p:spPr bwMode="auto">
            <a:xfrm>
              <a:off x="5218547" y="2439884"/>
              <a:ext cx="117264" cy="74061"/>
            </a:xfrm>
            <a:custGeom>
              <a:avLst/>
              <a:gdLst>
                <a:gd name="T0" fmla="*/ 31 w 32"/>
                <a:gd name="T1" fmla="*/ 10 h 20"/>
                <a:gd name="T2" fmla="*/ 17 w 32"/>
                <a:gd name="T3" fmla="*/ 0 h 20"/>
                <a:gd name="T4" fmla="*/ 1 w 32"/>
                <a:gd name="T5" fmla="*/ 10 h 20"/>
                <a:gd name="T6" fmla="*/ 15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2" y="5"/>
                    <a:pt x="25" y="0"/>
                    <a:pt x="17" y="0"/>
                  </a:cubicBezTo>
                  <a:cubicBezTo>
                    <a:pt x="9" y="0"/>
                    <a:pt x="1" y="5"/>
                    <a:pt x="1" y="10"/>
                  </a:cubicBezTo>
                  <a:cubicBezTo>
                    <a:pt x="0" y="16"/>
                    <a:pt x="7" y="20"/>
                    <a:pt x="15" y="20"/>
                  </a:cubicBezTo>
                  <a:cubicBezTo>
                    <a:pt x="24" y="20"/>
                    <a:pt x="31" y="16"/>
                    <a:pt x="31" y="10"/>
                  </a:cubicBezTo>
                  <a:close/>
                </a:path>
              </a:pathLst>
            </a:custGeom>
            <a:grpFill/>
            <a:ln>
              <a:noFill/>
            </a:ln>
          </p:spPr>
          <p:txBody>
            <a:bodyPr anchor="ctr"/>
            <a:lstStyle/>
            <a:p>
              <a:pPr algn="ctr"/>
            </a:p>
          </p:txBody>
        </p:sp>
        <p:sp>
          <p:nvSpPr>
            <p:cNvPr id="125" name="íŝlïḋè"/>
            <p:cNvSpPr/>
            <p:nvPr/>
          </p:nvSpPr>
          <p:spPr bwMode="auto">
            <a:xfrm>
              <a:off x="5357412" y="2439884"/>
              <a:ext cx="112636" cy="74061"/>
            </a:xfrm>
            <a:custGeom>
              <a:avLst/>
              <a:gdLst>
                <a:gd name="T0" fmla="*/ 30 w 31"/>
                <a:gd name="T1" fmla="*/ 10 h 20"/>
                <a:gd name="T2" fmla="*/ 16 w 31"/>
                <a:gd name="T3" fmla="*/ 0 h 20"/>
                <a:gd name="T4" fmla="*/ 0 w 31"/>
                <a:gd name="T5" fmla="*/ 10 h 20"/>
                <a:gd name="T6" fmla="*/ 15 w 31"/>
                <a:gd name="T7" fmla="*/ 20 h 20"/>
                <a:gd name="T8" fmla="*/ 30 w 31"/>
                <a:gd name="T9" fmla="*/ 10 h 20"/>
              </a:gdLst>
              <a:ahLst/>
              <a:cxnLst>
                <a:cxn ang="0">
                  <a:pos x="T0" y="T1"/>
                </a:cxn>
                <a:cxn ang="0">
                  <a:pos x="T2" y="T3"/>
                </a:cxn>
                <a:cxn ang="0">
                  <a:pos x="T4" y="T5"/>
                </a:cxn>
                <a:cxn ang="0">
                  <a:pos x="T6" y="T7"/>
                </a:cxn>
                <a:cxn ang="0">
                  <a:pos x="T8" y="T9"/>
                </a:cxn>
              </a:cxnLst>
              <a:rect l="0" t="0" r="r" b="b"/>
              <a:pathLst>
                <a:path w="31" h="20">
                  <a:moveTo>
                    <a:pt x="30" y="10"/>
                  </a:moveTo>
                  <a:cubicBezTo>
                    <a:pt x="31" y="5"/>
                    <a:pt x="24" y="0"/>
                    <a:pt x="16" y="0"/>
                  </a:cubicBezTo>
                  <a:cubicBezTo>
                    <a:pt x="8" y="0"/>
                    <a:pt x="0" y="5"/>
                    <a:pt x="0" y="10"/>
                  </a:cubicBezTo>
                  <a:cubicBezTo>
                    <a:pt x="0" y="16"/>
                    <a:pt x="6" y="20"/>
                    <a:pt x="15" y="20"/>
                  </a:cubicBezTo>
                  <a:cubicBezTo>
                    <a:pt x="23" y="20"/>
                    <a:pt x="30" y="16"/>
                    <a:pt x="30" y="10"/>
                  </a:cubicBezTo>
                  <a:close/>
                </a:path>
              </a:pathLst>
            </a:custGeom>
            <a:grpFill/>
            <a:ln>
              <a:noFill/>
            </a:ln>
          </p:spPr>
          <p:txBody>
            <a:bodyPr anchor="ctr"/>
            <a:lstStyle/>
            <a:p>
              <a:pPr algn="ctr"/>
            </a:p>
          </p:txBody>
        </p:sp>
        <p:sp>
          <p:nvSpPr>
            <p:cNvPr id="126" name="ïṣlïďe"/>
            <p:cNvSpPr/>
            <p:nvPr/>
          </p:nvSpPr>
          <p:spPr bwMode="auto">
            <a:xfrm>
              <a:off x="5493191" y="2439884"/>
              <a:ext cx="112636" cy="74061"/>
            </a:xfrm>
            <a:custGeom>
              <a:avLst/>
              <a:gdLst>
                <a:gd name="T0" fmla="*/ 31 w 31"/>
                <a:gd name="T1" fmla="*/ 10 h 20"/>
                <a:gd name="T2" fmla="*/ 16 w 31"/>
                <a:gd name="T3" fmla="*/ 0 h 20"/>
                <a:gd name="T4" fmla="*/ 0 w 31"/>
                <a:gd name="T5" fmla="*/ 10 h 20"/>
                <a:gd name="T6" fmla="*/ 15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1" y="5"/>
                    <a:pt x="24" y="0"/>
                    <a:pt x="16" y="0"/>
                  </a:cubicBezTo>
                  <a:cubicBezTo>
                    <a:pt x="8" y="0"/>
                    <a:pt x="1" y="5"/>
                    <a:pt x="0" y="10"/>
                  </a:cubicBezTo>
                  <a:cubicBezTo>
                    <a:pt x="0" y="16"/>
                    <a:pt x="7" y="20"/>
                    <a:pt x="15" y="20"/>
                  </a:cubicBezTo>
                  <a:cubicBezTo>
                    <a:pt x="24" y="20"/>
                    <a:pt x="30" y="16"/>
                    <a:pt x="31" y="10"/>
                  </a:cubicBezTo>
                  <a:close/>
                </a:path>
              </a:pathLst>
            </a:custGeom>
            <a:grpFill/>
            <a:ln>
              <a:noFill/>
            </a:ln>
          </p:spPr>
          <p:txBody>
            <a:bodyPr anchor="ctr"/>
            <a:lstStyle/>
            <a:p>
              <a:pPr algn="ctr"/>
            </a:p>
          </p:txBody>
        </p:sp>
        <p:sp>
          <p:nvSpPr>
            <p:cNvPr id="127" name="iš1ïḓe"/>
            <p:cNvSpPr/>
            <p:nvPr/>
          </p:nvSpPr>
          <p:spPr bwMode="auto">
            <a:xfrm>
              <a:off x="5627428" y="2439884"/>
              <a:ext cx="112636" cy="74061"/>
            </a:xfrm>
            <a:custGeom>
              <a:avLst/>
              <a:gdLst>
                <a:gd name="T0" fmla="*/ 31 w 31"/>
                <a:gd name="T1" fmla="*/ 10 h 20"/>
                <a:gd name="T2" fmla="*/ 16 w 31"/>
                <a:gd name="T3" fmla="*/ 0 h 20"/>
                <a:gd name="T4" fmla="*/ 1 w 31"/>
                <a:gd name="T5" fmla="*/ 10 h 20"/>
                <a:gd name="T6" fmla="*/ 15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1" y="5"/>
                    <a:pt x="24" y="0"/>
                    <a:pt x="16" y="0"/>
                  </a:cubicBezTo>
                  <a:cubicBezTo>
                    <a:pt x="8" y="0"/>
                    <a:pt x="1" y="5"/>
                    <a:pt x="1" y="10"/>
                  </a:cubicBezTo>
                  <a:cubicBezTo>
                    <a:pt x="0" y="16"/>
                    <a:pt x="7" y="20"/>
                    <a:pt x="15" y="20"/>
                  </a:cubicBezTo>
                  <a:cubicBezTo>
                    <a:pt x="24" y="20"/>
                    <a:pt x="31" y="16"/>
                    <a:pt x="31" y="10"/>
                  </a:cubicBezTo>
                  <a:close/>
                </a:path>
              </a:pathLst>
            </a:custGeom>
            <a:grpFill/>
            <a:ln>
              <a:noFill/>
            </a:ln>
          </p:spPr>
          <p:txBody>
            <a:bodyPr anchor="ctr"/>
            <a:lstStyle/>
            <a:p>
              <a:pPr algn="ctr"/>
            </a:p>
          </p:txBody>
        </p:sp>
        <p:sp>
          <p:nvSpPr>
            <p:cNvPr id="128" name="ïśľïďe"/>
            <p:cNvSpPr/>
            <p:nvPr/>
          </p:nvSpPr>
          <p:spPr bwMode="auto">
            <a:xfrm>
              <a:off x="5766293" y="2439884"/>
              <a:ext cx="109550" cy="74061"/>
            </a:xfrm>
            <a:custGeom>
              <a:avLst/>
              <a:gdLst>
                <a:gd name="T0" fmla="*/ 30 w 30"/>
                <a:gd name="T1" fmla="*/ 10 h 20"/>
                <a:gd name="T2" fmla="*/ 15 w 30"/>
                <a:gd name="T3" fmla="*/ 0 h 20"/>
                <a:gd name="T4" fmla="*/ 0 w 30"/>
                <a:gd name="T5" fmla="*/ 10 h 20"/>
                <a:gd name="T6" fmla="*/ 15 w 30"/>
                <a:gd name="T7" fmla="*/ 20 h 20"/>
                <a:gd name="T8" fmla="*/ 30 w 30"/>
                <a:gd name="T9" fmla="*/ 10 h 20"/>
              </a:gdLst>
              <a:ahLst/>
              <a:cxnLst>
                <a:cxn ang="0">
                  <a:pos x="T0" y="T1"/>
                </a:cxn>
                <a:cxn ang="0">
                  <a:pos x="T2" y="T3"/>
                </a:cxn>
                <a:cxn ang="0">
                  <a:pos x="T4" y="T5"/>
                </a:cxn>
                <a:cxn ang="0">
                  <a:pos x="T6" y="T7"/>
                </a:cxn>
                <a:cxn ang="0">
                  <a:pos x="T8" y="T9"/>
                </a:cxn>
              </a:cxnLst>
              <a:rect l="0" t="0" r="r" b="b"/>
              <a:pathLst>
                <a:path w="30" h="20">
                  <a:moveTo>
                    <a:pt x="30" y="10"/>
                  </a:moveTo>
                  <a:cubicBezTo>
                    <a:pt x="30" y="5"/>
                    <a:pt x="23" y="0"/>
                    <a:pt x="15" y="0"/>
                  </a:cubicBezTo>
                  <a:cubicBezTo>
                    <a:pt x="7" y="0"/>
                    <a:pt x="0" y="5"/>
                    <a:pt x="0" y="10"/>
                  </a:cubicBezTo>
                  <a:cubicBezTo>
                    <a:pt x="0" y="16"/>
                    <a:pt x="6" y="20"/>
                    <a:pt x="15" y="20"/>
                  </a:cubicBezTo>
                  <a:cubicBezTo>
                    <a:pt x="23" y="20"/>
                    <a:pt x="30" y="16"/>
                    <a:pt x="30" y="10"/>
                  </a:cubicBezTo>
                  <a:close/>
                </a:path>
              </a:pathLst>
            </a:custGeom>
            <a:grpFill/>
            <a:ln>
              <a:noFill/>
            </a:ln>
          </p:spPr>
          <p:txBody>
            <a:bodyPr anchor="ctr"/>
            <a:lstStyle/>
            <a:p>
              <a:pPr algn="ctr"/>
            </a:p>
          </p:txBody>
        </p:sp>
        <p:sp>
          <p:nvSpPr>
            <p:cNvPr id="129" name="iSlïḓé"/>
            <p:cNvSpPr/>
            <p:nvPr/>
          </p:nvSpPr>
          <p:spPr bwMode="auto">
            <a:xfrm>
              <a:off x="5900529" y="2439884"/>
              <a:ext cx="109550" cy="74061"/>
            </a:xfrm>
            <a:custGeom>
              <a:avLst/>
              <a:gdLst>
                <a:gd name="T0" fmla="*/ 30 w 30"/>
                <a:gd name="T1" fmla="*/ 10 h 20"/>
                <a:gd name="T2" fmla="*/ 15 w 30"/>
                <a:gd name="T3" fmla="*/ 0 h 20"/>
                <a:gd name="T4" fmla="*/ 0 w 30"/>
                <a:gd name="T5" fmla="*/ 10 h 20"/>
                <a:gd name="T6" fmla="*/ 15 w 30"/>
                <a:gd name="T7" fmla="*/ 20 h 20"/>
                <a:gd name="T8" fmla="*/ 30 w 30"/>
                <a:gd name="T9" fmla="*/ 10 h 20"/>
              </a:gdLst>
              <a:ahLst/>
              <a:cxnLst>
                <a:cxn ang="0">
                  <a:pos x="T0" y="T1"/>
                </a:cxn>
                <a:cxn ang="0">
                  <a:pos x="T2" y="T3"/>
                </a:cxn>
                <a:cxn ang="0">
                  <a:pos x="T4" y="T5"/>
                </a:cxn>
                <a:cxn ang="0">
                  <a:pos x="T6" y="T7"/>
                </a:cxn>
                <a:cxn ang="0">
                  <a:pos x="T8" y="T9"/>
                </a:cxn>
              </a:cxnLst>
              <a:rect l="0" t="0" r="r" b="b"/>
              <a:pathLst>
                <a:path w="30" h="20">
                  <a:moveTo>
                    <a:pt x="30" y="10"/>
                  </a:moveTo>
                  <a:cubicBezTo>
                    <a:pt x="30" y="5"/>
                    <a:pt x="23" y="0"/>
                    <a:pt x="15" y="0"/>
                  </a:cubicBezTo>
                  <a:cubicBezTo>
                    <a:pt x="7" y="0"/>
                    <a:pt x="0" y="5"/>
                    <a:pt x="0" y="10"/>
                  </a:cubicBezTo>
                  <a:cubicBezTo>
                    <a:pt x="0" y="16"/>
                    <a:pt x="7" y="20"/>
                    <a:pt x="15" y="20"/>
                  </a:cubicBezTo>
                  <a:cubicBezTo>
                    <a:pt x="24" y="20"/>
                    <a:pt x="30" y="16"/>
                    <a:pt x="30" y="10"/>
                  </a:cubicBezTo>
                  <a:close/>
                </a:path>
              </a:pathLst>
            </a:custGeom>
            <a:grpFill/>
            <a:ln>
              <a:noFill/>
            </a:ln>
          </p:spPr>
          <p:txBody>
            <a:bodyPr anchor="ctr"/>
            <a:lstStyle/>
            <a:p>
              <a:pPr algn="ctr"/>
            </a:p>
          </p:txBody>
        </p:sp>
        <p:sp>
          <p:nvSpPr>
            <p:cNvPr id="130" name="ïŝļíde"/>
            <p:cNvSpPr/>
            <p:nvPr/>
          </p:nvSpPr>
          <p:spPr bwMode="auto">
            <a:xfrm>
              <a:off x="6036308" y="2439884"/>
              <a:ext cx="112636" cy="74061"/>
            </a:xfrm>
            <a:custGeom>
              <a:avLst/>
              <a:gdLst>
                <a:gd name="T0" fmla="*/ 30 w 31"/>
                <a:gd name="T1" fmla="*/ 10 h 20"/>
                <a:gd name="T2" fmla="*/ 15 w 31"/>
                <a:gd name="T3" fmla="*/ 0 h 20"/>
                <a:gd name="T4" fmla="*/ 0 w 31"/>
                <a:gd name="T5" fmla="*/ 10 h 20"/>
                <a:gd name="T6" fmla="*/ 16 w 31"/>
                <a:gd name="T7" fmla="*/ 20 h 20"/>
                <a:gd name="T8" fmla="*/ 30 w 31"/>
                <a:gd name="T9" fmla="*/ 10 h 20"/>
              </a:gdLst>
              <a:ahLst/>
              <a:cxnLst>
                <a:cxn ang="0">
                  <a:pos x="T0" y="T1"/>
                </a:cxn>
                <a:cxn ang="0">
                  <a:pos x="T2" y="T3"/>
                </a:cxn>
                <a:cxn ang="0">
                  <a:pos x="T4" y="T5"/>
                </a:cxn>
                <a:cxn ang="0">
                  <a:pos x="T6" y="T7"/>
                </a:cxn>
                <a:cxn ang="0">
                  <a:pos x="T8" y="T9"/>
                </a:cxn>
              </a:cxnLst>
              <a:rect l="0" t="0" r="r" b="b"/>
              <a:pathLst>
                <a:path w="31" h="20">
                  <a:moveTo>
                    <a:pt x="30" y="10"/>
                  </a:moveTo>
                  <a:cubicBezTo>
                    <a:pt x="30" y="5"/>
                    <a:pt x="23" y="0"/>
                    <a:pt x="15" y="0"/>
                  </a:cubicBezTo>
                  <a:cubicBezTo>
                    <a:pt x="7" y="0"/>
                    <a:pt x="0" y="5"/>
                    <a:pt x="0" y="10"/>
                  </a:cubicBezTo>
                  <a:cubicBezTo>
                    <a:pt x="0" y="16"/>
                    <a:pt x="7" y="20"/>
                    <a:pt x="16" y="20"/>
                  </a:cubicBezTo>
                  <a:cubicBezTo>
                    <a:pt x="24" y="20"/>
                    <a:pt x="31" y="16"/>
                    <a:pt x="30" y="10"/>
                  </a:cubicBezTo>
                  <a:close/>
                </a:path>
              </a:pathLst>
            </a:custGeom>
            <a:grpFill/>
            <a:ln>
              <a:noFill/>
            </a:ln>
          </p:spPr>
          <p:txBody>
            <a:bodyPr anchor="ctr"/>
            <a:lstStyle/>
            <a:p>
              <a:pPr algn="ctr"/>
            </a:p>
          </p:txBody>
        </p:sp>
        <p:sp>
          <p:nvSpPr>
            <p:cNvPr id="131" name="îṩḻïďè"/>
            <p:cNvSpPr/>
            <p:nvPr/>
          </p:nvSpPr>
          <p:spPr bwMode="auto">
            <a:xfrm>
              <a:off x="6170545" y="2439884"/>
              <a:ext cx="114178" cy="74061"/>
            </a:xfrm>
            <a:custGeom>
              <a:avLst/>
              <a:gdLst>
                <a:gd name="T0" fmla="*/ 31 w 31"/>
                <a:gd name="T1" fmla="*/ 10 h 20"/>
                <a:gd name="T2" fmla="*/ 15 w 31"/>
                <a:gd name="T3" fmla="*/ 0 h 20"/>
                <a:gd name="T4" fmla="*/ 0 w 31"/>
                <a:gd name="T5" fmla="*/ 10 h 20"/>
                <a:gd name="T6" fmla="*/ 16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0" y="5"/>
                    <a:pt x="23" y="0"/>
                    <a:pt x="15" y="0"/>
                  </a:cubicBezTo>
                  <a:cubicBezTo>
                    <a:pt x="7" y="0"/>
                    <a:pt x="0" y="5"/>
                    <a:pt x="0" y="10"/>
                  </a:cubicBezTo>
                  <a:cubicBezTo>
                    <a:pt x="1" y="16"/>
                    <a:pt x="8" y="20"/>
                    <a:pt x="16" y="20"/>
                  </a:cubicBezTo>
                  <a:cubicBezTo>
                    <a:pt x="24" y="20"/>
                    <a:pt x="31" y="16"/>
                    <a:pt x="31" y="10"/>
                  </a:cubicBezTo>
                  <a:close/>
                </a:path>
              </a:pathLst>
            </a:custGeom>
            <a:grpFill/>
            <a:ln>
              <a:noFill/>
            </a:ln>
          </p:spPr>
          <p:txBody>
            <a:bodyPr anchor="ctr"/>
            <a:lstStyle/>
            <a:p>
              <a:pPr algn="ctr"/>
            </a:p>
          </p:txBody>
        </p:sp>
        <p:sp>
          <p:nvSpPr>
            <p:cNvPr id="132" name="ïśľîḓê"/>
            <p:cNvSpPr/>
            <p:nvPr/>
          </p:nvSpPr>
          <p:spPr bwMode="auto">
            <a:xfrm>
              <a:off x="5210833" y="2532461"/>
              <a:ext cx="117264" cy="72519"/>
            </a:xfrm>
            <a:custGeom>
              <a:avLst/>
              <a:gdLst>
                <a:gd name="T0" fmla="*/ 32 w 32"/>
                <a:gd name="T1" fmla="*/ 10 h 20"/>
                <a:gd name="T2" fmla="*/ 17 w 32"/>
                <a:gd name="T3" fmla="*/ 0 h 20"/>
                <a:gd name="T4" fmla="*/ 1 w 32"/>
                <a:gd name="T5" fmla="*/ 10 h 20"/>
                <a:gd name="T6" fmla="*/ 15 w 32"/>
                <a:gd name="T7" fmla="*/ 20 h 20"/>
                <a:gd name="T8" fmla="*/ 32 w 32"/>
                <a:gd name="T9" fmla="*/ 10 h 20"/>
              </a:gdLst>
              <a:ahLst/>
              <a:cxnLst>
                <a:cxn ang="0">
                  <a:pos x="T0" y="T1"/>
                </a:cxn>
                <a:cxn ang="0">
                  <a:pos x="T2" y="T3"/>
                </a:cxn>
                <a:cxn ang="0">
                  <a:pos x="T4" y="T5"/>
                </a:cxn>
                <a:cxn ang="0">
                  <a:pos x="T6" y="T7"/>
                </a:cxn>
                <a:cxn ang="0">
                  <a:pos x="T8" y="T9"/>
                </a:cxn>
              </a:cxnLst>
              <a:rect l="0" t="0" r="r" b="b"/>
              <a:pathLst>
                <a:path w="32" h="20">
                  <a:moveTo>
                    <a:pt x="32" y="10"/>
                  </a:moveTo>
                  <a:cubicBezTo>
                    <a:pt x="32" y="4"/>
                    <a:pt x="25" y="0"/>
                    <a:pt x="17" y="0"/>
                  </a:cubicBezTo>
                  <a:cubicBezTo>
                    <a:pt x="9" y="0"/>
                    <a:pt x="1" y="4"/>
                    <a:pt x="1" y="10"/>
                  </a:cubicBezTo>
                  <a:cubicBezTo>
                    <a:pt x="0" y="15"/>
                    <a:pt x="7" y="20"/>
                    <a:pt x="15" y="20"/>
                  </a:cubicBezTo>
                  <a:cubicBezTo>
                    <a:pt x="24" y="20"/>
                    <a:pt x="31" y="15"/>
                    <a:pt x="32" y="10"/>
                  </a:cubicBezTo>
                  <a:close/>
                </a:path>
              </a:pathLst>
            </a:custGeom>
            <a:grpFill/>
            <a:ln>
              <a:noFill/>
            </a:ln>
          </p:spPr>
          <p:txBody>
            <a:bodyPr anchor="ctr"/>
            <a:lstStyle/>
            <a:p>
              <a:pPr algn="ctr"/>
            </a:p>
          </p:txBody>
        </p:sp>
        <p:sp>
          <p:nvSpPr>
            <p:cNvPr id="133" name="ïṧľiḑê"/>
            <p:cNvSpPr/>
            <p:nvPr/>
          </p:nvSpPr>
          <p:spPr bwMode="auto">
            <a:xfrm>
              <a:off x="5349698" y="2532461"/>
              <a:ext cx="114178" cy="72519"/>
            </a:xfrm>
            <a:custGeom>
              <a:avLst/>
              <a:gdLst>
                <a:gd name="T0" fmla="*/ 31 w 31"/>
                <a:gd name="T1" fmla="*/ 10 h 20"/>
                <a:gd name="T2" fmla="*/ 16 w 31"/>
                <a:gd name="T3" fmla="*/ 0 h 20"/>
                <a:gd name="T4" fmla="*/ 0 w 31"/>
                <a:gd name="T5" fmla="*/ 10 h 20"/>
                <a:gd name="T6" fmla="*/ 15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1" y="4"/>
                    <a:pt x="25" y="0"/>
                    <a:pt x="16" y="0"/>
                  </a:cubicBezTo>
                  <a:cubicBezTo>
                    <a:pt x="8" y="0"/>
                    <a:pt x="1" y="4"/>
                    <a:pt x="0" y="10"/>
                  </a:cubicBezTo>
                  <a:cubicBezTo>
                    <a:pt x="0" y="15"/>
                    <a:pt x="7" y="20"/>
                    <a:pt x="15" y="20"/>
                  </a:cubicBezTo>
                  <a:cubicBezTo>
                    <a:pt x="24" y="20"/>
                    <a:pt x="31" y="15"/>
                    <a:pt x="31" y="10"/>
                  </a:cubicBezTo>
                  <a:close/>
                </a:path>
              </a:pathLst>
            </a:custGeom>
            <a:grpFill/>
            <a:ln>
              <a:noFill/>
            </a:ln>
          </p:spPr>
          <p:txBody>
            <a:bodyPr anchor="ctr"/>
            <a:lstStyle/>
            <a:p>
              <a:pPr algn="ctr"/>
            </a:p>
          </p:txBody>
        </p:sp>
        <p:sp>
          <p:nvSpPr>
            <p:cNvPr id="134" name="îṣḷiḓe"/>
            <p:cNvSpPr/>
            <p:nvPr/>
          </p:nvSpPr>
          <p:spPr bwMode="auto">
            <a:xfrm>
              <a:off x="6039394" y="2532461"/>
              <a:ext cx="114178" cy="72519"/>
            </a:xfrm>
            <a:custGeom>
              <a:avLst/>
              <a:gdLst>
                <a:gd name="T0" fmla="*/ 31 w 31"/>
                <a:gd name="T1" fmla="*/ 10 h 20"/>
                <a:gd name="T2" fmla="*/ 15 w 31"/>
                <a:gd name="T3" fmla="*/ 0 h 20"/>
                <a:gd name="T4" fmla="*/ 0 w 31"/>
                <a:gd name="T5" fmla="*/ 10 h 20"/>
                <a:gd name="T6" fmla="*/ 16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0" y="4"/>
                    <a:pt x="23" y="0"/>
                    <a:pt x="15" y="0"/>
                  </a:cubicBezTo>
                  <a:cubicBezTo>
                    <a:pt x="6" y="0"/>
                    <a:pt x="0" y="4"/>
                    <a:pt x="0" y="10"/>
                  </a:cubicBezTo>
                  <a:cubicBezTo>
                    <a:pt x="0" y="15"/>
                    <a:pt x="7" y="20"/>
                    <a:pt x="16" y="20"/>
                  </a:cubicBezTo>
                  <a:cubicBezTo>
                    <a:pt x="24" y="20"/>
                    <a:pt x="31" y="15"/>
                    <a:pt x="31" y="10"/>
                  </a:cubicBezTo>
                  <a:close/>
                </a:path>
              </a:pathLst>
            </a:custGeom>
            <a:grpFill/>
            <a:ln>
              <a:noFill/>
            </a:ln>
          </p:spPr>
          <p:txBody>
            <a:bodyPr anchor="ctr"/>
            <a:lstStyle/>
            <a:p>
              <a:pPr algn="ctr"/>
            </a:p>
          </p:txBody>
        </p:sp>
        <p:sp>
          <p:nvSpPr>
            <p:cNvPr id="135" name="iSḻîde"/>
            <p:cNvSpPr/>
            <p:nvPr/>
          </p:nvSpPr>
          <p:spPr bwMode="auto">
            <a:xfrm>
              <a:off x="6175174" y="2532461"/>
              <a:ext cx="115721" cy="72519"/>
            </a:xfrm>
            <a:custGeom>
              <a:avLst/>
              <a:gdLst>
                <a:gd name="T0" fmla="*/ 31 w 32"/>
                <a:gd name="T1" fmla="*/ 10 h 20"/>
                <a:gd name="T2" fmla="*/ 15 w 32"/>
                <a:gd name="T3" fmla="*/ 0 h 20"/>
                <a:gd name="T4" fmla="*/ 0 w 32"/>
                <a:gd name="T5" fmla="*/ 10 h 20"/>
                <a:gd name="T6" fmla="*/ 16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1" y="4"/>
                    <a:pt x="24" y="0"/>
                    <a:pt x="15" y="0"/>
                  </a:cubicBezTo>
                  <a:cubicBezTo>
                    <a:pt x="7" y="0"/>
                    <a:pt x="0" y="4"/>
                    <a:pt x="0" y="10"/>
                  </a:cubicBezTo>
                  <a:cubicBezTo>
                    <a:pt x="1" y="15"/>
                    <a:pt x="8" y="20"/>
                    <a:pt x="16" y="20"/>
                  </a:cubicBezTo>
                  <a:cubicBezTo>
                    <a:pt x="25" y="20"/>
                    <a:pt x="32" y="15"/>
                    <a:pt x="31" y="10"/>
                  </a:cubicBezTo>
                  <a:close/>
                </a:path>
              </a:pathLst>
            </a:custGeom>
            <a:grpFill/>
            <a:ln>
              <a:noFill/>
            </a:ln>
          </p:spPr>
          <p:txBody>
            <a:bodyPr anchor="ctr"/>
            <a:lstStyle/>
            <a:p>
              <a:pPr algn="ctr"/>
            </a:p>
          </p:txBody>
        </p:sp>
        <p:sp>
          <p:nvSpPr>
            <p:cNvPr id="136" name="îšḻïdè"/>
            <p:cNvSpPr/>
            <p:nvPr/>
          </p:nvSpPr>
          <p:spPr bwMode="auto">
            <a:xfrm>
              <a:off x="6314039" y="2532461"/>
              <a:ext cx="112636" cy="72519"/>
            </a:xfrm>
            <a:custGeom>
              <a:avLst/>
              <a:gdLst>
                <a:gd name="T0" fmla="*/ 31 w 31"/>
                <a:gd name="T1" fmla="*/ 10 h 20"/>
                <a:gd name="T2" fmla="*/ 15 w 31"/>
                <a:gd name="T3" fmla="*/ 0 h 20"/>
                <a:gd name="T4" fmla="*/ 0 w 31"/>
                <a:gd name="T5" fmla="*/ 10 h 20"/>
                <a:gd name="T6" fmla="*/ 16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0" y="4"/>
                    <a:pt x="23" y="0"/>
                    <a:pt x="15" y="0"/>
                  </a:cubicBezTo>
                  <a:cubicBezTo>
                    <a:pt x="6" y="0"/>
                    <a:pt x="0" y="4"/>
                    <a:pt x="0" y="10"/>
                  </a:cubicBezTo>
                  <a:cubicBezTo>
                    <a:pt x="1" y="15"/>
                    <a:pt x="8" y="20"/>
                    <a:pt x="16" y="20"/>
                  </a:cubicBezTo>
                  <a:cubicBezTo>
                    <a:pt x="25" y="20"/>
                    <a:pt x="31" y="15"/>
                    <a:pt x="31" y="10"/>
                  </a:cubicBezTo>
                  <a:close/>
                </a:path>
              </a:pathLst>
            </a:custGeom>
            <a:grpFill/>
            <a:ln>
              <a:noFill/>
            </a:ln>
          </p:spPr>
          <p:txBody>
            <a:bodyPr anchor="ctr"/>
            <a:lstStyle/>
            <a:p>
              <a:pPr algn="ctr"/>
            </a:p>
          </p:txBody>
        </p:sp>
        <p:sp>
          <p:nvSpPr>
            <p:cNvPr id="137" name="íšlïdé"/>
            <p:cNvSpPr/>
            <p:nvPr/>
          </p:nvSpPr>
          <p:spPr bwMode="auto">
            <a:xfrm>
              <a:off x="6448276" y="2532461"/>
              <a:ext cx="117264" cy="72519"/>
            </a:xfrm>
            <a:custGeom>
              <a:avLst/>
              <a:gdLst>
                <a:gd name="T0" fmla="*/ 32 w 32"/>
                <a:gd name="T1" fmla="*/ 10 h 20"/>
                <a:gd name="T2" fmla="*/ 15 w 32"/>
                <a:gd name="T3" fmla="*/ 0 h 20"/>
                <a:gd name="T4" fmla="*/ 1 w 32"/>
                <a:gd name="T5" fmla="*/ 10 h 20"/>
                <a:gd name="T6" fmla="*/ 17 w 32"/>
                <a:gd name="T7" fmla="*/ 20 h 20"/>
                <a:gd name="T8" fmla="*/ 32 w 32"/>
                <a:gd name="T9" fmla="*/ 10 h 20"/>
              </a:gdLst>
              <a:ahLst/>
              <a:cxnLst>
                <a:cxn ang="0">
                  <a:pos x="T0" y="T1"/>
                </a:cxn>
                <a:cxn ang="0">
                  <a:pos x="T2" y="T3"/>
                </a:cxn>
                <a:cxn ang="0">
                  <a:pos x="T4" y="T5"/>
                </a:cxn>
                <a:cxn ang="0">
                  <a:pos x="T6" y="T7"/>
                </a:cxn>
                <a:cxn ang="0">
                  <a:pos x="T8" y="T9"/>
                </a:cxn>
              </a:cxnLst>
              <a:rect l="0" t="0" r="r" b="b"/>
              <a:pathLst>
                <a:path w="32" h="20">
                  <a:moveTo>
                    <a:pt x="32" y="10"/>
                  </a:moveTo>
                  <a:cubicBezTo>
                    <a:pt x="31" y="4"/>
                    <a:pt x="24" y="0"/>
                    <a:pt x="15" y="0"/>
                  </a:cubicBezTo>
                  <a:cubicBezTo>
                    <a:pt x="7" y="0"/>
                    <a:pt x="0" y="4"/>
                    <a:pt x="1" y="10"/>
                  </a:cubicBezTo>
                  <a:cubicBezTo>
                    <a:pt x="1" y="15"/>
                    <a:pt x="9" y="20"/>
                    <a:pt x="17" y="20"/>
                  </a:cubicBezTo>
                  <a:cubicBezTo>
                    <a:pt x="26" y="20"/>
                    <a:pt x="32" y="15"/>
                    <a:pt x="32" y="10"/>
                  </a:cubicBezTo>
                  <a:close/>
                </a:path>
              </a:pathLst>
            </a:custGeom>
            <a:grpFill/>
            <a:ln>
              <a:noFill/>
            </a:ln>
          </p:spPr>
          <p:txBody>
            <a:bodyPr anchor="ctr"/>
            <a:lstStyle/>
            <a:p>
              <a:pPr algn="ctr"/>
            </a:p>
          </p:txBody>
        </p:sp>
        <p:sp>
          <p:nvSpPr>
            <p:cNvPr id="138" name="îṥlíďê"/>
            <p:cNvSpPr/>
            <p:nvPr/>
          </p:nvSpPr>
          <p:spPr bwMode="auto">
            <a:xfrm>
              <a:off x="9228665" y="2907396"/>
              <a:ext cx="138865" cy="84863"/>
            </a:xfrm>
            <a:custGeom>
              <a:avLst/>
              <a:gdLst>
                <a:gd name="T0" fmla="*/ 35 w 38"/>
                <a:gd name="T1" fmla="*/ 11 h 23"/>
                <a:gd name="T2" fmla="*/ 14 w 38"/>
                <a:gd name="T3" fmla="*/ 0 h 23"/>
                <a:gd name="T4" fmla="*/ 3 w 38"/>
                <a:gd name="T5" fmla="*/ 11 h 23"/>
                <a:gd name="T6" fmla="*/ 24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2" y="5"/>
                    <a:pt x="23" y="0"/>
                    <a:pt x="14" y="0"/>
                  </a:cubicBezTo>
                  <a:cubicBezTo>
                    <a:pt x="5" y="0"/>
                    <a:pt x="0" y="5"/>
                    <a:pt x="3" y="11"/>
                  </a:cubicBezTo>
                  <a:cubicBezTo>
                    <a:pt x="6" y="18"/>
                    <a:pt x="15" y="23"/>
                    <a:pt x="24" y="23"/>
                  </a:cubicBezTo>
                  <a:cubicBezTo>
                    <a:pt x="33" y="23"/>
                    <a:pt x="38" y="18"/>
                    <a:pt x="35" y="11"/>
                  </a:cubicBezTo>
                  <a:close/>
                </a:path>
              </a:pathLst>
            </a:custGeom>
            <a:grpFill/>
            <a:ln>
              <a:noFill/>
            </a:ln>
          </p:spPr>
          <p:txBody>
            <a:bodyPr anchor="ctr"/>
            <a:lstStyle/>
            <a:p>
              <a:pPr algn="ctr"/>
            </a:p>
          </p:txBody>
        </p:sp>
        <p:sp>
          <p:nvSpPr>
            <p:cNvPr id="139" name="iṧ1îḑè"/>
            <p:cNvSpPr/>
            <p:nvPr/>
          </p:nvSpPr>
          <p:spPr bwMode="auto">
            <a:xfrm>
              <a:off x="9324328" y="3112609"/>
              <a:ext cx="141951" cy="87948"/>
            </a:xfrm>
            <a:custGeom>
              <a:avLst/>
              <a:gdLst>
                <a:gd name="T0" fmla="*/ 36 w 39"/>
                <a:gd name="T1" fmla="*/ 12 h 24"/>
                <a:gd name="T2" fmla="*/ 14 w 39"/>
                <a:gd name="T3" fmla="*/ 0 h 24"/>
                <a:gd name="T4" fmla="*/ 3 w 39"/>
                <a:gd name="T5" fmla="*/ 12 h 24"/>
                <a:gd name="T6" fmla="*/ 25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3" y="6"/>
                    <a:pt x="23" y="0"/>
                    <a:pt x="14" y="0"/>
                  </a:cubicBezTo>
                  <a:cubicBezTo>
                    <a:pt x="5" y="0"/>
                    <a:pt x="0" y="6"/>
                    <a:pt x="3" y="12"/>
                  </a:cubicBezTo>
                  <a:cubicBezTo>
                    <a:pt x="6" y="19"/>
                    <a:pt x="16" y="24"/>
                    <a:pt x="25" y="24"/>
                  </a:cubicBezTo>
                  <a:cubicBezTo>
                    <a:pt x="34" y="24"/>
                    <a:pt x="39" y="19"/>
                    <a:pt x="36" y="12"/>
                  </a:cubicBezTo>
                  <a:close/>
                </a:path>
              </a:pathLst>
            </a:custGeom>
            <a:grpFill/>
            <a:ln>
              <a:noFill/>
            </a:ln>
          </p:spPr>
          <p:txBody>
            <a:bodyPr anchor="ctr"/>
            <a:lstStyle/>
            <a:p>
              <a:pPr algn="ctr"/>
            </a:p>
          </p:txBody>
        </p:sp>
        <p:sp>
          <p:nvSpPr>
            <p:cNvPr id="140" name="íṩḷîďê"/>
            <p:cNvSpPr/>
            <p:nvPr/>
          </p:nvSpPr>
          <p:spPr bwMode="auto">
            <a:xfrm>
              <a:off x="8717950" y="1804190"/>
              <a:ext cx="117264" cy="61718"/>
            </a:xfrm>
            <a:custGeom>
              <a:avLst/>
              <a:gdLst>
                <a:gd name="T0" fmla="*/ 30 w 32"/>
                <a:gd name="T1" fmla="*/ 9 h 17"/>
                <a:gd name="T2" fmla="*/ 13 w 32"/>
                <a:gd name="T3" fmla="*/ 0 h 17"/>
                <a:gd name="T4" fmla="*/ 3 w 32"/>
                <a:gd name="T5" fmla="*/ 9 h 17"/>
                <a:gd name="T6" fmla="*/ 20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3" y="0"/>
                  </a:cubicBezTo>
                  <a:cubicBezTo>
                    <a:pt x="5" y="0"/>
                    <a:pt x="0" y="4"/>
                    <a:pt x="3" y="9"/>
                  </a:cubicBezTo>
                  <a:cubicBezTo>
                    <a:pt x="5" y="13"/>
                    <a:pt x="13" y="17"/>
                    <a:pt x="20" y="17"/>
                  </a:cubicBezTo>
                  <a:cubicBezTo>
                    <a:pt x="28" y="17"/>
                    <a:pt x="32" y="13"/>
                    <a:pt x="30" y="9"/>
                  </a:cubicBezTo>
                  <a:close/>
                </a:path>
              </a:pathLst>
            </a:custGeom>
            <a:grpFill/>
            <a:ln>
              <a:noFill/>
            </a:ln>
          </p:spPr>
          <p:txBody>
            <a:bodyPr anchor="ctr"/>
            <a:lstStyle/>
            <a:p>
              <a:pPr algn="ctr"/>
            </a:p>
          </p:txBody>
        </p:sp>
        <p:sp>
          <p:nvSpPr>
            <p:cNvPr id="141" name="îslídê"/>
            <p:cNvSpPr/>
            <p:nvPr/>
          </p:nvSpPr>
          <p:spPr bwMode="auto">
            <a:xfrm>
              <a:off x="8842929" y="1804190"/>
              <a:ext cx="115721" cy="61718"/>
            </a:xfrm>
            <a:custGeom>
              <a:avLst/>
              <a:gdLst>
                <a:gd name="T0" fmla="*/ 30 w 32"/>
                <a:gd name="T1" fmla="*/ 9 h 17"/>
                <a:gd name="T2" fmla="*/ 12 w 32"/>
                <a:gd name="T3" fmla="*/ 0 h 17"/>
                <a:gd name="T4" fmla="*/ 2 w 32"/>
                <a:gd name="T5" fmla="*/ 9 h 17"/>
                <a:gd name="T6" fmla="*/ 20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2" y="0"/>
                  </a:cubicBezTo>
                  <a:cubicBezTo>
                    <a:pt x="5" y="0"/>
                    <a:pt x="0" y="4"/>
                    <a:pt x="2" y="9"/>
                  </a:cubicBezTo>
                  <a:cubicBezTo>
                    <a:pt x="4" y="13"/>
                    <a:pt x="12" y="17"/>
                    <a:pt x="20" y="17"/>
                  </a:cubicBezTo>
                  <a:cubicBezTo>
                    <a:pt x="28" y="17"/>
                    <a:pt x="32" y="13"/>
                    <a:pt x="30" y="9"/>
                  </a:cubicBezTo>
                  <a:close/>
                </a:path>
              </a:pathLst>
            </a:custGeom>
            <a:grpFill/>
            <a:ln>
              <a:noFill/>
            </a:ln>
          </p:spPr>
          <p:txBody>
            <a:bodyPr anchor="ctr"/>
            <a:lstStyle/>
            <a:p>
              <a:pPr algn="ctr"/>
            </a:p>
          </p:txBody>
        </p:sp>
        <p:sp>
          <p:nvSpPr>
            <p:cNvPr id="142" name="ïSḷiḓê"/>
            <p:cNvSpPr/>
            <p:nvPr/>
          </p:nvSpPr>
          <p:spPr bwMode="auto">
            <a:xfrm>
              <a:off x="9210150" y="1804190"/>
              <a:ext cx="120350" cy="61718"/>
            </a:xfrm>
            <a:custGeom>
              <a:avLst/>
              <a:gdLst>
                <a:gd name="T0" fmla="*/ 30 w 33"/>
                <a:gd name="T1" fmla="*/ 9 h 17"/>
                <a:gd name="T2" fmla="*/ 12 w 33"/>
                <a:gd name="T3" fmla="*/ 0 h 17"/>
                <a:gd name="T4" fmla="*/ 3 w 33"/>
                <a:gd name="T5" fmla="*/ 9 h 17"/>
                <a:gd name="T6" fmla="*/ 21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28" y="4"/>
                    <a:pt x="20" y="0"/>
                    <a:pt x="12" y="0"/>
                  </a:cubicBezTo>
                  <a:cubicBezTo>
                    <a:pt x="4" y="0"/>
                    <a:pt x="0" y="4"/>
                    <a:pt x="3" y="9"/>
                  </a:cubicBezTo>
                  <a:cubicBezTo>
                    <a:pt x="5" y="13"/>
                    <a:pt x="13" y="17"/>
                    <a:pt x="21" y="17"/>
                  </a:cubicBezTo>
                  <a:cubicBezTo>
                    <a:pt x="28" y="17"/>
                    <a:pt x="33" y="13"/>
                    <a:pt x="30" y="9"/>
                  </a:cubicBezTo>
                  <a:close/>
                </a:path>
              </a:pathLst>
            </a:custGeom>
            <a:grpFill/>
            <a:ln>
              <a:noFill/>
            </a:ln>
          </p:spPr>
          <p:txBody>
            <a:bodyPr anchor="ctr"/>
            <a:lstStyle/>
            <a:p>
              <a:pPr algn="ctr"/>
            </a:p>
          </p:txBody>
        </p:sp>
        <p:sp>
          <p:nvSpPr>
            <p:cNvPr id="143" name="îšļiḓe"/>
            <p:cNvSpPr/>
            <p:nvPr/>
          </p:nvSpPr>
          <p:spPr bwMode="auto">
            <a:xfrm>
              <a:off x="9335128" y="1804190"/>
              <a:ext cx="117264" cy="61718"/>
            </a:xfrm>
            <a:custGeom>
              <a:avLst/>
              <a:gdLst>
                <a:gd name="T0" fmla="*/ 30 w 32"/>
                <a:gd name="T1" fmla="*/ 9 h 17"/>
                <a:gd name="T2" fmla="*/ 12 w 32"/>
                <a:gd name="T3" fmla="*/ 0 h 17"/>
                <a:gd name="T4" fmla="*/ 2 w 32"/>
                <a:gd name="T5" fmla="*/ 9 h 17"/>
                <a:gd name="T6" fmla="*/ 21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7" y="4"/>
                    <a:pt x="19" y="0"/>
                    <a:pt x="12" y="0"/>
                  </a:cubicBezTo>
                  <a:cubicBezTo>
                    <a:pt x="4" y="0"/>
                    <a:pt x="0" y="4"/>
                    <a:pt x="2" y="9"/>
                  </a:cubicBezTo>
                  <a:cubicBezTo>
                    <a:pt x="5" y="13"/>
                    <a:pt x="13" y="17"/>
                    <a:pt x="21" y="17"/>
                  </a:cubicBezTo>
                  <a:cubicBezTo>
                    <a:pt x="28" y="17"/>
                    <a:pt x="32" y="13"/>
                    <a:pt x="30" y="9"/>
                  </a:cubicBezTo>
                  <a:close/>
                </a:path>
              </a:pathLst>
            </a:custGeom>
            <a:grpFill/>
            <a:ln>
              <a:noFill/>
            </a:ln>
          </p:spPr>
          <p:txBody>
            <a:bodyPr anchor="ctr"/>
            <a:lstStyle/>
            <a:p>
              <a:pPr algn="ctr"/>
            </a:p>
          </p:txBody>
        </p:sp>
        <p:sp>
          <p:nvSpPr>
            <p:cNvPr id="144" name="ïṥ1ïḑe"/>
            <p:cNvSpPr/>
            <p:nvPr/>
          </p:nvSpPr>
          <p:spPr bwMode="auto">
            <a:xfrm>
              <a:off x="6466791" y="2714528"/>
              <a:ext cx="120350" cy="80233"/>
            </a:xfrm>
            <a:custGeom>
              <a:avLst/>
              <a:gdLst>
                <a:gd name="T0" fmla="*/ 32 w 33"/>
                <a:gd name="T1" fmla="*/ 11 h 22"/>
                <a:gd name="T2" fmla="*/ 15 w 33"/>
                <a:gd name="T3" fmla="*/ 0 h 22"/>
                <a:gd name="T4" fmla="*/ 0 w 33"/>
                <a:gd name="T5" fmla="*/ 11 h 22"/>
                <a:gd name="T6" fmla="*/ 17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1" y="5"/>
                    <a:pt x="24" y="0"/>
                    <a:pt x="15" y="0"/>
                  </a:cubicBezTo>
                  <a:cubicBezTo>
                    <a:pt x="6" y="0"/>
                    <a:pt x="0" y="5"/>
                    <a:pt x="0" y="11"/>
                  </a:cubicBezTo>
                  <a:cubicBezTo>
                    <a:pt x="1" y="17"/>
                    <a:pt x="8" y="22"/>
                    <a:pt x="17" y="22"/>
                  </a:cubicBezTo>
                  <a:cubicBezTo>
                    <a:pt x="26" y="22"/>
                    <a:pt x="33" y="17"/>
                    <a:pt x="32" y="11"/>
                  </a:cubicBezTo>
                  <a:close/>
                </a:path>
              </a:pathLst>
            </a:custGeom>
            <a:grpFill/>
            <a:ln>
              <a:noFill/>
            </a:ln>
          </p:spPr>
          <p:txBody>
            <a:bodyPr anchor="ctr"/>
            <a:lstStyle/>
            <a:p>
              <a:pPr algn="ctr"/>
            </a:p>
          </p:txBody>
        </p:sp>
        <p:sp>
          <p:nvSpPr>
            <p:cNvPr id="145" name="işľíḍé"/>
            <p:cNvSpPr/>
            <p:nvPr/>
          </p:nvSpPr>
          <p:spPr bwMode="auto">
            <a:xfrm>
              <a:off x="6550110" y="2188383"/>
              <a:ext cx="109550" cy="69433"/>
            </a:xfrm>
            <a:custGeom>
              <a:avLst/>
              <a:gdLst>
                <a:gd name="T0" fmla="*/ 30 w 30"/>
                <a:gd name="T1" fmla="*/ 9 h 19"/>
                <a:gd name="T2" fmla="*/ 14 w 30"/>
                <a:gd name="T3" fmla="*/ 0 h 19"/>
                <a:gd name="T4" fmla="*/ 0 w 30"/>
                <a:gd name="T5" fmla="*/ 9 h 19"/>
                <a:gd name="T6" fmla="*/ 16 w 30"/>
                <a:gd name="T7" fmla="*/ 19 h 19"/>
                <a:gd name="T8" fmla="*/ 30 w 30"/>
                <a:gd name="T9" fmla="*/ 9 h 19"/>
              </a:gdLst>
              <a:ahLst/>
              <a:cxnLst>
                <a:cxn ang="0">
                  <a:pos x="T0" y="T1"/>
                </a:cxn>
                <a:cxn ang="0">
                  <a:pos x="T2" y="T3"/>
                </a:cxn>
                <a:cxn ang="0">
                  <a:pos x="T4" y="T5"/>
                </a:cxn>
                <a:cxn ang="0">
                  <a:pos x="T6" y="T7"/>
                </a:cxn>
                <a:cxn ang="0">
                  <a:pos x="T8" y="T9"/>
                </a:cxn>
              </a:cxnLst>
              <a:rect l="0" t="0" r="r" b="b"/>
              <a:pathLst>
                <a:path w="30" h="19">
                  <a:moveTo>
                    <a:pt x="30" y="9"/>
                  </a:moveTo>
                  <a:cubicBezTo>
                    <a:pt x="29" y="4"/>
                    <a:pt x="22" y="0"/>
                    <a:pt x="14" y="0"/>
                  </a:cubicBezTo>
                  <a:cubicBezTo>
                    <a:pt x="6" y="0"/>
                    <a:pt x="0" y="4"/>
                    <a:pt x="0" y="9"/>
                  </a:cubicBezTo>
                  <a:cubicBezTo>
                    <a:pt x="1" y="14"/>
                    <a:pt x="8" y="19"/>
                    <a:pt x="16" y="19"/>
                  </a:cubicBezTo>
                  <a:cubicBezTo>
                    <a:pt x="24" y="19"/>
                    <a:pt x="30" y="14"/>
                    <a:pt x="30" y="9"/>
                  </a:cubicBezTo>
                  <a:close/>
                </a:path>
              </a:pathLst>
            </a:custGeom>
            <a:grpFill/>
            <a:ln>
              <a:noFill/>
            </a:ln>
          </p:spPr>
          <p:txBody>
            <a:bodyPr anchor="ctr"/>
            <a:lstStyle/>
            <a:p>
              <a:pPr algn="ctr"/>
            </a:p>
          </p:txBody>
        </p:sp>
        <p:sp>
          <p:nvSpPr>
            <p:cNvPr id="146" name="îṣḻíḋe"/>
            <p:cNvSpPr/>
            <p:nvPr/>
          </p:nvSpPr>
          <p:spPr bwMode="auto">
            <a:xfrm>
              <a:off x="6699775" y="2356565"/>
              <a:ext cx="117264" cy="69433"/>
            </a:xfrm>
            <a:custGeom>
              <a:avLst/>
              <a:gdLst>
                <a:gd name="T0" fmla="*/ 31 w 32"/>
                <a:gd name="T1" fmla="*/ 9 h 19"/>
                <a:gd name="T2" fmla="*/ 15 w 32"/>
                <a:gd name="T3" fmla="*/ 0 h 19"/>
                <a:gd name="T4" fmla="*/ 1 w 32"/>
                <a:gd name="T5" fmla="*/ 9 h 19"/>
                <a:gd name="T6" fmla="*/ 17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3" y="0"/>
                    <a:pt x="15" y="0"/>
                  </a:cubicBezTo>
                  <a:cubicBezTo>
                    <a:pt x="6" y="0"/>
                    <a:pt x="0" y="4"/>
                    <a:pt x="1" y="9"/>
                  </a:cubicBezTo>
                  <a:cubicBezTo>
                    <a:pt x="2" y="15"/>
                    <a:pt x="9" y="19"/>
                    <a:pt x="17" y="19"/>
                  </a:cubicBezTo>
                  <a:cubicBezTo>
                    <a:pt x="26" y="19"/>
                    <a:pt x="32" y="15"/>
                    <a:pt x="31" y="9"/>
                  </a:cubicBezTo>
                  <a:close/>
                </a:path>
              </a:pathLst>
            </a:custGeom>
            <a:grpFill/>
            <a:ln>
              <a:noFill/>
            </a:ln>
          </p:spPr>
          <p:txBody>
            <a:bodyPr anchor="ctr"/>
            <a:lstStyle/>
            <a:p>
              <a:pPr algn="ctr"/>
            </a:p>
          </p:txBody>
        </p:sp>
        <p:sp>
          <p:nvSpPr>
            <p:cNvPr id="147" name="í$ļíḑê"/>
            <p:cNvSpPr/>
            <p:nvPr/>
          </p:nvSpPr>
          <p:spPr bwMode="auto">
            <a:xfrm>
              <a:off x="6568626" y="2356565"/>
              <a:ext cx="114178" cy="69433"/>
            </a:xfrm>
            <a:custGeom>
              <a:avLst/>
              <a:gdLst>
                <a:gd name="T0" fmla="*/ 30 w 31"/>
                <a:gd name="T1" fmla="*/ 9 h 19"/>
                <a:gd name="T2" fmla="*/ 14 w 31"/>
                <a:gd name="T3" fmla="*/ 0 h 19"/>
                <a:gd name="T4" fmla="*/ 0 w 31"/>
                <a:gd name="T5" fmla="*/ 9 h 19"/>
                <a:gd name="T6" fmla="*/ 16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0" y="4"/>
                    <a:pt x="22" y="0"/>
                    <a:pt x="14" y="0"/>
                  </a:cubicBezTo>
                  <a:cubicBezTo>
                    <a:pt x="6" y="0"/>
                    <a:pt x="0" y="4"/>
                    <a:pt x="0" y="9"/>
                  </a:cubicBezTo>
                  <a:cubicBezTo>
                    <a:pt x="1" y="15"/>
                    <a:pt x="8" y="19"/>
                    <a:pt x="16" y="19"/>
                  </a:cubicBezTo>
                  <a:cubicBezTo>
                    <a:pt x="25" y="19"/>
                    <a:pt x="31" y="15"/>
                    <a:pt x="30" y="9"/>
                  </a:cubicBezTo>
                  <a:close/>
                </a:path>
              </a:pathLst>
            </a:custGeom>
            <a:grpFill/>
            <a:ln>
              <a:noFill/>
            </a:ln>
          </p:spPr>
          <p:txBody>
            <a:bodyPr anchor="ctr"/>
            <a:lstStyle/>
            <a:p>
              <a:pPr algn="ctr"/>
            </a:p>
          </p:txBody>
        </p:sp>
        <p:sp>
          <p:nvSpPr>
            <p:cNvPr id="148" name="iS1íďé"/>
            <p:cNvSpPr/>
            <p:nvPr/>
          </p:nvSpPr>
          <p:spPr bwMode="auto">
            <a:xfrm>
              <a:off x="6710577" y="2439884"/>
              <a:ext cx="117264" cy="74061"/>
            </a:xfrm>
            <a:custGeom>
              <a:avLst/>
              <a:gdLst>
                <a:gd name="T0" fmla="*/ 31 w 32"/>
                <a:gd name="T1" fmla="*/ 10 h 20"/>
                <a:gd name="T2" fmla="*/ 15 w 32"/>
                <a:gd name="T3" fmla="*/ 0 h 20"/>
                <a:gd name="T4" fmla="*/ 1 w 32"/>
                <a:gd name="T5" fmla="*/ 10 h 20"/>
                <a:gd name="T6" fmla="*/ 18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1" y="5"/>
                    <a:pt x="23" y="0"/>
                    <a:pt x="15" y="0"/>
                  </a:cubicBezTo>
                  <a:cubicBezTo>
                    <a:pt x="7" y="0"/>
                    <a:pt x="0" y="5"/>
                    <a:pt x="1" y="10"/>
                  </a:cubicBezTo>
                  <a:cubicBezTo>
                    <a:pt x="2" y="16"/>
                    <a:pt x="9" y="20"/>
                    <a:pt x="18" y="20"/>
                  </a:cubicBezTo>
                  <a:cubicBezTo>
                    <a:pt x="26" y="20"/>
                    <a:pt x="32" y="16"/>
                    <a:pt x="31" y="10"/>
                  </a:cubicBezTo>
                  <a:close/>
                </a:path>
              </a:pathLst>
            </a:custGeom>
            <a:grpFill/>
            <a:ln>
              <a:noFill/>
            </a:ln>
          </p:spPr>
          <p:txBody>
            <a:bodyPr anchor="ctr"/>
            <a:lstStyle/>
            <a:p>
              <a:pPr algn="ctr"/>
            </a:p>
          </p:txBody>
        </p:sp>
        <p:sp>
          <p:nvSpPr>
            <p:cNvPr id="149" name="ïṡḷíďè"/>
            <p:cNvSpPr/>
            <p:nvPr/>
          </p:nvSpPr>
          <p:spPr bwMode="auto">
            <a:xfrm>
              <a:off x="6587141" y="2532461"/>
              <a:ext cx="117264" cy="72519"/>
            </a:xfrm>
            <a:custGeom>
              <a:avLst/>
              <a:gdLst>
                <a:gd name="T0" fmla="*/ 31 w 32"/>
                <a:gd name="T1" fmla="*/ 10 h 20"/>
                <a:gd name="T2" fmla="*/ 15 w 32"/>
                <a:gd name="T3" fmla="*/ 0 h 20"/>
                <a:gd name="T4" fmla="*/ 1 w 32"/>
                <a:gd name="T5" fmla="*/ 10 h 20"/>
                <a:gd name="T6" fmla="*/ 17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1" y="4"/>
                    <a:pt x="23" y="0"/>
                    <a:pt x="15" y="0"/>
                  </a:cubicBezTo>
                  <a:cubicBezTo>
                    <a:pt x="6" y="0"/>
                    <a:pt x="0" y="4"/>
                    <a:pt x="1" y="10"/>
                  </a:cubicBezTo>
                  <a:cubicBezTo>
                    <a:pt x="1" y="15"/>
                    <a:pt x="9" y="20"/>
                    <a:pt x="17" y="20"/>
                  </a:cubicBezTo>
                  <a:cubicBezTo>
                    <a:pt x="26" y="20"/>
                    <a:pt x="32" y="15"/>
                    <a:pt x="31" y="10"/>
                  </a:cubicBezTo>
                  <a:close/>
                </a:path>
              </a:pathLst>
            </a:custGeom>
            <a:grpFill/>
            <a:ln>
              <a:noFill/>
            </a:ln>
          </p:spPr>
          <p:txBody>
            <a:bodyPr anchor="ctr"/>
            <a:lstStyle/>
            <a:p>
              <a:pPr algn="ctr"/>
            </a:p>
          </p:txBody>
        </p:sp>
        <p:sp>
          <p:nvSpPr>
            <p:cNvPr id="150" name="ïṣļiḋe"/>
            <p:cNvSpPr/>
            <p:nvPr/>
          </p:nvSpPr>
          <p:spPr bwMode="auto">
            <a:xfrm>
              <a:off x="6722920" y="2532461"/>
              <a:ext cx="120350" cy="72519"/>
            </a:xfrm>
            <a:custGeom>
              <a:avLst/>
              <a:gdLst>
                <a:gd name="T0" fmla="*/ 32 w 33"/>
                <a:gd name="T1" fmla="*/ 10 h 20"/>
                <a:gd name="T2" fmla="*/ 15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4" y="0"/>
                    <a:pt x="15" y="0"/>
                  </a:cubicBezTo>
                  <a:cubicBezTo>
                    <a:pt x="7" y="0"/>
                    <a:pt x="0" y="4"/>
                    <a:pt x="1" y="10"/>
                  </a:cubicBezTo>
                  <a:cubicBezTo>
                    <a:pt x="2" y="15"/>
                    <a:pt x="9" y="20"/>
                    <a:pt x="18" y="20"/>
                  </a:cubicBezTo>
                  <a:cubicBezTo>
                    <a:pt x="26" y="20"/>
                    <a:pt x="33" y="15"/>
                    <a:pt x="32" y="10"/>
                  </a:cubicBezTo>
                  <a:close/>
                </a:path>
              </a:pathLst>
            </a:custGeom>
            <a:grpFill/>
            <a:ln>
              <a:noFill/>
            </a:ln>
          </p:spPr>
          <p:txBody>
            <a:bodyPr anchor="ctr"/>
            <a:lstStyle/>
            <a:p>
              <a:pPr algn="ctr"/>
            </a:p>
          </p:txBody>
        </p:sp>
        <p:sp>
          <p:nvSpPr>
            <p:cNvPr id="151" name="îṥḷiḑe"/>
            <p:cNvSpPr/>
            <p:nvPr/>
          </p:nvSpPr>
          <p:spPr bwMode="auto">
            <a:xfrm>
              <a:off x="6860242" y="2532461"/>
              <a:ext cx="120350" cy="72519"/>
            </a:xfrm>
            <a:custGeom>
              <a:avLst/>
              <a:gdLst>
                <a:gd name="T0" fmla="*/ 32 w 33"/>
                <a:gd name="T1" fmla="*/ 10 h 20"/>
                <a:gd name="T2" fmla="*/ 15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5" y="0"/>
                  </a:cubicBezTo>
                  <a:cubicBezTo>
                    <a:pt x="6" y="0"/>
                    <a:pt x="0" y="4"/>
                    <a:pt x="1" y="10"/>
                  </a:cubicBezTo>
                  <a:cubicBezTo>
                    <a:pt x="2" y="15"/>
                    <a:pt x="9" y="20"/>
                    <a:pt x="18" y="20"/>
                  </a:cubicBezTo>
                  <a:cubicBezTo>
                    <a:pt x="26" y="20"/>
                    <a:pt x="33" y="15"/>
                    <a:pt x="32" y="10"/>
                  </a:cubicBezTo>
                  <a:close/>
                </a:path>
              </a:pathLst>
            </a:custGeom>
            <a:grpFill/>
            <a:ln>
              <a:noFill/>
            </a:ln>
          </p:spPr>
          <p:txBody>
            <a:bodyPr anchor="ctr"/>
            <a:lstStyle/>
            <a:p>
              <a:pPr algn="ctr"/>
            </a:p>
          </p:txBody>
        </p:sp>
        <p:sp>
          <p:nvSpPr>
            <p:cNvPr id="152" name="ïśļíḓè"/>
            <p:cNvSpPr/>
            <p:nvPr/>
          </p:nvSpPr>
          <p:spPr bwMode="auto">
            <a:xfrm>
              <a:off x="6597941" y="2623494"/>
              <a:ext cx="117264" cy="72519"/>
            </a:xfrm>
            <a:custGeom>
              <a:avLst/>
              <a:gdLst>
                <a:gd name="T0" fmla="*/ 31 w 32"/>
                <a:gd name="T1" fmla="*/ 10 h 20"/>
                <a:gd name="T2" fmla="*/ 15 w 32"/>
                <a:gd name="T3" fmla="*/ 0 h 20"/>
                <a:gd name="T4" fmla="*/ 0 w 32"/>
                <a:gd name="T5" fmla="*/ 10 h 20"/>
                <a:gd name="T6" fmla="*/ 17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1" y="4"/>
                    <a:pt x="23" y="0"/>
                    <a:pt x="15" y="0"/>
                  </a:cubicBezTo>
                  <a:cubicBezTo>
                    <a:pt x="6" y="0"/>
                    <a:pt x="0" y="4"/>
                    <a:pt x="0" y="10"/>
                  </a:cubicBezTo>
                  <a:cubicBezTo>
                    <a:pt x="1" y="16"/>
                    <a:pt x="8" y="20"/>
                    <a:pt x="17" y="20"/>
                  </a:cubicBezTo>
                  <a:cubicBezTo>
                    <a:pt x="26" y="20"/>
                    <a:pt x="32" y="16"/>
                    <a:pt x="31" y="10"/>
                  </a:cubicBezTo>
                  <a:close/>
                </a:path>
              </a:pathLst>
            </a:custGeom>
            <a:grpFill/>
            <a:ln>
              <a:noFill/>
            </a:ln>
          </p:spPr>
          <p:txBody>
            <a:bodyPr anchor="ctr"/>
            <a:lstStyle/>
            <a:p>
              <a:pPr algn="ctr"/>
            </a:p>
          </p:txBody>
        </p:sp>
        <p:sp>
          <p:nvSpPr>
            <p:cNvPr id="153" name="îṡ1iḓè"/>
            <p:cNvSpPr/>
            <p:nvPr/>
          </p:nvSpPr>
          <p:spPr bwMode="auto">
            <a:xfrm>
              <a:off x="6736806" y="2623494"/>
              <a:ext cx="117264" cy="72519"/>
            </a:xfrm>
            <a:custGeom>
              <a:avLst/>
              <a:gdLst>
                <a:gd name="T0" fmla="*/ 32 w 32"/>
                <a:gd name="T1" fmla="*/ 10 h 20"/>
                <a:gd name="T2" fmla="*/ 15 w 32"/>
                <a:gd name="T3" fmla="*/ 0 h 20"/>
                <a:gd name="T4" fmla="*/ 0 w 32"/>
                <a:gd name="T5" fmla="*/ 10 h 20"/>
                <a:gd name="T6" fmla="*/ 17 w 32"/>
                <a:gd name="T7" fmla="*/ 20 h 20"/>
                <a:gd name="T8" fmla="*/ 32 w 32"/>
                <a:gd name="T9" fmla="*/ 10 h 20"/>
              </a:gdLst>
              <a:ahLst/>
              <a:cxnLst>
                <a:cxn ang="0">
                  <a:pos x="T0" y="T1"/>
                </a:cxn>
                <a:cxn ang="0">
                  <a:pos x="T2" y="T3"/>
                </a:cxn>
                <a:cxn ang="0">
                  <a:pos x="T4" y="T5"/>
                </a:cxn>
                <a:cxn ang="0">
                  <a:pos x="T6" y="T7"/>
                </a:cxn>
                <a:cxn ang="0">
                  <a:pos x="T8" y="T9"/>
                </a:cxn>
              </a:cxnLst>
              <a:rect l="0" t="0" r="r" b="b"/>
              <a:pathLst>
                <a:path w="32" h="20">
                  <a:moveTo>
                    <a:pt x="32" y="10"/>
                  </a:moveTo>
                  <a:cubicBezTo>
                    <a:pt x="31" y="4"/>
                    <a:pt x="23" y="0"/>
                    <a:pt x="15" y="0"/>
                  </a:cubicBezTo>
                  <a:cubicBezTo>
                    <a:pt x="6" y="0"/>
                    <a:pt x="0" y="4"/>
                    <a:pt x="0" y="10"/>
                  </a:cubicBezTo>
                  <a:cubicBezTo>
                    <a:pt x="1" y="16"/>
                    <a:pt x="9" y="20"/>
                    <a:pt x="17" y="20"/>
                  </a:cubicBezTo>
                  <a:cubicBezTo>
                    <a:pt x="26" y="20"/>
                    <a:pt x="32" y="16"/>
                    <a:pt x="32" y="10"/>
                  </a:cubicBezTo>
                  <a:close/>
                </a:path>
              </a:pathLst>
            </a:custGeom>
            <a:grpFill/>
            <a:ln>
              <a:noFill/>
            </a:ln>
          </p:spPr>
          <p:txBody>
            <a:bodyPr anchor="ctr"/>
            <a:lstStyle/>
            <a:p>
              <a:pPr algn="ctr"/>
            </a:p>
          </p:txBody>
        </p:sp>
        <p:sp>
          <p:nvSpPr>
            <p:cNvPr id="154" name="iṧḻîḍe"/>
            <p:cNvSpPr/>
            <p:nvPr/>
          </p:nvSpPr>
          <p:spPr bwMode="auto">
            <a:xfrm>
              <a:off x="6875671" y="2623494"/>
              <a:ext cx="120350" cy="72519"/>
            </a:xfrm>
            <a:custGeom>
              <a:avLst/>
              <a:gdLst>
                <a:gd name="T0" fmla="*/ 32 w 33"/>
                <a:gd name="T1" fmla="*/ 10 h 20"/>
                <a:gd name="T2" fmla="*/ 15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5" y="0"/>
                  </a:cubicBezTo>
                  <a:cubicBezTo>
                    <a:pt x="6" y="0"/>
                    <a:pt x="0" y="4"/>
                    <a:pt x="1" y="10"/>
                  </a:cubicBezTo>
                  <a:cubicBezTo>
                    <a:pt x="1" y="16"/>
                    <a:pt x="9" y="20"/>
                    <a:pt x="18" y="20"/>
                  </a:cubicBezTo>
                  <a:cubicBezTo>
                    <a:pt x="26" y="20"/>
                    <a:pt x="33" y="16"/>
                    <a:pt x="32" y="10"/>
                  </a:cubicBezTo>
                  <a:close/>
                </a:path>
              </a:pathLst>
            </a:custGeom>
            <a:grpFill/>
            <a:ln>
              <a:noFill/>
            </a:ln>
          </p:spPr>
          <p:txBody>
            <a:bodyPr anchor="ctr"/>
            <a:lstStyle/>
            <a:p>
              <a:pPr algn="ctr"/>
            </a:p>
          </p:txBody>
        </p:sp>
        <p:sp>
          <p:nvSpPr>
            <p:cNvPr id="155" name="ïsḷîḍé"/>
            <p:cNvSpPr/>
            <p:nvPr/>
          </p:nvSpPr>
          <p:spPr bwMode="auto">
            <a:xfrm>
              <a:off x="7014537" y="2623494"/>
              <a:ext cx="120350" cy="72519"/>
            </a:xfrm>
            <a:custGeom>
              <a:avLst/>
              <a:gdLst>
                <a:gd name="T0" fmla="*/ 32 w 33"/>
                <a:gd name="T1" fmla="*/ 10 h 20"/>
                <a:gd name="T2" fmla="*/ 14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4" y="0"/>
                  </a:cubicBezTo>
                  <a:cubicBezTo>
                    <a:pt x="6" y="0"/>
                    <a:pt x="0" y="4"/>
                    <a:pt x="1" y="10"/>
                  </a:cubicBezTo>
                  <a:cubicBezTo>
                    <a:pt x="2" y="16"/>
                    <a:pt x="9" y="20"/>
                    <a:pt x="18" y="20"/>
                  </a:cubicBezTo>
                  <a:cubicBezTo>
                    <a:pt x="27" y="20"/>
                    <a:pt x="33" y="16"/>
                    <a:pt x="32" y="10"/>
                  </a:cubicBezTo>
                  <a:close/>
                </a:path>
              </a:pathLst>
            </a:custGeom>
            <a:grpFill/>
            <a:ln>
              <a:noFill/>
            </a:ln>
          </p:spPr>
          <p:txBody>
            <a:bodyPr anchor="ctr"/>
            <a:lstStyle/>
            <a:p>
              <a:pPr algn="ctr"/>
            </a:p>
          </p:txBody>
        </p:sp>
        <p:sp>
          <p:nvSpPr>
            <p:cNvPr id="156" name="íś1íďe"/>
            <p:cNvSpPr/>
            <p:nvPr/>
          </p:nvSpPr>
          <p:spPr bwMode="auto">
            <a:xfrm>
              <a:off x="6605656" y="2714528"/>
              <a:ext cx="120350" cy="80233"/>
            </a:xfrm>
            <a:custGeom>
              <a:avLst/>
              <a:gdLst>
                <a:gd name="T0" fmla="*/ 33 w 33"/>
                <a:gd name="T1" fmla="*/ 11 h 22"/>
                <a:gd name="T2" fmla="*/ 16 w 33"/>
                <a:gd name="T3" fmla="*/ 0 h 22"/>
                <a:gd name="T4" fmla="*/ 1 w 33"/>
                <a:gd name="T5" fmla="*/ 11 h 22"/>
                <a:gd name="T6" fmla="*/ 18 w 33"/>
                <a:gd name="T7" fmla="*/ 22 h 22"/>
                <a:gd name="T8" fmla="*/ 33 w 33"/>
                <a:gd name="T9" fmla="*/ 11 h 22"/>
              </a:gdLst>
              <a:ahLst/>
              <a:cxnLst>
                <a:cxn ang="0">
                  <a:pos x="T0" y="T1"/>
                </a:cxn>
                <a:cxn ang="0">
                  <a:pos x="T2" y="T3"/>
                </a:cxn>
                <a:cxn ang="0">
                  <a:pos x="T4" y="T5"/>
                </a:cxn>
                <a:cxn ang="0">
                  <a:pos x="T6" y="T7"/>
                </a:cxn>
                <a:cxn ang="0">
                  <a:pos x="T8" y="T9"/>
                </a:cxn>
              </a:cxnLst>
              <a:rect l="0" t="0" r="r" b="b"/>
              <a:pathLst>
                <a:path w="33" h="22">
                  <a:moveTo>
                    <a:pt x="33" y="11"/>
                  </a:moveTo>
                  <a:cubicBezTo>
                    <a:pt x="32" y="5"/>
                    <a:pt x="24" y="0"/>
                    <a:pt x="16" y="0"/>
                  </a:cubicBezTo>
                  <a:cubicBezTo>
                    <a:pt x="7" y="0"/>
                    <a:pt x="0" y="5"/>
                    <a:pt x="1" y="11"/>
                  </a:cubicBezTo>
                  <a:cubicBezTo>
                    <a:pt x="2" y="17"/>
                    <a:pt x="9" y="22"/>
                    <a:pt x="18" y="22"/>
                  </a:cubicBezTo>
                  <a:cubicBezTo>
                    <a:pt x="27" y="22"/>
                    <a:pt x="33" y="17"/>
                    <a:pt x="33" y="11"/>
                  </a:cubicBezTo>
                  <a:close/>
                </a:path>
              </a:pathLst>
            </a:custGeom>
            <a:grpFill/>
            <a:ln>
              <a:noFill/>
            </a:ln>
          </p:spPr>
          <p:txBody>
            <a:bodyPr anchor="ctr"/>
            <a:lstStyle/>
            <a:p>
              <a:pPr algn="ctr"/>
            </a:p>
          </p:txBody>
        </p:sp>
        <p:sp>
          <p:nvSpPr>
            <p:cNvPr id="157" name="isļïḍé"/>
            <p:cNvSpPr/>
            <p:nvPr/>
          </p:nvSpPr>
          <p:spPr bwMode="auto">
            <a:xfrm>
              <a:off x="6747607" y="2714528"/>
              <a:ext cx="120350" cy="80233"/>
            </a:xfrm>
            <a:custGeom>
              <a:avLst/>
              <a:gdLst>
                <a:gd name="T0" fmla="*/ 32 w 33"/>
                <a:gd name="T1" fmla="*/ 11 h 22"/>
                <a:gd name="T2" fmla="*/ 15 w 33"/>
                <a:gd name="T3" fmla="*/ 0 h 22"/>
                <a:gd name="T4" fmla="*/ 1 w 33"/>
                <a:gd name="T5" fmla="*/ 11 h 22"/>
                <a:gd name="T6" fmla="*/ 18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1" y="5"/>
                    <a:pt x="24" y="0"/>
                    <a:pt x="15" y="0"/>
                  </a:cubicBezTo>
                  <a:cubicBezTo>
                    <a:pt x="6" y="0"/>
                    <a:pt x="0" y="5"/>
                    <a:pt x="1" y="11"/>
                  </a:cubicBezTo>
                  <a:cubicBezTo>
                    <a:pt x="1" y="17"/>
                    <a:pt x="9" y="22"/>
                    <a:pt x="18" y="22"/>
                  </a:cubicBezTo>
                  <a:cubicBezTo>
                    <a:pt x="27" y="22"/>
                    <a:pt x="33" y="17"/>
                    <a:pt x="32" y="11"/>
                  </a:cubicBezTo>
                  <a:close/>
                </a:path>
              </a:pathLst>
            </a:custGeom>
            <a:grpFill/>
            <a:ln>
              <a:noFill/>
            </a:ln>
          </p:spPr>
          <p:txBody>
            <a:bodyPr anchor="ctr"/>
            <a:lstStyle/>
            <a:p>
              <a:pPr algn="ctr"/>
            </a:p>
          </p:txBody>
        </p:sp>
        <p:sp>
          <p:nvSpPr>
            <p:cNvPr id="158" name="iṩļíḓè"/>
            <p:cNvSpPr/>
            <p:nvPr/>
          </p:nvSpPr>
          <p:spPr bwMode="auto">
            <a:xfrm>
              <a:off x="6886473" y="2714528"/>
              <a:ext cx="123436" cy="80233"/>
            </a:xfrm>
            <a:custGeom>
              <a:avLst/>
              <a:gdLst>
                <a:gd name="T0" fmla="*/ 33 w 34"/>
                <a:gd name="T1" fmla="*/ 11 h 22"/>
                <a:gd name="T2" fmla="*/ 15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2" y="5"/>
                    <a:pt x="24" y="0"/>
                    <a:pt x="15" y="0"/>
                  </a:cubicBezTo>
                  <a:cubicBezTo>
                    <a:pt x="7" y="0"/>
                    <a:pt x="0" y="5"/>
                    <a:pt x="1" y="11"/>
                  </a:cubicBezTo>
                  <a:cubicBezTo>
                    <a:pt x="2" y="17"/>
                    <a:pt x="10" y="22"/>
                    <a:pt x="19" y="22"/>
                  </a:cubicBezTo>
                  <a:cubicBezTo>
                    <a:pt x="28" y="22"/>
                    <a:pt x="34" y="17"/>
                    <a:pt x="33" y="11"/>
                  </a:cubicBezTo>
                  <a:close/>
                </a:path>
              </a:pathLst>
            </a:custGeom>
            <a:grpFill/>
            <a:ln>
              <a:noFill/>
            </a:ln>
          </p:spPr>
          <p:txBody>
            <a:bodyPr anchor="ctr"/>
            <a:lstStyle/>
            <a:p>
              <a:pPr algn="ctr"/>
            </a:p>
          </p:txBody>
        </p:sp>
        <p:sp>
          <p:nvSpPr>
            <p:cNvPr id="159" name="íṣḻiďè"/>
            <p:cNvSpPr/>
            <p:nvPr/>
          </p:nvSpPr>
          <p:spPr bwMode="auto">
            <a:xfrm>
              <a:off x="7028424" y="2714528"/>
              <a:ext cx="124979" cy="80233"/>
            </a:xfrm>
            <a:custGeom>
              <a:avLst/>
              <a:gdLst>
                <a:gd name="T0" fmla="*/ 33 w 34"/>
                <a:gd name="T1" fmla="*/ 11 h 22"/>
                <a:gd name="T2" fmla="*/ 15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1" y="5"/>
                    <a:pt x="24" y="0"/>
                    <a:pt x="15" y="0"/>
                  </a:cubicBezTo>
                  <a:cubicBezTo>
                    <a:pt x="6" y="0"/>
                    <a:pt x="0" y="5"/>
                    <a:pt x="1" y="11"/>
                  </a:cubicBezTo>
                  <a:cubicBezTo>
                    <a:pt x="2" y="17"/>
                    <a:pt x="10" y="22"/>
                    <a:pt x="19" y="22"/>
                  </a:cubicBezTo>
                  <a:cubicBezTo>
                    <a:pt x="27" y="22"/>
                    <a:pt x="34" y="17"/>
                    <a:pt x="33" y="11"/>
                  </a:cubicBezTo>
                  <a:close/>
                </a:path>
              </a:pathLst>
            </a:custGeom>
            <a:grpFill/>
            <a:ln>
              <a:noFill/>
            </a:ln>
          </p:spPr>
          <p:txBody>
            <a:bodyPr anchor="ctr"/>
            <a:lstStyle/>
            <a:p>
              <a:pPr algn="ctr"/>
            </a:p>
          </p:txBody>
        </p:sp>
        <p:sp>
          <p:nvSpPr>
            <p:cNvPr id="160" name="iṧ1îḋè"/>
            <p:cNvSpPr/>
            <p:nvPr/>
          </p:nvSpPr>
          <p:spPr bwMode="auto">
            <a:xfrm>
              <a:off x="6616456" y="2810191"/>
              <a:ext cx="123436" cy="80233"/>
            </a:xfrm>
            <a:custGeom>
              <a:avLst/>
              <a:gdLst>
                <a:gd name="T0" fmla="*/ 33 w 34"/>
                <a:gd name="T1" fmla="*/ 11 h 22"/>
                <a:gd name="T2" fmla="*/ 16 w 34"/>
                <a:gd name="T3" fmla="*/ 0 h 22"/>
                <a:gd name="T4" fmla="*/ 1 w 34"/>
                <a:gd name="T5" fmla="*/ 11 h 22"/>
                <a:gd name="T6" fmla="*/ 18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2" y="5"/>
                    <a:pt x="24" y="0"/>
                    <a:pt x="16" y="0"/>
                  </a:cubicBezTo>
                  <a:cubicBezTo>
                    <a:pt x="7" y="0"/>
                    <a:pt x="0" y="5"/>
                    <a:pt x="1" y="11"/>
                  </a:cubicBezTo>
                  <a:cubicBezTo>
                    <a:pt x="2" y="17"/>
                    <a:pt x="9" y="22"/>
                    <a:pt x="18" y="22"/>
                  </a:cubicBezTo>
                  <a:cubicBezTo>
                    <a:pt x="27" y="22"/>
                    <a:pt x="34" y="17"/>
                    <a:pt x="33" y="11"/>
                  </a:cubicBezTo>
                  <a:close/>
                </a:path>
              </a:pathLst>
            </a:custGeom>
            <a:grpFill/>
            <a:ln>
              <a:noFill/>
            </a:ln>
          </p:spPr>
          <p:txBody>
            <a:bodyPr anchor="ctr"/>
            <a:lstStyle/>
            <a:p>
              <a:pPr algn="ctr"/>
            </a:p>
          </p:txBody>
        </p:sp>
        <p:sp>
          <p:nvSpPr>
            <p:cNvPr id="161" name="íśḻidè"/>
            <p:cNvSpPr/>
            <p:nvPr/>
          </p:nvSpPr>
          <p:spPr bwMode="auto">
            <a:xfrm>
              <a:off x="6758407" y="2810191"/>
              <a:ext cx="124979" cy="80233"/>
            </a:xfrm>
            <a:custGeom>
              <a:avLst/>
              <a:gdLst>
                <a:gd name="T0" fmla="*/ 33 w 34"/>
                <a:gd name="T1" fmla="*/ 11 h 22"/>
                <a:gd name="T2" fmla="*/ 16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2" y="5"/>
                    <a:pt x="24" y="0"/>
                    <a:pt x="16" y="0"/>
                  </a:cubicBezTo>
                  <a:cubicBezTo>
                    <a:pt x="7" y="0"/>
                    <a:pt x="0" y="5"/>
                    <a:pt x="1" y="11"/>
                  </a:cubicBezTo>
                  <a:cubicBezTo>
                    <a:pt x="2" y="17"/>
                    <a:pt x="10" y="22"/>
                    <a:pt x="19" y="22"/>
                  </a:cubicBezTo>
                  <a:cubicBezTo>
                    <a:pt x="27" y="22"/>
                    <a:pt x="34" y="17"/>
                    <a:pt x="33" y="11"/>
                  </a:cubicBezTo>
                  <a:close/>
                </a:path>
              </a:pathLst>
            </a:custGeom>
            <a:grpFill/>
            <a:ln>
              <a:noFill/>
            </a:ln>
          </p:spPr>
          <p:txBody>
            <a:bodyPr anchor="ctr"/>
            <a:lstStyle/>
            <a:p>
              <a:pPr algn="ctr"/>
            </a:p>
          </p:txBody>
        </p:sp>
        <p:sp>
          <p:nvSpPr>
            <p:cNvPr id="162" name="í$ľidé"/>
            <p:cNvSpPr/>
            <p:nvPr/>
          </p:nvSpPr>
          <p:spPr bwMode="auto">
            <a:xfrm>
              <a:off x="6900359" y="2810191"/>
              <a:ext cx="124979" cy="80233"/>
            </a:xfrm>
            <a:custGeom>
              <a:avLst/>
              <a:gdLst>
                <a:gd name="T0" fmla="*/ 33 w 34"/>
                <a:gd name="T1" fmla="*/ 11 h 22"/>
                <a:gd name="T2" fmla="*/ 16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2" y="5"/>
                    <a:pt x="24" y="0"/>
                    <a:pt x="16" y="0"/>
                  </a:cubicBezTo>
                  <a:cubicBezTo>
                    <a:pt x="7" y="0"/>
                    <a:pt x="0" y="5"/>
                    <a:pt x="1" y="11"/>
                  </a:cubicBezTo>
                  <a:cubicBezTo>
                    <a:pt x="2" y="17"/>
                    <a:pt x="10" y="22"/>
                    <a:pt x="19" y="22"/>
                  </a:cubicBezTo>
                  <a:cubicBezTo>
                    <a:pt x="28" y="22"/>
                    <a:pt x="34" y="17"/>
                    <a:pt x="33" y="11"/>
                  </a:cubicBezTo>
                  <a:close/>
                </a:path>
              </a:pathLst>
            </a:custGeom>
            <a:grpFill/>
            <a:ln>
              <a:noFill/>
            </a:ln>
          </p:spPr>
          <p:txBody>
            <a:bodyPr anchor="ctr"/>
            <a:lstStyle/>
            <a:p>
              <a:pPr algn="ctr"/>
            </a:p>
          </p:txBody>
        </p:sp>
        <p:sp>
          <p:nvSpPr>
            <p:cNvPr id="163" name="ï$líḓe"/>
            <p:cNvSpPr/>
            <p:nvPr/>
          </p:nvSpPr>
          <p:spPr bwMode="auto">
            <a:xfrm>
              <a:off x="6627257" y="2907396"/>
              <a:ext cx="123436" cy="84863"/>
            </a:xfrm>
            <a:custGeom>
              <a:avLst/>
              <a:gdLst>
                <a:gd name="T0" fmla="*/ 33 w 34"/>
                <a:gd name="T1" fmla="*/ 11 h 23"/>
                <a:gd name="T2" fmla="*/ 16 w 34"/>
                <a:gd name="T3" fmla="*/ 0 h 23"/>
                <a:gd name="T4" fmla="*/ 1 w 34"/>
                <a:gd name="T5" fmla="*/ 11 h 23"/>
                <a:gd name="T6" fmla="*/ 18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2" y="5"/>
                    <a:pt x="25" y="0"/>
                    <a:pt x="16" y="0"/>
                  </a:cubicBezTo>
                  <a:cubicBezTo>
                    <a:pt x="7" y="0"/>
                    <a:pt x="0" y="5"/>
                    <a:pt x="1" y="11"/>
                  </a:cubicBezTo>
                  <a:cubicBezTo>
                    <a:pt x="2" y="18"/>
                    <a:pt x="9" y="23"/>
                    <a:pt x="18" y="23"/>
                  </a:cubicBezTo>
                  <a:cubicBezTo>
                    <a:pt x="27" y="23"/>
                    <a:pt x="34" y="18"/>
                    <a:pt x="33" y="11"/>
                  </a:cubicBezTo>
                  <a:close/>
                </a:path>
              </a:pathLst>
            </a:custGeom>
            <a:grpFill/>
            <a:ln>
              <a:noFill/>
            </a:ln>
          </p:spPr>
          <p:txBody>
            <a:bodyPr anchor="ctr"/>
            <a:lstStyle/>
            <a:p>
              <a:pPr algn="ctr"/>
            </a:p>
          </p:txBody>
        </p:sp>
        <p:sp>
          <p:nvSpPr>
            <p:cNvPr id="164" name="íṥľíḋê"/>
            <p:cNvSpPr/>
            <p:nvPr/>
          </p:nvSpPr>
          <p:spPr bwMode="auto">
            <a:xfrm>
              <a:off x="6773837" y="2907396"/>
              <a:ext cx="123436" cy="84863"/>
            </a:xfrm>
            <a:custGeom>
              <a:avLst/>
              <a:gdLst>
                <a:gd name="T0" fmla="*/ 33 w 34"/>
                <a:gd name="T1" fmla="*/ 11 h 23"/>
                <a:gd name="T2" fmla="*/ 15 w 34"/>
                <a:gd name="T3" fmla="*/ 0 h 23"/>
                <a:gd name="T4" fmla="*/ 1 w 34"/>
                <a:gd name="T5" fmla="*/ 11 h 23"/>
                <a:gd name="T6" fmla="*/ 18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2" y="5"/>
                    <a:pt x="24" y="0"/>
                    <a:pt x="15" y="0"/>
                  </a:cubicBezTo>
                  <a:cubicBezTo>
                    <a:pt x="6" y="0"/>
                    <a:pt x="0" y="5"/>
                    <a:pt x="1" y="11"/>
                  </a:cubicBezTo>
                  <a:cubicBezTo>
                    <a:pt x="1" y="18"/>
                    <a:pt x="9" y="23"/>
                    <a:pt x="18" y="23"/>
                  </a:cubicBezTo>
                  <a:cubicBezTo>
                    <a:pt x="27" y="23"/>
                    <a:pt x="34" y="18"/>
                    <a:pt x="33" y="11"/>
                  </a:cubicBezTo>
                  <a:close/>
                </a:path>
              </a:pathLst>
            </a:custGeom>
            <a:grpFill/>
            <a:ln>
              <a:noFill/>
            </a:ln>
          </p:spPr>
          <p:txBody>
            <a:bodyPr anchor="ctr"/>
            <a:lstStyle/>
            <a:p>
              <a:pPr algn="ctr"/>
            </a:p>
          </p:txBody>
        </p:sp>
        <p:sp>
          <p:nvSpPr>
            <p:cNvPr id="165" name="îśľîḋe"/>
            <p:cNvSpPr/>
            <p:nvPr/>
          </p:nvSpPr>
          <p:spPr bwMode="auto">
            <a:xfrm>
              <a:off x="6915788" y="2907396"/>
              <a:ext cx="128065" cy="84863"/>
            </a:xfrm>
            <a:custGeom>
              <a:avLst/>
              <a:gdLst>
                <a:gd name="T0" fmla="*/ 34 w 35"/>
                <a:gd name="T1" fmla="*/ 11 h 23"/>
                <a:gd name="T2" fmla="*/ 16 w 35"/>
                <a:gd name="T3" fmla="*/ 0 h 23"/>
                <a:gd name="T4" fmla="*/ 1 w 35"/>
                <a:gd name="T5" fmla="*/ 11 h 23"/>
                <a:gd name="T6" fmla="*/ 19 w 35"/>
                <a:gd name="T7" fmla="*/ 23 h 23"/>
                <a:gd name="T8" fmla="*/ 34 w 35"/>
                <a:gd name="T9" fmla="*/ 11 h 23"/>
              </a:gdLst>
              <a:ahLst/>
              <a:cxnLst>
                <a:cxn ang="0">
                  <a:pos x="T0" y="T1"/>
                </a:cxn>
                <a:cxn ang="0">
                  <a:pos x="T2" y="T3"/>
                </a:cxn>
                <a:cxn ang="0">
                  <a:pos x="T4" y="T5"/>
                </a:cxn>
                <a:cxn ang="0">
                  <a:pos x="T6" y="T7"/>
                </a:cxn>
                <a:cxn ang="0">
                  <a:pos x="T8" y="T9"/>
                </a:cxn>
              </a:cxnLst>
              <a:rect l="0" t="0" r="r" b="b"/>
              <a:pathLst>
                <a:path w="35" h="23">
                  <a:moveTo>
                    <a:pt x="34" y="11"/>
                  </a:moveTo>
                  <a:cubicBezTo>
                    <a:pt x="33" y="5"/>
                    <a:pt x="25" y="0"/>
                    <a:pt x="16" y="0"/>
                  </a:cubicBezTo>
                  <a:cubicBezTo>
                    <a:pt x="7" y="0"/>
                    <a:pt x="0" y="5"/>
                    <a:pt x="1" y="11"/>
                  </a:cubicBezTo>
                  <a:cubicBezTo>
                    <a:pt x="2" y="18"/>
                    <a:pt x="10" y="23"/>
                    <a:pt x="19" y="23"/>
                  </a:cubicBezTo>
                  <a:cubicBezTo>
                    <a:pt x="28" y="23"/>
                    <a:pt x="35" y="18"/>
                    <a:pt x="34" y="11"/>
                  </a:cubicBezTo>
                  <a:close/>
                </a:path>
              </a:pathLst>
            </a:custGeom>
            <a:grpFill/>
            <a:ln>
              <a:noFill/>
            </a:ln>
          </p:spPr>
          <p:txBody>
            <a:bodyPr anchor="ctr"/>
            <a:lstStyle/>
            <a:p>
              <a:pPr algn="ctr"/>
            </a:p>
          </p:txBody>
        </p:sp>
        <p:sp>
          <p:nvSpPr>
            <p:cNvPr id="166" name="ïṩḻiḑe"/>
            <p:cNvSpPr/>
            <p:nvPr/>
          </p:nvSpPr>
          <p:spPr bwMode="auto">
            <a:xfrm>
              <a:off x="7060825" y="2907396"/>
              <a:ext cx="128065" cy="84863"/>
            </a:xfrm>
            <a:custGeom>
              <a:avLst/>
              <a:gdLst>
                <a:gd name="T0" fmla="*/ 33 w 35"/>
                <a:gd name="T1" fmla="*/ 11 h 23"/>
                <a:gd name="T2" fmla="*/ 15 w 35"/>
                <a:gd name="T3" fmla="*/ 0 h 23"/>
                <a:gd name="T4" fmla="*/ 1 w 35"/>
                <a:gd name="T5" fmla="*/ 11 h 23"/>
                <a:gd name="T6" fmla="*/ 19 w 35"/>
                <a:gd name="T7" fmla="*/ 23 h 23"/>
                <a:gd name="T8" fmla="*/ 33 w 35"/>
                <a:gd name="T9" fmla="*/ 11 h 23"/>
              </a:gdLst>
              <a:ahLst/>
              <a:cxnLst>
                <a:cxn ang="0">
                  <a:pos x="T0" y="T1"/>
                </a:cxn>
                <a:cxn ang="0">
                  <a:pos x="T2" y="T3"/>
                </a:cxn>
                <a:cxn ang="0">
                  <a:pos x="T4" y="T5"/>
                </a:cxn>
                <a:cxn ang="0">
                  <a:pos x="T6" y="T7"/>
                </a:cxn>
                <a:cxn ang="0">
                  <a:pos x="T8" y="T9"/>
                </a:cxn>
              </a:cxnLst>
              <a:rect l="0" t="0" r="r" b="b"/>
              <a:pathLst>
                <a:path w="35" h="23">
                  <a:moveTo>
                    <a:pt x="33" y="11"/>
                  </a:moveTo>
                  <a:cubicBezTo>
                    <a:pt x="32" y="5"/>
                    <a:pt x="24" y="0"/>
                    <a:pt x="15" y="0"/>
                  </a:cubicBezTo>
                  <a:cubicBezTo>
                    <a:pt x="6" y="0"/>
                    <a:pt x="0" y="5"/>
                    <a:pt x="1" y="11"/>
                  </a:cubicBezTo>
                  <a:cubicBezTo>
                    <a:pt x="2" y="18"/>
                    <a:pt x="10" y="23"/>
                    <a:pt x="19" y="23"/>
                  </a:cubicBezTo>
                  <a:cubicBezTo>
                    <a:pt x="28" y="23"/>
                    <a:pt x="35" y="18"/>
                    <a:pt x="33" y="11"/>
                  </a:cubicBezTo>
                  <a:close/>
                </a:path>
              </a:pathLst>
            </a:custGeom>
            <a:grpFill/>
            <a:ln>
              <a:noFill/>
            </a:ln>
          </p:spPr>
          <p:txBody>
            <a:bodyPr anchor="ctr"/>
            <a:lstStyle/>
            <a:p>
              <a:pPr algn="ctr"/>
            </a:p>
          </p:txBody>
        </p:sp>
        <p:sp>
          <p:nvSpPr>
            <p:cNvPr id="167" name="îSľiďé"/>
            <p:cNvSpPr/>
            <p:nvPr/>
          </p:nvSpPr>
          <p:spPr bwMode="auto">
            <a:xfrm>
              <a:off x="7207405" y="2907396"/>
              <a:ext cx="123436" cy="84863"/>
            </a:xfrm>
            <a:custGeom>
              <a:avLst/>
              <a:gdLst>
                <a:gd name="T0" fmla="*/ 33 w 34"/>
                <a:gd name="T1" fmla="*/ 11 h 23"/>
                <a:gd name="T2" fmla="*/ 15 w 34"/>
                <a:gd name="T3" fmla="*/ 0 h 23"/>
                <a:gd name="T4" fmla="*/ 1 w 34"/>
                <a:gd name="T5" fmla="*/ 11 h 23"/>
                <a:gd name="T6" fmla="*/ 19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2" y="5"/>
                    <a:pt x="24" y="0"/>
                    <a:pt x="15" y="0"/>
                  </a:cubicBezTo>
                  <a:cubicBezTo>
                    <a:pt x="6" y="0"/>
                    <a:pt x="0" y="5"/>
                    <a:pt x="1" y="11"/>
                  </a:cubicBezTo>
                  <a:cubicBezTo>
                    <a:pt x="2" y="18"/>
                    <a:pt x="10" y="23"/>
                    <a:pt x="19" y="23"/>
                  </a:cubicBezTo>
                  <a:cubicBezTo>
                    <a:pt x="28" y="23"/>
                    <a:pt x="34" y="18"/>
                    <a:pt x="33" y="11"/>
                  </a:cubicBezTo>
                  <a:close/>
                </a:path>
              </a:pathLst>
            </a:custGeom>
            <a:grpFill/>
            <a:ln>
              <a:noFill/>
            </a:ln>
          </p:spPr>
          <p:txBody>
            <a:bodyPr anchor="ctr"/>
            <a:lstStyle/>
            <a:p>
              <a:pPr algn="ctr"/>
            </a:p>
          </p:txBody>
        </p:sp>
        <p:sp>
          <p:nvSpPr>
            <p:cNvPr id="168" name="ïṡļíḋé"/>
            <p:cNvSpPr/>
            <p:nvPr/>
          </p:nvSpPr>
          <p:spPr bwMode="auto">
            <a:xfrm>
              <a:off x="6784638" y="3010774"/>
              <a:ext cx="128065" cy="83319"/>
            </a:xfrm>
            <a:custGeom>
              <a:avLst/>
              <a:gdLst>
                <a:gd name="T0" fmla="*/ 34 w 35"/>
                <a:gd name="T1" fmla="*/ 11 h 23"/>
                <a:gd name="T2" fmla="*/ 16 w 35"/>
                <a:gd name="T3" fmla="*/ 0 h 23"/>
                <a:gd name="T4" fmla="*/ 1 w 35"/>
                <a:gd name="T5" fmla="*/ 11 h 23"/>
                <a:gd name="T6" fmla="*/ 19 w 35"/>
                <a:gd name="T7" fmla="*/ 23 h 23"/>
                <a:gd name="T8" fmla="*/ 34 w 35"/>
                <a:gd name="T9" fmla="*/ 11 h 23"/>
              </a:gdLst>
              <a:ahLst/>
              <a:cxnLst>
                <a:cxn ang="0">
                  <a:pos x="T0" y="T1"/>
                </a:cxn>
                <a:cxn ang="0">
                  <a:pos x="T2" y="T3"/>
                </a:cxn>
                <a:cxn ang="0">
                  <a:pos x="T4" y="T5"/>
                </a:cxn>
                <a:cxn ang="0">
                  <a:pos x="T6" y="T7"/>
                </a:cxn>
                <a:cxn ang="0">
                  <a:pos x="T8" y="T9"/>
                </a:cxn>
              </a:cxnLst>
              <a:rect l="0" t="0" r="r" b="b"/>
              <a:pathLst>
                <a:path w="35" h="23">
                  <a:moveTo>
                    <a:pt x="34" y="11"/>
                  </a:moveTo>
                  <a:cubicBezTo>
                    <a:pt x="33" y="5"/>
                    <a:pt x="25" y="0"/>
                    <a:pt x="16" y="0"/>
                  </a:cubicBezTo>
                  <a:cubicBezTo>
                    <a:pt x="7" y="0"/>
                    <a:pt x="0" y="5"/>
                    <a:pt x="1" y="11"/>
                  </a:cubicBezTo>
                  <a:cubicBezTo>
                    <a:pt x="2" y="18"/>
                    <a:pt x="10" y="23"/>
                    <a:pt x="19" y="23"/>
                  </a:cubicBezTo>
                  <a:cubicBezTo>
                    <a:pt x="28" y="23"/>
                    <a:pt x="35" y="18"/>
                    <a:pt x="34" y="11"/>
                  </a:cubicBezTo>
                  <a:close/>
                </a:path>
              </a:pathLst>
            </a:custGeom>
            <a:grpFill/>
            <a:ln>
              <a:noFill/>
            </a:ln>
          </p:spPr>
          <p:txBody>
            <a:bodyPr anchor="ctr"/>
            <a:lstStyle/>
            <a:p>
              <a:pPr algn="ctr"/>
            </a:p>
          </p:txBody>
        </p:sp>
        <p:sp>
          <p:nvSpPr>
            <p:cNvPr id="169" name="iṧ1ïḋé"/>
            <p:cNvSpPr/>
            <p:nvPr/>
          </p:nvSpPr>
          <p:spPr bwMode="auto">
            <a:xfrm>
              <a:off x="6929675" y="3010774"/>
              <a:ext cx="128065" cy="83319"/>
            </a:xfrm>
            <a:custGeom>
              <a:avLst/>
              <a:gdLst>
                <a:gd name="T0" fmla="*/ 34 w 35"/>
                <a:gd name="T1" fmla="*/ 11 h 23"/>
                <a:gd name="T2" fmla="*/ 16 w 35"/>
                <a:gd name="T3" fmla="*/ 0 h 23"/>
                <a:gd name="T4" fmla="*/ 1 w 35"/>
                <a:gd name="T5" fmla="*/ 11 h 23"/>
                <a:gd name="T6" fmla="*/ 20 w 35"/>
                <a:gd name="T7" fmla="*/ 23 h 23"/>
                <a:gd name="T8" fmla="*/ 34 w 35"/>
                <a:gd name="T9" fmla="*/ 11 h 23"/>
              </a:gdLst>
              <a:ahLst/>
              <a:cxnLst>
                <a:cxn ang="0">
                  <a:pos x="T0" y="T1"/>
                </a:cxn>
                <a:cxn ang="0">
                  <a:pos x="T2" y="T3"/>
                </a:cxn>
                <a:cxn ang="0">
                  <a:pos x="T4" y="T5"/>
                </a:cxn>
                <a:cxn ang="0">
                  <a:pos x="T6" y="T7"/>
                </a:cxn>
                <a:cxn ang="0">
                  <a:pos x="T8" y="T9"/>
                </a:cxn>
              </a:cxnLst>
              <a:rect l="0" t="0" r="r" b="b"/>
              <a:pathLst>
                <a:path w="35" h="23">
                  <a:moveTo>
                    <a:pt x="34" y="11"/>
                  </a:moveTo>
                  <a:cubicBezTo>
                    <a:pt x="33" y="5"/>
                    <a:pt x="25" y="0"/>
                    <a:pt x="16" y="0"/>
                  </a:cubicBezTo>
                  <a:cubicBezTo>
                    <a:pt x="7" y="0"/>
                    <a:pt x="0" y="5"/>
                    <a:pt x="1" y="11"/>
                  </a:cubicBezTo>
                  <a:cubicBezTo>
                    <a:pt x="2" y="18"/>
                    <a:pt x="10" y="23"/>
                    <a:pt x="20" y="23"/>
                  </a:cubicBezTo>
                  <a:cubicBezTo>
                    <a:pt x="29" y="23"/>
                    <a:pt x="35" y="18"/>
                    <a:pt x="34" y="11"/>
                  </a:cubicBezTo>
                  <a:close/>
                </a:path>
              </a:pathLst>
            </a:custGeom>
            <a:grpFill/>
            <a:ln>
              <a:noFill/>
            </a:ln>
          </p:spPr>
          <p:txBody>
            <a:bodyPr anchor="ctr"/>
            <a:lstStyle/>
            <a:p>
              <a:pPr algn="ctr"/>
            </a:p>
          </p:txBody>
        </p:sp>
        <p:sp>
          <p:nvSpPr>
            <p:cNvPr id="170" name="ïS1iḋê"/>
            <p:cNvSpPr/>
            <p:nvPr/>
          </p:nvSpPr>
          <p:spPr bwMode="auto">
            <a:xfrm>
              <a:off x="7079340" y="3010774"/>
              <a:ext cx="128065" cy="83319"/>
            </a:xfrm>
            <a:custGeom>
              <a:avLst/>
              <a:gdLst>
                <a:gd name="T0" fmla="*/ 33 w 35"/>
                <a:gd name="T1" fmla="*/ 11 h 23"/>
                <a:gd name="T2" fmla="*/ 15 w 35"/>
                <a:gd name="T3" fmla="*/ 0 h 23"/>
                <a:gd name="T4" fmla="*/ 1 w 35"/>
                <a:gd name="T5" fmla="*/ 11 h 23"/>
                <a:gd name="T6" fmla="*/ 19 w 35"/>
                <a:gd name="T7" fmla="*/ 23 h 23"/>
                <a:gd name="T8" fmla="*/ 33 w 35"/>
                <a:gd name="T9" fmla="*/ 11 h 23"/>
              </a:gdLst>
              <a:ahLst/>
              <a:cxnLst>
                <a:cxn ang="0">
                  <a:pos x="T0" y="T1"/>
                </a:cxn>
                <a:cxn ang="0">
                  <a:pos x="T2" y="T3"/>
                </a:cxn>
                <a:cxn ang="0">
                  <a:pos x="T4" y="T5"/>
                </a:cxn>
                <a:cxn ang="0">
                  <a:pos x="T6" y="T7"/>
                </a:cxn>
                <a:cxn ang="0">
                  <a:pos x="T8" y="T9"/>
                </a:cxn>
              </a:cxnLst>
              <a:rect l="0" t="0" r="r" b="b"/>
              <a:pathLst>
                <a:path w="35" h="23">
                  <a:moveTo>
                    <a:pt x="33" y="11"/>
                  </a:moveTo>
                  <a:cubicBezTo>
                    <a:pt x="32" y="5"/>
                    <a:pt x="24" y="0"/>
                    <a:pt x="15" y="0"/>
                  </a:cubicBezTo>
                  <a:cubicBezTo>
                    <a:pt x="6" y="0"/>
                    <a:pt x="0" y="5"/>
                    <a:pt x="1" y="11"/>
                  </a:cubicBezTo>
                  <a:cubicBezTo>
                    <a:pt x="2" y="18"/>
                    <a:pt x="10" y="23"/>
                    <a:pt x="19" y="23"/>
                  </a:cubicBezTo>
                  <a:cubicBezTo>
                    <a:pt x="28" y="23"/>
                    <a:pt x="35" y="18"/>
                    <a:pt x="33" y="11"/>
                  </a:cubicBezTo>
                  <a:close/>
                </a:path>
              </a:pathLst>
            </a:custGeom>
            <a:grpFill/>
            <a:ln>
              <a:noFill/>
            </a:ln>
          </p:spPr>
          <p:txBody>
            <a:bodyPr anchor="ctr"/>
            <a:lstStyle/>
            <a:p>
              <a:pPr algn="ctr"/>
            </a:p>
          </p:txBody>
        </p:sp>
        <p:sp>
          <p:nvSpPr>
            <p:cNvPr id="171" name="išḻídé"/>
            <p:cNvSpPr/>
            <p:nvPr/>
          </p:nvSpPr>
          <p:spPr bwMode="auto">
            <a:xfrm>
              <a:off x="7225921" y="3010774"/>
              <a:ext cx="128065" cy="83319"/>
            </a:xfrm>
            <a:custGeom>
              <a:avLst/>
              <a:gdLst>
                <a:gd name="T0" fmla="*/ 34 w 35"/>
                <a:gd name="T1" fmla="*/ 11 h 23"/>
                <a:gd name="T2" fmla="*/ 15 w 35"/>
                <a:gd name="T3" fmla="*/ 0 h 23"/>
                <a:gd name="T4" fmla="*/ 1 w 35"/>
                <a:gd name="T5" fmla="*/ 11 h 23"/>
                <a:gd name="T6" fmla="*/ 20 w 35"/>
                <a:gd name="T7" fmla="*/ 23 h 23"/>
                <a:gd name="T8" fmla="*/ 34 w 35"/>
                <a:gd name="T9" fmla="*/ 11 h 23"/>
              </a:gdLst>
              <a:ahLst/>
              <a:cxnLst>
                <a:cxn ang="0">
                  <a:pos x="T0" y="T1"/>
                </a:cxn>
                <a:cxn ang="0">
                  <a:pos x="T2" y="T3"/>
                </a:cxn>
                <a:cxn ang="0">
                  <a:pos x="T4" y="T5"/>
                </a:cxn>
                <a:cxn ang="0">
                  <a:pos x="T6" y="T7"/>
                </a:cxn>
                <a:cxn ang="0">
                  <a:pos x="T8" y="T9"/>
                </a:cxn>
              </a:cxnLst>
              <a:rect l="0" t="0" r="r" b="b"/>
              <a:pathLst>
                <a:path w="35" h="23">
                  <a:moveTo>
                    <a:pt x="34" y="11"/>
                  </a:moveTo>
                  <a:cubicBezTo>
                    <a:pt x="32" y="5"/>
                    <a:pt x="24" y="0"/>
                    <a:pt x="15" y="0"/>
                  </a:cubicBezTo>
                  <a:cubicBezTo>
                    <a:pt x="6" y="0"/>
                    <a:pt x="0" y="5"/>
                    <a:pt x="1" y="11"/>
                  </a:cubicBezTo>
                  <a:cubicBezTo>
                    <a:pt x="2" y="18"/>
                    <a:pt x="10" y="23"/>
                    <a:pt x="20" y="23"/>
                  </a:cubicBezTo>
                  <a:cubicBezTo>
                    <a:pt x="29" y="23"/>
                    <a:pt x="35" y="18"/>
                    <a:pt x="34" y="11"/>
                  </a:cubicBezTo>
                  <a:close/>
                </a:path>
              </a:pathLst>
            </a:custGeom>
            <a:grpFill/>
            <a:ln>
              <a:noFill/>
            </a:ln>
          </p:spPr>
          <p:txBody>
            <a:bodyPr anchor="ctr"/>
            <a:lstStyle/>
            <a:p>
              <a:pPr algn="ctr"/>
            </a:p>
          </p:txBody>
        </p:sp>
        <p:sp>
          <p:nvSpPr>
            <p:cNvPr id="172" name="îŝḷiḑé"/>
            <p:cNvSpPr/>
            <p:nvPr/>
          </p:nvSpPr>
          <p:spPr bwMode="auto">
            <a:xfrm>
              <a:off x="7664118" y="3010774"/>
              <a:ext cx="131151" cy="83319"/>
            </a:xfrm>
            <a:custGeom>
              <a:avLst/>
              <a:gdLst>
                <a:gd name="T0" fmla="*/ 35 w 36"/>
                <a:gd name="T1" fmla="*/ 11 h 23"/>
                <a:gd name="T2" fmla="*/ 15 w 36"/>
                <a:gd name="T3" fmla="*/ 0 h 23"/>
                <a:gd name="T4" fmla="*/ 2 w 36"/>
                <a:gd name="T5" fmla="*/ 11 h 23"/>
                <a:gd name="T6" fmla="*/ 21 w 36"/>
                <a:gd name="T7" fmla="*/ 23 h 23"/>
                <a:gd name="T8" fmla="*/ 35 w 36"/>
                <a:gd name="T9" fmla="*/ 11 h 23"/>
              </a:gdLst>
              <a:ahLst/>
              <a:cxnLst>
                <a:cxn ang="0">
                  <a:pos x="T0" y="T1"/>
                </a:cxn>
                <a:cxn ang="0">
                  <a:pos x="T2" y="T3"/>
                </a:cxn>
                <a:cxn ang="0">
                  <a:pos x="T4" y="T5"/>
                </a:cxn>
                <a:cxn ang="0">
                  <a:pos x="T6" y="T7"/>
                </a:cxn>
                <a:cxn ang="0">
                  <a:pos x="T8" y="T9"/>
                </a:cxn>
              </a:cxnLst>
              <a:rect l="0" t="0" r="r" b="b"/>
              <a:pathLst>
                <a:path w="36" h="23">
                  <a:moveTo>
                    <a:pt x="35" y="11"/>
                  </a:moveTo>
                  <a:cubicBezTo>
                    <a:pt x="33" y="5"/>
                    <a:pt x="24" y="0"/>
                    <a:pt x="15" y="0"/>
                  </a:cubicBezTo>
                  <a:cubicBezTo>
                    <a:pt x="6" y="0"/>
                    <a:pt x="0" y="5"/>
                    <a:pt x="2" y="11"/>
                  </a:cubicBezTo>
                  <a:cubicBezTo>
                    <a:pt x="3" y="18"/>
                    <a:pt x="12" y="23"/>
                    <a:pt x="21" y="23"/>
                  </a:cubicBezTo>
                  <a:cubicBezTo>
                    <a:pt x="30" y="23"/>
                    <a:pt x="36" y="18"/>
                    <a:pt x="35" y="11"/>
                  </a:cubicBezTo>
                  <a:close/>
                </a:path>
              </a:pathLst>
            </a:custGeom>
            <a:grpFill/>
            <a:ln>
              <a:noFill/>
            </a:ln>
          </p:spPr>
          <p:txBody>
            <a:bodyPr anchor="ctr"/>
            <a:lstStyle/>
            <a:p>
              <a:pPr algn="ctr"/>
            </a:p>
          </p:txBody>
        </p:sp>
        <p:sp>
          <p:nvSpPr>
            <p:cNvPr id="173" name="î$ļïḋê"/>
            <p:cNvSpPr/>
            <p:nvPr/>
          </p:nvSpPr>
          <p:spPr bwMode="auto">
            <a:xfrm>
              <a:off x="6798524" y="3112609"/>
              <a:ext cx="128065" cy="87948"/>
            </a:xfrm>
            <a:custGeom>
              <a:avLst/>
              <a:gdLst>
                <a:gd name="T0" fmla="*/ 34 w 35"/>
                <a:gd name="T1" fmla="*/ 12 h 24"/>
                <a:gd name="T2" fmla="*/ 16 w 35"/>
                <a:gd name="T3" fmla="*/ 0 h 24"/>
                <a:gd name="T4" fmla="*/ 1 w 35"/>
                <a:gd name="T5" fmla="*/ 12 h 24"/>
                <a:gd name="T6" fmla="*/ 19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3" y="6"/>
                    <a:pt x="25" y="0"/>
                    <a:pt x="16" y="0"/>
                  </a:cubicBezTo>
                  <a:cubicBezTo>
                    <a:pt x="7" y="0"/>
                    <a:pt x="0" y="6"/>
                    <a:pt x="1" y="12"/>
                  </a:cubicBezTo>
                  <a:cubicBezTo>
                    <a:pt x="2" y="19"/>
                    <a:pt x="10" y="24"/>
                    <a:pt x="19" y="24"/>
                  </a:cubicBezTo>
                  <a:cubicBezTo>
                    <a:pt x="28" y="24"/>
                    <a:pt x="35" y="19"/>
                    <a:pt x="34" y="12"/>
                  </a:cubicBezTo>
                  <a:close/>
                </a:path>
              </a:pathLst>
            </a:custGeom>
            <a:grpFill/>
            <a:ln>
              <a:noFill/>
            </a:ln>
          </p:spPr>
          <p:txBody>
            <a:bodyPr anchor="ctr"/>
            <a:lstStyle/>
            <a:p>
              <a:pPr algn="ctr"/>
            </a:p>
          </p:txBody>
        </p:sp>
        <p:sp>
          <p:nvSpPr>
            <p:cNvPr id="174" name="íṩ1îḑé"/>
            <p:cNvSpPr/>
            <p:nvPr/>
          </p:nvSpPr>
          <p:spPr bwMode="auto">
            <a:xfrm>
              <a:off x="6948190" y="3112609"/>
              <a:ext cx="128065" cy="87948"/>
            </a:xfrm>
            <a:custGeom>
              <a:avLst/>
              <a:gdLst>
                <a:gd name="T0" fmla="*/ 34 w 35"/>
                <a:gd name="T1" fmla="*/ 12 h 24"/>
                <a:gd name="T2" fmla="*/ 15 w 35"/>
                <a:gd name="T3" fmla="*/ 0 h 24"/>
                <a:gd name="T4" fmla="*/ 1 w 35"/>
                <a:gd name="T5" fmla="*/ 12 h 24"/>
                <a:gd name="T6" fmla="*/ 19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3" y="6"/>
                    <a:pt x="25" y="0"/>
                    <a:pt x="15" y="0"/>
                  </a:cubicBezTo>
                  <a:cubicBezTo>
                    <a:pt x="6" y="0"/>
                    <a:pt x="0" y="6"/>
                    <a:pt x="1" y="12"/>
                  </a:cubicBezTo>
                  <a:cubicBezTo>
                    <a:pt x="2" y="19"/>
                    <a:pt x="10" y="24"/>
                    <a:pt x="19" y="24"/>
                  </a:cubicBezTo>
                  <a:cubicBezTo>
                    <a:pt x="28" y="24"/>
                    <a:pt x="35" y="19"/>
                    <a:pt x="34" y="12"/>
                  </a:cubicBezTo>
                  <a:close/>
                </a:path>
              </a:pathLst>
            </a:custGeom>
            <a:grpFill/>
            <a:ln>
              <a:noFill/>
            </a:ln>
          </p:spPr>
          <p:txBody>
            <a:bodyPr anchor="ctr"/>
            <a:lstStyle/>
            <a:p>
              <a:pPr algn="ctr"/>
            </a:p>
          </p:txBody>
        </p:sp>
        <p:sp>
          <p:nvSpPr>
            <p:cNvPr id="175" name="ïş1íḋè"/>
            <p:cNvSpPr/>
            <p:nvPr/>
          </p:nvSpPr>
          <p:spPr bwMode="auto">
            <a:xfrm>
              <a:off x="7637887" y="2907396"/>
              <a:ext cx="131151" cy="84863"/>
            </a:xfrm>
            <a:custGeom>
              <a:avLst/>
              <a:gdLst>
                <a:gd name="T0" fmla="*/ 34 w 36"/>
                <a:gd name="T1" fmla="*/ 11 h 23"/>
                <a:gd name="T2" fmla="*/ 15 w 36"/>
                <a:gd name="T3" fmla="*/ 0 h 23"/>
                <a:gd name="T4" fmla="*/ 2 w 36"/>
                <a:gd name="T5" fmla="*/ 11 h 23"/>
                <a:gd name="T6" fmla="*/ 21 w 36"/>
                <a:gd name="T7" fmla="*/ 23 h 23"/>
                <a:gd name="T8" fmla="*/ 34 w 36"/>
                <a:gd name="T9" fmla="*/ 11 h 23"/>
              </a:gdLst>
              <a:ahLst/>
              <a:cxnLst>
                <a:cxn ang="0">
                  <a:pos x="T0" y="T1"/>
                </a:cxn>
                <a:cxn ang="0">
                  <a:pos x="T2" y="T3"/>
                </a:cxn>
                <a:cxn ang="0">
                  <a:pos x="T4" y="T5"/>
                </a:cxn>
                <a:cxn ang="0">
                  <a:pos x="T6" y="T7"/>
                </a:cxn>
                <a:cxn ang="0">
                  <a:pos x="T8" y="T9"/>
                </a:cxn>
              </a:cxnLst>
              <a:rect l="0" t="0" r="r" b="b"/>
              <a:pathLst>
                <a:path w="36" h="23">
                  <a:moveTo>
                    <a:pt x="34" y="11"/>
                  </a:moveTo>
                  <a:cubicBezTo>
                    <a:pt x="33" y="5"/>
                    <a:pt x="24" y="0"/>
                    <a:pt x="15" y="0"/>
                  </a:cubicBezTo>
                  <a:cubicBezTo>
                    <a:pt x="6" y="0"/>
                    <a:pt x="0" y="5"/>
                    <a:pt x="2" y="11"/>
                  </a:cubicBezTo>
                  <a:cubicBezTo>
                    <a:pt x="3" y="18"/>
                    <a:pt x="12" y="23"/>
                    <a:pt x="21" y="23"/>
                  </a:cubicBezTo>
                  <a:cubicBezTo>
                    <a:pt x="30" y="23"/>
                    <a:pt x="36" y="18"/>
                    <a:pt x="34" y="11"/>
                  </a:cubicBezTo>
                  <a:close/>
                </a:path>
              </a:pathLst>
            </a:custGeom>
            <a:grpFill/>
            <a:ln>
              <a:noFill/>
            </a:ln>
          </p:spPr>
          <p:txBody>
            <a:bodyPr anchor="ctr"/>
            <a:lstStyle/>
            <a:p>
              <a:pPr algn="ctr"/>
            </a:p>
          </p:txBody>
        </p:sp>
        <p:sp>
          <p:nvSpPr>
            <p:cNvPr id="176" name="iṣḷîde"/>
            <p:cNvSpPr/>
            <p:nvPr/>
          </p:nvSpPr>
          <p:spPr bwMode="auto">
            <a:xfrm>
              <a:off x="7784467" y="2907396"/>
              <a:ext cx="131151" cy="84863"/>
            </a:xfrm>
            <a:custGeom>
              <a:avLst/>
              <a:gdLst>
                <a:gd name="T0" fmla="*/ 34 w 36"/>
                <a:gd name="T1" fmla="*/ 11 h 23"/>
                <a:gd name="T2" fmla="*/ 15 w 36"/>
                <a:gd name="T3" fmla="*/ 0 h 23"/>
                <a:gd name="T4" fmla="*/ 2 w 36"/>
                <a:gd name="T5" fmla="*/ 11 h 23"/>
                <a:gd name="T6" fmla="*/ 21 w 36"/>
                <a:gd name="T7" fmla="*/ 23 h 23"/>
                <a:gd name="T8" fmla="*/ 34 w 36"/>
                <a:gd name="T9" fmla="*/ 11 h 23"/>
              </a:gdLst>
              <a:ahLst/>
              <a:cxnLst>
                <a:cxn ang="0">
                  <a:pos x="T0" y="T1"/>
                </a:cxn>
                <a:cxn ang="0">
                  <a:pos x="T2" y="T3"/>
                </a:cxn>
                <a:cxn ang="0">
                  <a:pos x="T4" y="T5"/>
                </a:cxn>
                <a:cxn ang="0">
                  <a:pos x="T6" y="T7"/>
                </a:cxn>
                <a:cxn ang="0">
                  <a:pos x="T8" y="T9"/>
                </a:cxn>
              </a:cxnLst>
              <a:rect l="0" t="0" r="r" b="b"/>
              <a:pathLst>
                <a:path w="36" h="23">
                  <a:moveTo>
                    <a:pt x="34" y="11"/>
                  </a:moveTo>
                  <a:cubicBezTo>
                    <a:pt x="32" y="5"/>
                    <a:pt x="24" y="0"/>
                    <a:pt x="15" y="0"/>
                  </a:cubicBezTo>
                  <a:cubicBezTo>
                    <a:pt x="6" y="0"/>
                    <a:pt x="0" y="5"/>
                    <a:pt x="2" y="11"/>
                  </a:cubicBezTo>
                  <a:cubicBezTo>
                    <a:pt x="3" y="18"/>
                    <a:pt x="12" y="23"/>
                    <a:pt x="21" y="23"/>
                  </a:cubicBezTo>
                  <a:cubicBezTo>
                    <a:pt x="30" y="23"/>
                    <a:pt x="36" y="18"/>
                    <a:pt x="34" y="11"/>
                  </a:cubicBezTo>
                  <a:close/>
                </a:path>
              </a:pathLst>
            </a:custGeom>
            <a:grpFill/>
            <a:ln>
              <a:noFill/>
            </a:ln>
          </p:spPr>
          <p:txBody>
            <a:bodyPr anchor="ctr"/>
            <a:lstStyle/>
            <a:p>
              <a:pPr algn="ctr"/>
            </a:p>
          </p:txBody>
        </p:sp>
        <p:sp>
          <p:nvSpPr>
            <p:cNvPr id="177" name="îṣľïḑé"/>
            <p:cNvSpPr/>
            <p:nvPr/>
          </p:nvSpPr>
          <p:spPr bwMode="auto">
            <a:xfrm>
              <a:off x="7926418" y="2907396"/>
              <a:ext cx="134237" cy="84863"/>
            </a:xfrm>
            <a:custGeom>
              <a:avLst/>
              <a:gdLst>
                <a:gd name="T0" fmla="*/ 35 w 37"/>
                <a:gd name="T1" fmla="*/ 11 h 23"/>
                <a:gd name="T2" fmla="*/ 15 w 37"/>
                <a:gd name="T3" fmla="*/ 0 h 23"/>
                <a:gd name="T4" fmla="*/ 2 w 37"/>
                <a:gd name="T5" fmla="*/ 11 h 23"/>
                <a:gd name="T6" fmla="*/ 22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3" y="5"/>
                    <a:pt x="24" y="0"/>
                    <a:pt x="15" y="0"/>
                  </a:cubicBezTo>
                  <a:cubicBezTo>
                    <a:pt x="6" y="0"/>
                    <a:pt x="0" y="5"/>
                    <a:pt x="2" y="11"/>
                  </a:cubicBezTo>
                  <a:cubicBezTo>
                    <a:pt x="4" y="18"/>
                    <a:pt x="13" y="23"/>
                    <a:pt x="22" y="23"/>
                  </a:cubicBezTo>
                  <a:cubicBezTo>
                    <a:pt x="31" y="23"/>
                    <a:pt x="37" y="18"/>
                    <a:pt x="35" y="11"/>
                  </a:cubicBezTo>
                  <a:close/>
                </a:path>
              </a:pathLst>
            </a:custGeom>
            <a:grpFill/>
            <a:ln>
              <a:noFill/>
            </a:ln>
          </p:spPr>
          <p:txBody>
            <a:bodyPr anchor="ctr"/>
            <a:lstStyle/>
            <a:p>
              <a:pPr algn="ctr"/>
            </a:p>
          </p:txBody>
        </p:sp>
        <p:sp>
          <p:nvSpPr>
            <p:cNvPr id="178" name="ïşlíḋe"/>
            <p:cNvSpPr/>
            <p:nvPr/>
          </p:nvSpPr>
          <p:spPr bwMode="auto">
            <a:xfrm>
              <a:off x="8072998" y="2907396"/>
              <a:ext cx="131151" cy="84863"/>
            </a:xfrm>
            <a:custGeom>
              <a:avLst/>
              <a:gdLst>
                <a:gd name="T0" fmla="*/ 34 w 36"/>
                <a:gd name="T1" fmla="*/ 11 h 23"/>
                <a:gd name="T2" fmla="*/ 15 w 36"/>
                <a:gd name="T3" fmla="*/ 0 h 23"/>
                <a:gd name="T4" fmla="*/ 2 w 36"/>
                <a:gd name="T5" fmla="*/ 11 h 23"/>
                <a:gd name="T6" fmla="*/ 22 w 36"/>
                <a:gd name="T7" fmla="*/ 23 h 23"/>
                <a:gd name="T8" fmla="*/ 34 w 36"/>
                <a:gd name="T9" fmla="*/ 11 h 23"/>
              </a:gdLst>
              <a:ahLst/>
              <a:cxnLst>
                <a:cxn ang="0">
                  <a:pos x="T0" y="T1"/>
                </a:cxn>
                <a:cxn ang="0">
                  <a:pos x="T2" y="T3"/>
                </a:cxn>
                <a:cxn ang="0">
                  <a:pos x="T4" y="T5"/>
                </a:cxn>
                <a:cxn ang="0">
                  <a:pos x="T6" y="T7"/>
                </a:cxn>
                <a:cxn ang="0">
                  <a:pos x="T8" y="T9"/>
                </a:cxn>
              </a:cxnLst>
              <a:rect l="0" t="0" r="r" b="b"/>
              <a:pathLst>
                <a:path w="36" h="23">
                  <a:moveTo>
                    <a:pt x="34" y="11"/>
                  </a:moveTo>
                  <a:cubicBezTo>
                    <a:pt x="32" y="5"/>
                    <a:pt x="24" y="0"/>
                    <a:pt x="15" y="0"/>
                  </a:cubicBezTo>
                  <a:cubicBezTo>
                    <a:pt x="6" y="0"/>
                    <a:pt x="0" y="5"/>
                    <a:pt x="2" y="11"/>
                  </a:cubicBezTo>
                  <a:cubicBezTo>
                    <a:pt x="4" y="18"/>
                    <a:pt x="13" y="23"/>
                    <a:pt x="22" y="23"/>
                  </a:cubicBezTo>
                  <a:cubicBezTo>
                    <a:pt x="31" y="23"/>
                    <a:pt x="36" y="18"/>
                    <a:pt x="34" y="11"/>
                  </a:cubicBezTo>
                  <a:close/>
                </a:path>
              </a:pathLst>
            </a:custGeom>
            <a:grpFill/>
            <a:ln>
              <a:noFill/>
            </a:ln>
          </p:spPr>
          <p:txBody>
            <a:bodyPr anchor="ctr"/>
            <a:lstStyle/>
            <a:p>
              <a:pPr algn="ctr"/>
            </a:p>
          </p:txBody>
        </p:sp>
        <p:sp>
          <p:nvSpPr>
            <p:cNvPr id="179" name="isḷíďê"/>
            <p:cNvSpPr/>
            <p:nvPr/>
          </p:nvSpPr>
          <p:spPr bwMode="auto">
            <a:xfrm>
              <a:off x="8218035" y="2907396"/>
              <a:ext cx="131151" cy="84863"/>
            </a:xfrm>
            <a:custGeom>
              <a:avLst/>
              <a:gdLst>
                <a:gd name="T0" fmla="*/ 34 w 36"/>
                <a:gd name="T1" fmla="*/ 11 h 23"/>
                <a:gd name="T2" fmla="*/ 14 w 36"/>
                <a:gd name="T3" fmla="*/ 0 h 23"/>
                <a:gd name="T4" fmla="*/ 2 w 36"/>
                <a:gd name="T5" fmla="*/ 11 h 23"/>
                <a:gd name="T6" fmla="*/ 22 w 36"/>
                <a:gd name="T7" fmla="*/ 23 h 23"/>
                <a:gd name="T8" fmla="*/ 34 w 36"/>
                <a:gd name="T9" fmla="*/ 11 h 23"/>
              </a:gdLst>
              <a:ahLst/>
              <a:cxnLst>
                <a:cxn ang="0">
                  <a:pos x="T0" y="T1"/>
                </a:cxn>
                <a:cxn ang="0">
                  <a:pos x="T2" y="T3"/>
                </a:cxn>
                <a:cxn ang="0">
                  <a:pos x="T4" y="T5"/>
                </a:cxn>
                <a:cxn ang="0">
                  <a:pos x="T6" y="T7"/>
                </a:cxn>
                <a:cxn ang="0">
                  <a:pos x="T8" y="T9"/>
                </a:cxn>
              </a:cxnLst>
              <a:rect l="0" t="0" r="r" b="b"/>
              <a:pathLst>
                <a:path w="36" h="23">
                  <a:moveTo>
                    <a:pt x="34" y="11"/>
                  </a:moveTo>
                  <a:cubicBezTo>
                    <a:pt x="32" y="5"/>
                    <a:pt x="23" y="0"/>
                    <a:pt x="14" y="0"/>
                  </a:cubicBezTo>
                  <a:cubicBezTo>
                    <a:pt x="5" y="0"/>
                    <a:pt x="0" y="5"/>
                    <a:pt x="2" y="11"/>
                  </a:cubicBezTo>
                  <a:cubicBezTo>
                    <a:pt x="4" y="18"/>
                    <a:pt x="13" y="23"/>
                    <a:pt x="22" y="23"/>
                  </a:cubicBezTo>
                  <a:cubicBezTo>
                    <a:pt x="31" y="23"/>
                    <a:pt x="36" y="18"/>
                    <a:pt x="34" y="11"/>
                  </a:cubicBezTo>
                  <a:close/>
                </a:path>
              </a:pathLst>
            </a:custGeom>
            <a:grpFill/>
            <a:ln>
              <a:noFill/>
            </a:ln>
          </p:spPr>
          <p:txBody>
            <a:bodyPr anchor="ctr"/>
            <a:lstStyle/>
            <a:p>
              <a:pPr algn="ctr"/>
            </a:p>
          </p:txBody>
        </p:sp>
        <p:sp>
          <p:nvSpPr>
            <p:cNvPr id="180" name="ïṩlíḍe"/>
            <p:cNvSpPr/>
            <p:nvPr/>
          </p:nvSpPr>
          <p:spPr bwMode="auto">
            <a:xfrm>
              <a:off x="8359986" y="2907396"/>
              <a:ext cx="135779" cy="84863"/>
            </a:xfrm>
            <a:custGeom>
              <a:avLst/>
              <a:gdLst>
                <a:gd name="T0" fmla="*/ 35 w 37"/>
                <a:gd name="T1" fmla="*/ 11 h 23"/>
                <a:gd name="T2" fmla="*/ 15 w 37"/>
                <a:gd name="T3" fmla="*/ 0 h 23"/>
                <a:gd name="T4" fmla="*/ 2 w 37"/>
                <a:gd name="T5" fmla="*/ 11 h 23"/>
                <a:gd name="T6" fmla="*/ 23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3" y="5"/>
                    <a:pt x="24" y="0"/>
                    <a:pt x="15" y="0"/>
                  </a:cubicBezTo>
                  <a:cubicBezTo>
                    <a:pt x="6" y="0"/>
                    <a:pt x="0" y="5"/>
                    <a:pt x="2" y="11"/>
                  </a:cubicBezTo>
                  <a:cubicBezTo>
                    <a:pt x="5" y="18"/>
                    <a:pt x="14" y="23"/>
                    <a:pt x="23" y="23"/>
                  </a:cubicBezTo>
                  <a:cubicBezTo>
                    <a:pt x="32" y="23"/>
                    <a:pt x="37" y="18"/>
                    <a:pt x="35" y="11"/>
                  </a:cubicBezTo>
                  <a:close/>
                </a:path>
              </a:pathLst>
            </a:custGeom>
            <a:grpFill/>
            <a:ln>
              <a:noFill/>
            </a:ln>
          </p:spPr>
          <p:txBody>
            <a:bodyPr anchor="ctr"/>
            <a:lstStyle/>
            <a:p>
              <a:pPr algn="ctr"/>
            </a:p>
          </p:txBody>
        </p:sp>
        <p:sp>
          <p:nvSpPr>
            <p:cNvPr id="181" name="îṡļidê"/>
            <p:cNvSpPr/>
            <p:nvPr/>
          </p:nvSpPr>
          <p:spPr bwMode="auto">
            <a:xfrm>
              <a:off x="8506566" y="2907396"/>
              <a:ext cx="135779" cy="84863"/>
            </a:xfrm>
            <a:custGeom>
              <a:avLst/>
              <a:gdLst>
                <a:gd name="T0" fmla="*/ 35 w 37"/>
                <a:gd name="T1" fmla="*/ 11 h 23"/>
                <a:gd name="T2" fmla="*/ 14 w 37"/>
                <a:gd name="T3" fmla="*/ 0 h 23"/>
                <a:gd name="T4" fmla="*/ 2 w 37"/>
                <a:gd name="T5" fmla="*/ 11 h 23"/>
                <a:gd name="T6" fmla="*/ 23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2" y="5"/>
                    <a:pt x="23" y="0"/>
                    <a:pt x="14" y="0"/>
                  </a:cubicBezTo>
                  <a:cubicBezTo>
                    <a:pt x="5" y="0"/>
                    <a:pt x="0" y="5"/>
                    <a:pt x="2" y="11"/>
                  </a:cubicBezTo>
                  <a:cubicBezTo>
                    <a:pt x="4" y="18"/>
                    <a:pt x="14" y="23"/>
                    <a:pt x="23" y="23"/>
                  </a:cubicBezTo>
                  <a:cubicBezTo>
                    <a:pt x="32" y="23"/>
                    <a:pt x="37" y="18"/>
                    <a:pt x="35" y="11"/>
                  </a:cubicBezTo>
                  <a:close/>
                </a:path>
              </a:pathLst>
            </a:custGeom>
            <a:grpFill/>
            <a:ln>
              <a:noFill/>
            </a:ln>
          </p:spPr>
          <p:txBody>
            <a:bodyPr anchor="ctr"/>
            <a:lstStyle/>
            <a:p>
              <a:pPr algn="ctr"/>
            </a:p>
          </p:txBody>
        </p:sp>
        <p:sp>
          <p:nvSpPr>
            <p:cNvPr id="182" name="ï$1îḋé"/>
            <p:cNvSpPr/>
            <p:nvPr/>
          </p:nvSpPr>
          <p:spPr bwMode="auto">
            <a:xfrm>
              <a:off x="8648517" y="2907396"/>
              <a:ext cx="138865" cy="84863"/>
            </a:xfrm>
            <a:custGeom>
              <a:avLst/>
              <a:gdLst>
                <a:gd name="T0" fmla="*/ 35 w 38"/>
                <a:gd name="T1" fmla="*/ 11 h 23"/>
                <a:gd name="T2" fmla="*/ 15 w 38"/>
                <a:gd name="T3" fmla="*/ 0 h 23"/>
                <a:gd name="T4" fmla="*/ 3 w 38"/>
                <a:gd name="T5" fmla="*/ 11 h 23"/>
                <a:gd name="T6" fmla="*/ 23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3" y="5"/>
                    <a:pt x="24" y="0"/>
                    <a:pt x="15" y="0"/>
                  </a:cubicBezTo>
                  <a:cubicBezTo>
                    <a:pt x="6" y="0"/>
                    <a:pt x="0" y="5"/>
                    <a:pt x="3" y="11"/>
                  </a:cubicBezTo>
                  <a:cubicBezTo>
                    <a:pt x="5" y="18"/>
                    <a:pt x="14" y="23"/>
                    <a:pt x="23" y="23"/>
                  </a:cubicBezTo>
                  <a:cubicBezTo>
                    <a:pt x="33" y="23"/>
                    <a:pt x="38" y="18"/>
                    <a:pt x="35" y="11"/>
                  </a:cubicBezTo>
                  <a:close/>
                </a:path>
              </a:pathLst>
            </a:custGeom>
            <a:grpFill/>
            <a:ln>
              <a:noFill/>
            </a:ln>
          </p:spPr>
          <p:txBody>
            <a:bodyPr anchor="ctr"/>
            <a:lstStyle/>
            <a:p>
              <a:pPr algn="ctr"/>
            </a:p>
          </p:txBody>
        </p:sp>
        <p:sp>
          <p:nvSpPr>
            <p:cNvPr id="183" name="íṡḻîḑé"/>
            <p:cNvSpPr/>
            <p:nvPr/>
          </p:nvSpPr>
          <p:spPr bwMode="auto">
            <a:xfrm>
              <a:off x="8795097" y="2907396"/>
              <a:ext cx="138865" cy="84863"/>
            </a:xfrm>
            <a:custGeom>
              <a:avLst/>
              <a:gdLst>
                <a:gd name="T0" fmla="*/ 35 w 38"/>
                <a:gd name="T1" fmla="*/ 11 h 23"/>
                <a:gd name="T2" fmla="*/ 14 w 38"/>
                <a:gd name="T3" fmla="*/ 0 h 23"/>
                <a:gd name="T4" fmla="*/ 3 w 38"/>
                <a:gd name="T5" fmla="*/ 11 h 23"/>
                <a:gd name="T6" fmla="*/ 23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2" y="5"/>
                    <a:pt x="23" y="0"/>
                    <a:pt x="14" y="0"/>
                  </a:cubicBezTo>
                  <a:cubicBezTo>
                    <a:pt x="5" y="0"/>
                    <a:pt x="0" y="5"/>
                    <a:pt x="3" y="11"/>
                  </a:cubicBezTo>
                  <a:cubicBezTo>
                    <a:pt x="5" y="18"/>
                    <a:pt x="14" y="23"/>
                    <a:pt x="23" y="23"/>
                  </a:cubicBezTo>
                  <a:cubicBezTo>
                    <a:pt x="32" y="23"/>
                    <a:pt x="38" y="18"/>
                    <a:pt x="35" y="11"/>
                  </a:cubicBezTo>
                  <a:close/>
                </a:path>
              </a:pathLst>
            </a:custGeom>
            <a:grpFill/>
            <a:ln>
              <a:noFill/>
            </a:ln>
          </p:spPr>
          <p:txBody>
            <a:bodyPr anchor="ctr"/>
            <a:lstStyle/>
            <a:p>
              <a:pPr algn="ctr"/>
            </a:p>
          </p:txBody>
        </p:sp>
        <p:sp>
          <p:nvSpPr>
            <p:cNvPr id="184" name="íṥḷïḋe"/>
            <p:cNvSpPr/>
            <p:nvPr/>
          </p:nvSpPr>
          <p:spPr bwMode="auto">
            <a:xfrm>
              <a:off x="7134886" y="2532461"/>
              <a:ext cx="120350" cy="72519"/>
            </a:xfrm>
            <a:custGeom>
              <a:avLst/>
              <a:gdLst>
                <a:gd name="T0" fmla="*/ 32 w 33"/>
                <a:gd name="T1" fmla="*/ 10 h 20"/>
                <a:gd name="T2" fmla="*/ 15 w 33"/>
                <a:gd name="T3" fmla="*/ 0 h 20"/>
                <a:gd name="T4" fmla="*/ 1 w 33"/>
                <a:gd name="T5" fmla="*/ 10 h 20"/>
                <a:gd name="T6" fmla="*/ 19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5" y="0"/>
                  </a:cubicBezTo>
                  <a:cubicBezTo>
                    <a:pt x="6" y="0"/>
                    <a:pt x="0" y="4"/>
                    <a:pt x="1" y="10"/>
                  </a:cubicBezTo>
                  <a:cubicBezTo>
                    <a:pt x="2" y="15"/>
                    <a:pt x="10" y="20"/>
                    <a:pt x="19" y="20"/>
                  </a:cubicBezTo>
                  <a:cubicBezTo>
                    <a:pt x="27" y="20"/>
                    <a:pt x="33" y="15"/>
                    <a:pt x="32" y="10"/>
                  </a:cubicBezTo>
                  <a:close/>
                </a:path>
              </a:pathLst>
            </a:custGeom>
            <a:grpFill/>
            <a:ln>
              <a:noFill/>
            </a:ln>
          </p:spPr>
          <p:txBody>
            <a:bodyPr anchor="ctr"/>
            <a:lstStyle/>
            <a:p>
              <a:pPr algn="ctr"/>
            </a:p>
          </p:txBody>
        </p:sp>
        <p:sp>
          <p:nvSpPr>
            <p:cNvPr id="185" name="îṧḷïḓé"/>
            <p:cNvSpPr/>
            <p:nvPr/>
          </p:nvSpPr>
          <p:spPr bwMode="auto">
            <a:xfrm>
              <a:off x="7273752" y="2532461"/>
              <a:ext cx="120350" cy="72519"/>
            </a:xfrm>
            <a:custGeom>
              <a:avLst/>
              <a:gdLst>
                <a:gd name="T0" fmla="*/ 32 w 33"/>
                <a:gd name="T1" fmla="*/ 10 h 20"/>
                <a:gd name="T2" fmla="*/ 14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0" y="4"/>
                    <a:pt x="23" y="0"/>
                    <a:pt x="14" y="0"/>
                  </a:cubicBezTo>
                  <a:cubicBezTo>
                    <a:pt x="6" y="0"/>
                    <a:pt x="0" y="4"/>
                    <a:pt x="1" y="10"/>
                  </a:cubicBezTo>
                  <a:cubicBezTo>
                    <a:pt x="2" y="15"/>
                    <a:pt x="10" y="20"/>
                    <a:pt x="18" y="20"/>
                  </a:cubicBezTo>
                  <a:cubicBezTo>
                    <a:pt x="27" y="20"/>
                    <a:pt x="33" y="15"/>
                    <a:pt x="32" y="10"/>
                  </a:cubicBezTo>
                  <a:close/>
                </a:path>
              </a:pathLst>
            </a:custGeom>
            <a:grpFill/>
            <a:ln>
              <a:noFill/>
            </a:ln>
          </p:spPr>
          <p:txBody>
            <a:bodyPr anchor="ctr"/>
            <a:lstStyle/>
            <a:p>
              <a:pPr algn="ctr"/>
            </a:p>
          </p:txBody>
        </p:sp>
        <p:sp>
          <p:nvSpPr>
            <p:cNvPr id="186" name="î$líḋe"/>
            <p:cNvSpPr/>
            <p:nvPr/>
          </p:nvSpPr>
          <p:spPr bwMode="auto">
            <a:xfrm>
              <a:off x="7407988" y="2532461"/>
              <a:ext cx="124979" cy="72519"/>
            </a:xfrm>
            <a:custGeom>
              <a:avLst/>
              <a:gdLst>
                <a:gd name="T0" fmla="*/ 32 w 34"/>
                <a:gd name="T1" fmla="*/ 10 h 20"/>
                <a:gd name="T2" fmla="*/ 15 w 34"/>
                <a:gd name="T3" fmla="*/ 0 h 20"/>
                <a:gd name="T4" fmla="*/ 2 w 34"/>
                <a:gd name="T5" fmla="*/ 10 h 20"/>
                <a:gd name="T6" fmla="*/ 19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1" y="4"/>
                    <a:pt x="23" y="0"/>
                    <a:pt x="15" y="0"/>
                  </a:cubicBezTo>
                  <a:cubicBezTo>
                    <a:pt x="6" y="0"/>
                    <a:pt x="0" y="4"/>
                    <a:pt x="2" y="10"/>
                  </a:cubicBezTo>
                  <a:cubicBezTo>
                    <a:pt x="3" y="15"/>
                    <a:pt x="11" y="20"/>
                    <a:pt x="19" y="20"/>
                  </a:cubicBezTo>
                  <a:cubicBezTo>
                    <a:pt x="28" y="20"/>
                    <a:pt x="34" y="15"/>
                    <a:pt x="32" y="10"/>
                  </a:cubicBezTo>
                  <a:close/>
                </a:path>
              </a:pathLst>
            </a:custGeom>
            <a:grpFill/>
            <a:ln>
              <a:noFill/>
            </a:ln>
          </p:spPr>
          <p:txBody>
            <a:bodyPr anchor="ctr"/>
            <a:lstStyle/>
            <a:p>
              <a:pPr algn="ctr"/>
            </a:p>
          </p:txBody>
        </p:sp>
        <p:sp>
          <p:nvSpPr>
            <p:cNvPr id="187" name="ïṧḻíḑe"/>
            <p:cNvSpPr/>
            <p:nvPr/>
          </p:nvSpPr>
          <p:spPr bwMode="auto">
            <a:xfrm>
              <a:off x="7546854" y="2532461"/>
              <a:ext cx="120350" cy="72519"/>
            </a:xfrm>
            <a:custGeom>
              <a:avLst/>
              <a:gdLst>
                <a:gd name="T0" fmla="*/ 32 w 33"/>
                <a:gd name="T1" fmla="*/ 10 h 20"/>
                <a:gd name="T2" fmla="*/ 14 w 33"/>
                <a:gd name="T3" fmla="*/ 0 h 20"/>
                <a:gd name="T4" fmla="*/ 1 w 33"/>
                <a:gd name="T5" fmla="*/ 10 h 20"/>
                <a:gd name="T6" fmla="*/ 19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0" y="4"/>
                    <a:pt x="22" y="0"/>
                    <a:pt x="14" y="0"/>
                  </a:cubicBezTo>
                  <a:cubicBezTo>
                    <a:pt x="6" y="0"/>
                    <a:pt x="0" y="4"/>
                    <a:pt x="1" y="10"/>
                  </a:cubicBezTo>
                  <a:cubicBezTo>
                    <a:pt x="3" y="15"/>
                    <a:pt x="11" y="20"/>
                    <a:pt x="19" y="20"/>
                  </a:cubicBezTo>
                  <a:cubicBezTo>
                    <a:pt x="28" y="20"/>
                    <a:pt x="33" y="15"/>
                    <a:pt x="32" y="10"/>
                  </a:cubicBezTo>
                  <a:close/>
                </a:path>
              </a:pathLst>
            </a:custGeom>
            <a:grpFill/>
            <a:ln>
              <a:noFill/>
            </a:ln>
          </p:spPr>
          <p:txBody>
            <a:bodyPr anchor="ctr"/>
            <a:lstStyle/>
            <a:p>
              <a:pPr algn="ctr"/>
            </a:p>
          </p:txBody>
        </p:sp>
        <p:sp>
          <p:nvSpPr>
            <p:cNvPr id="188" name="iṩḻiďè"/>
            <p:cNvSpPr/>
            <p:nvPr/>
          </p:nvSpPr>
          <p:spPr bwMode="auto">
            <a:xfrm>
              <a:off x="7682633" y="2532461"/>
              <a:ext cx="123436" cy="72519"/>
            </a:xfrm>
            <a:custGeom>
              <a:avLst/>
              <a:gdLst>
                <a:gd name="T0" fmla="*/ 33 w 34"/>
                <a:gd name="T1" fmla="*/ 10 h 20"/>
                <a:gd name="T2" fmla="*/ 14 w 34"/>
                <a:gd name="T3" fmla="*/ 0 h 20"/>
                <a:gd name="T4" fmla="*/ 2 w 34"/>
                <a:gd name="T5" fmla="*/ 10 h 20"/>
                <a:gd name="T6" fmla="*/ 20 w 34"/>
                <a:gd name="T7" fmla="*/ 20 h 20"/>
                <a:gd name="T8" fmla="*/ 33 w 34"/>
                <a:gd name="T9" fmla="*/ 10 h 20"/>
              </a:gdLst>
              <a:ahLst/>
              <a:cxnLst>
                <a:cxn ang="0">
                  <a:pos x="T0" y="T1"/>
                </a:cxn>
                <a:cxn ang="0">
                  <a:pos x="T2" y="T3"/>
                </a:cxn>
                <a:cxn ang="0">
                  <a:pos x="T4" y="T5"/>
                </a:cxn>
                <a:cxn ang="0">
                  <a:pos x="T6" y="T7"/>
                </a:cxn>
                <a:cxn ang="0">
                  <a:pos x="T8" y="T9"/>
                </a:cxn>
              </a:cxnLst>
              <a:rect l="0" t="0" r="r" b="b"/>
              <a:pathLst>
                <a:path w="34" h="20">
                  <a:moveTo>
                    <a:pt x="33" y="10"/>
                  </a:moveTo>
                  <a:cubicBezTo>
                    <a:pt x="31" y="4"/>
                    <a:pt x="23" y="0"/>
                    <a:pt x="14" y="0"/>
                  </a:cubicBezTo>
                  <a:cubicBezTo>
                    <a:pt x="6" y="0"/>
                    <a:pt x="0" y="4"/>
                    <a:pt x="2" y="10"/>
                  </a:cubicBezTo>
                  <a:cubicBezTo>
                    <a:pt x="3" y="15"/>
                    <a:pt x="11" y="20"/>
                    <a:pt x="20" y="20"/>
                  </a:cubicBezTo>
                  <a:cubicBezTo>
                    <a:pt x="29" y="20"/>
                    <a:pt x="34" y="15"/>
                    <a:pt x="33" y="10"/>
                  </a:cubicBezTo>
                  <a:close/>
                </a:path>
              </a:pathLst>
            </a:custGeom>
            <a:grpFill/>
            <a:ln>
              <a:noFill/>
            </a:ln>
          </p:spPr>
          <p:txBody>
            <a:bodyPr anchor="ctr"/>
            <a:lstStyle/>
            <a:p>
              <a:pPr algn="ctr"/>
            </a:p>
          </p:txBody>
        </p:sp>
        <p:sp>
          <p:nvSpPr>
            <p:cNvPr id="189" name="ïśḷïdê"/>
            <p:cNvSpPr/>
            <p:nvPr/>
          </p:nvSpPr>
          <p:spPr bwMode="auto">
            <a:xfrm>
              <a:off x="7819955" y="2532461"/>
              <a:ext cx="124979" cy="72519"/>
            </a:xfrm>
            <a:custGeom>
              <a:avLst/>
              <a:gdLst>
                <a:gd name="T0" fmla="*/ 32 w 34"/>
                <a:gd name="T1" fmla="*/ 10 h 20"/>
                <a:gd name="T2" fmla="*/ 14 w 34"/>
                <a:gd name="T3" fmla="*/ 0 h 20"/>
                <a:gd name="T4" fmla="*/ 2 w 34"/>
                <a:gd name="T5" fmla="*/ 10 h 20"/>
                <a:gd name="T6" fmla="*/ 20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1" y="4"/>
                    <a:pt x="22" y="0"/>
                    <a:pt x="14" y="0"/>
                  </a:cubicBezTo>
                  <a:cubicBezTo>
                    <a:pt x="6" y="0"/>
                    <a:pt x="0" y="4"/>
                    <a:pt x="2" y="10"/>
                  </a:cubicBezTo>
                  <a:cubicBezTo>
                    <a:pt x="3" y="15"/>
                    <a:pt x="11" y="20"/>
                    <a:pt x="20" y="20"/>
                  </a:cubicBezTo>
                  <a:cubicBezTo>
                    <a:pt x="28" y="20"/>
                    <a:pt x="34" y="15"/>
                    <a:pt x="32" y="10"/>
                  </a:cubicBezTo>
                  <a:close/>
                </a:path>
              </a:pathLst>
            </a:custGeom>
            <a:grpFill/>
            <a:ln>
              <a:noFill/>
            </a:ln>
          </p:spPr>
          <p:txBody>
            <a:bodyPr anchor="ctr"/>
            <a:lstStyle/>
            <a:p>
              <a:pPr algn="ctr"/>
            </a:p>
          </p:txBody>
        </p:sp>
        <p:sp>
          <p:nvSpPr>
            <p:cNvPr id="190" name="íṣ1îḍè"/>
            <p:cNvSpPr/>
            <p:nvPr/>
          </p:nvSpPr>
          <p:spPr bwMode="auto">
            <a:xfrm>
              <a:off x="7958820" y="2532461"/>
              <a:ext cx="124979" cy="72519"/>
            </a:xfrm>
            <a:custGeom>
              <a:avLst/>
              <a:gdLst>
                <a:gd name="T0" fmla="*/ 32 w 34"/>
                <a:gd name="T1" fmla="*/ 10 h 20"/>
                <a:gd name="T2" fmla="*/ 13 w 34"/>
                <a:gd name="T3" fmla="*/ 0 h 20"/>
                <a:gd name="T4" fmla="*/ 1 w 34"/>
                <a:gd name="T5" fmla="*/ 10 h 20"/>
                <a:gd name="T6" fmla="*/ 20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4"/>
                    <a:pt x="22" y="0"/>
                    <a:pt x="13" y="0"/>
                  </a:cubicBezTo>
                  <a:cubicBezTo>
                    <a:pt x="5" y="0"/>
                    <a:pt x="0" y="4"/>
                    <a:pt x="1" y="10"/>
                  </a:cubicBezTo>
                  <a:cubicBezTo>
                    <a:pt x="3" y="15"/>
                    <a:pt x="11" y="20"/>
                    <a:pt x="20" y="20"/>
                  </a:cubicBezTo>
                  <a:cubicBezTo>
                    <a:pt x="28" y="20"/>
                    <a:pt x="34" y="15"/>
                    <a:pt x="32" y="10"/>
                  </a:cubicBezTo>
                  <a:close/>
                </a:path>
              </a:pathLst>
            </a:custGeom>
            <a:grpFill/>
            <a:ln>
              <a:noFill/>
            </a:ln>
          </p:spPr>
          <p:txBody>
            <a:bodyPr anchor="ctr"/>
            <a:lstStyle/>
            <a:p>
              <a:pPr algn="ctr"/>
            </a:p>
          </p:txBody>
        </p:sp>
        <p:sp>
          <p:nvSpPr>
            <p:cNvPr id="191" name="iSľíďê"/>
            <p:cNvSpPr/>
            <p:nvPr/>
          </p:nvSpPr>
          <p:spPr bwMode="auto">
            <a:xfrm>
              <a:off x="8094599" y="2532461"/>
              <a:ext cx="128065" cy="72519"/>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2" y="0"/>
                    <a:pt x="14" y="0"/>
                  </a:cubicBezTo>
                  <a:cubicBezTo>
                    <a:pt x="5" y="0"/>
                    <a:pt x="0" y="4"/>
                    <a:pt x="2" y="10"/>
                  </a:cubicBezTo>
                  <a:cubicBezTo>
                    <a:pt x="4" y="15"/>
                    <a:pt x="12" y="20"/>
                    <a:pt x="21" y="20"/>
                  </a:cubicBezTo>
                  <a:cubicBezTo>
                    <a:pt x="29" y="20"/>
                    <a:pt x="35" y="15"/>
                    <a:pt x="33" y="10"/>
                  </a:cubicBezTo>
                  <a:close/>
                </a:path>
              </a:pathLst>
            </a:custGeom>
            <a:grpFill/>
            <a:ln>
              <a:noFill/>
            </a:ln>
          </p:spPr>
          <p:txBody>
            <a:bodyPr anchor="ctr"/>
            <a:lstStyle/>
            <a:p>
              <a:pPr algn="ctr"/>
            </a:p>
          </p:txBody>
        </p:sp>
        <p:sp>
          <p:nvSpPr>
            <p:cNvPr id="192" name="í$1îḑê"/>
            <p:cNvSpPr/>
            <p:nvPr/>
          </p:nvSpPr>
          <p:spPr bwMode="auto">
            <a:xfrm>
              <a:off x="8233464" y="2532461"/>
              <a:ext cx="123436" cy="72519"/>
            </a:xfrm>
            <a:custGeom>
              <a:avLst/>
              <a:gdLst>
                <a:gd name="T0" fmla="*/ 32 w 34"/>
                <a:gd name="T1" fmla="*/ 10 h 20"/>
                <a:gd name="T2" fmla="*/ 13 w 34"/>
                <a:gd name="T3" fmla="*/ 0 h 20"/>
                <a:gd name="T4" fmla="*/ 2 w 34"/>
                <a:gd name="T5" fmla="*/ 10 h 20"/>
                <a:gd name="T6" fmla="*/ 21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4"/>
                    <a:pt x="22" y="0"/>
                    <a:pt x="13" y="0"/>
                  </a:cubicBezTo>
                  <a:cubicBezTo>
                    <a:pt x="5" y="0"/>
                    <a:pt x="0" y="4"/>
                    <a:pt x="2" y="10"/>
                  </a:cubicBezTo>
                  <a:cubicBezTo>
                    <a:pt x="3" y="15"/>
                    <a:pt x="12" y="20"/>
                    <a:pt x="21" y="20"/>
                  </a:cubicBezTo>
                  <a:cubicBezTo>
                    <a:pt x="29" y="20"/>
                    <a:pt x="34" y="15"/>
                    <a:pt x="32" y="10"/>
                  </a:cubicBezTo>
                  <a:close/>
                </a:path>
              </a:pathLst>
            </a:custGeom>
            <a:grpFill/>
            <a:ln>
              <a:noFill/>
            </a:ln>
          </p:spPr>
          <p:txBody>
            <a:bodyPr anchor="ctr"/>
            <a:lstStyle/>
            <a:p>
              <a:pPr algn="ctr"/>
            </a:p>
          </p:txBody>
        </p:sp>
        <p:sp>
          <p:nvSpPr>
            <p:cNvPr id="193" name="îşḻîďê"/>
            <p:cNvSpPr/>
            <p:nvPr/>
          </p:nvSpPr>
          <p:spPr bwMode="auto">
            <a:xfrm>
              <a:off x="8367701" y="2532461"/>
              <a:ext cx="128065" cy="72519"/>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2" y="0"/>
                    <a:pt x="14" y="0"/>
                  </a:cubicBezTo>
                  <a:cubicBezTo>
                    <a:pt x="5" y="0"/>
                    <a:pt x="0" y="4"/>
                    <a:pt x="2" y="10"/>
                  </a:cubicBezTo>
                  <a:cubicBezTo>
                    <a:pt x="4" y="15"/>
                    <a:pt x="13" y="20"/>
                    <a:pt x="21" y="20"/>
                  </a:cubicBezTo>
                  <a:cubicBezTo>
                    <a:pt x="30" y="20"/>
                    <a:pt x="35" y="15"/>
                    <a:pt x="33" y="10"/>
                  </a:cubicBezTo>
                  <a:close/>
                </a:path>
              </a:pathLst>
            </a:custGeom>
            <a:grpFill/>
            <a:ln>
              <a:noFill/>
            </a:ln>
          </p:spPr>
          <p:txBody>
            <a:bodyPr anchor="ctr"/>
            <a:lstStyle/>
            <a:p>
              <a:pPr algn="ctr"/>
            </a:p>
          </p:txBody>
        </p:sp>
        <p:sp>
          <p:nvSpPr>
            <p:cNvPr id="194" name="iṣḻíďè"/>
            <p:cNvSpPr/>
            <p:nvPr/>
          </p:nvSpPr>
          <p:spPr bwMode="auto">
            <a:xfrm>
              <a:off x="8506566" y="2532461"/>
              <a:ext cx="128065" cy="72519"/>
            </a:xfrm>
            <a:custGeom>
              <a:avLst/>
              <a:gdLst>
                <a:gd name="T0" fmla="*/ 33 w 35"/>
                <a:gd name="T1" fmla="*/ 10 h 20"/>
                <a:gd name="T2" fmla="*/ 13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0" y="4"/>
                    <a:pt x="22" y="0"/>
                    <a:pt x="13" y="0"/>
                  </a:cubicBezTo>
                  <a:cubicBezTo>
                    <a:pt x="5" y="0"/>
                    <a:pt x="0" y="4"/>
                    <a:pt x="2" y="10"/>
                  </a:cubicBezTo>
                  <a:cubicBezTo>
                    <a:pt x="4" y="15"/>
                    <a:pt x="13" y="20"/>
                    <a:pt x="21" y="20"/>
                  </a:cubicBezTo>
                  <a:cubicBezTo>
                    <a:pt x="30" y="20"/>
                    <a:pt x="35" y="15"/>
                    <a:pt x="33" y="10"/>
                  </a:cubicBezTo>
                  <a:close/>
                </a:path>
              </a:pathLst>
            </a:custGeom>
            <a:grpFill/>
            <a:ln>
              <a:noFill/>
            </a:ln>
          </p:spPr>
          <p:txBody>
            <a:bodyPr anchor="ctr"/>
            <a:lstStyle/>
            <a:p>
              <a:pPr algn="ctr"/>
            </a:p>
          </p:txBody>
        </p:sp>
        <p:sp>
          <p:nvSpPr>
            <p:cNvPr id="195" name="ïş1íďé"/>
            <p:cNvSpPr/>
            <p:nvPr/>
          </p:nvSpPr>
          <p:spPr bwMode="auto">
            <a:xfrm>
              <a:off x="8642346" y="2532461"/>
              <a:ext cx="131151" cy="72519"/>
            </a:xfrm>
            <a:custGeom>
              <a:avLst/>
              <a:gdLst>
                <a:gd name="T0" fmla="*/ 33 w 36"/>
                <a:gd name="T1" fmla="*/ 10 h 20"/>
                <a:gd name="T2" fmla="*/ 14 w 36"/>
                <a:gd name="T3" fmla="*/ 0 h 20"/>
                <a:gd name="T4" fmla="*/ 3 w 36"/>
                <a:gd name="T5" fmla="*/ 10 h 20"/>
                <a:gd name="T6" fmla="*/ 22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1" y="4"/>
                    <a:pt x="22" y="0"/>
                    <a:pt x="14" y="0"/>
                  </a:cubicBezTo>
                  <a:cubicBezTo>
                    <a:pt x="5" y="0"/>
                    <a:pt x="0" y="4"/>
                    <a:pt x="3" y="10"/>
                  </a:cubicBezTo>
                  <a:cubicBezTo>
                    <a:pt x="5" y="15"/>
                    <a:pt x="14" y="20"/>
                    <a:pt x="22" y="20"/>
                  </a:cubicBezTo>
                  <a:cubicBezTo>
                    <a:pt x="31" y="20"/>
                    <a:pt x="36" y="15"/>
                    <a:pt x="33" y="10"/>
                  </a:cubicBezTo>
                  <a:close/>
                </a:path>
              </a:pathLst>
            </a:custGeom>
            <a:grpFill/>
            <a:ln>
              <a:noFill/>
            </a:ln>
          </p:spPr>
          <p:txBody>
            <a:bodyPr anchor="ctr"/>
            <a:lstStyle/>
            <a:p>
              <a:pPr algn="ctr"/>
            </a:p>
          </p:txBody>
        </p:sp>
        <p:sp>
          <p:nvSpPr>
            <p:cNvPr id="196" name="iṡlîḋé"/>
            <p:cNvSpPr/>
            <p:nvPr/>
          </p:nvSpPr>
          <p:spPr bwMode="auto">
            <a:xfrm>
              <a:off x="7153402" y="2623494"/>
              <a:ext cx="120350" cy="72519"/>
            </a:xfrm>
            <a:custGeom>
              <a:avLst/>
              <a:gdLst>
                <a:gd name="T0" fmla="*/ 32 w 33"/>
                <a:gd name="T1" fmla="*/ 10 h 20"/>
                <a:gd name="T2" fmla="*/ 14 w 33"/>
                <a:gd name="T3" fmla="*/ 0 h 20"/>
                <a:gd name="T4" fmla="*/ 1 w 33"/>
                <a:gd name="T5" fmla="*/ 10 h 20"/>
                <a:gd name="T6" fmla="*/ 18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4" y="0"/>
                  </a:cubicBezTo>
                  <a:cubicBezTo>
                    <a:pt x="6" y="0"/>
                    <a:pt x="0" y="4"/>
                    <a:pt x="1" y="10"/>
                  </a:cubicBezTo>
                  <a:cubicBezTo>
                    <a:pt x="2" y="16"/>
                    <a:pt x="10" y="20"/>
                    <a:pt x="18" y="20"/>
                  </a:cubicBezTo>
                  <a:cubicBezTo>
                    <a:pt x="27" y="20"/>
                    <a:pt x="33" y="16"/>
                    <a:pt x="32" y="10"/>
                  </a:cubicBezTo>
                  <a:close/>
                </a:path>
              </a:pathLst>
            </a:custGeom>
            <a:grpFill/>
            <a:ln>
              <a:noFill/>
            </a:ln>
          </p:spPr>
          <p:txBody>
            <a:bodyPr anchor="ctr"/>
            <a:lstStyle/>
            <a:p>
              <a:pPr algn="ctr"/>
            </a:p>
          </p:txBody>
        </p:sp>
        <p:sp>
          <p:nvSpPr>
            <p:cNvPr id="197" name="îṣļïḑé"/>
            <p:cNvSpPr/>
            <p:nvPr/>
          </p:nvSpPr>
          <p:spPr bwMode="auto">
            <a:xfrm>
              <a:off x="7290725" y="2623494"/>
              <a:ext cx="121893" cy="72519"/>
            </a:xfrm>
            <a:custGeom>
              <a:avLst/>
              <a:gdLst>
                <a:gd name="T0" fmla="*/ 32 w 33"/>
                <a:gd name="T1" fmla="*/ 10 h 20"/>
                <a:gd name="T2" fmla="*/ 14 w 33"/>
                <a:gd name="T3" fmla="*/ 0 h 20"/>
                <a:gd name="T4" fmla="*/ 1 w 33"/>
                <a:gd name="T5" fmla="*/ 10 h 20"/>
                <a:gd name="T6" fmla="*/ 19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1" y="4"/>
                    <a:pt x="23" y="0"/>
                    <a:pt x="14" y="0"/>
                  </a:cubicBezTo>
                  <a:cubicBezTo>
                    <a:pt x="6" y="0"/>
                    <a:pt x="0" y="4"/>
                    <a:pt x="1" y="10"/>
                  </a:cubicBezTo>
                  <a:cubicBezTo>
                    <a:pt x="2" y="16"/>
                    <a:pt x="10" y="20"/>
                    <a:pt x="19" y="20"/>
                  </a:cubicBezTo>
                  <a:cubicBezTo>
                    <a:pt x="27" y="20"/>
                    <a:pt x="33" y="16"/>
                    <a:pt x="32" y="10"/>
                  </a:cubicBezTo>
                  <a:close/>
                </a:path>
              </a:pathLst>
            </a:custGeom>
            <a:grpFill/>
            <a:ln>
              <a:noFill/>
            </a:ln>
          </p:spPr>
          <p:txBody>
            <a:bodyPr anchor="ctr"/>
            <a:lstStyle/>
            <a:p>
              <a:pPr algn="ctr"/>
            </a:p>
          </p:txBody>
        </p:sp>
        <p:sp>
          <p:nvSpPr>
            <p:cNvPr id="198" name="íśḷïde"/>
            <p:cNvSpPr/>
            <p:nvPr/>
          </p:nvSpPr>
          <p:spPr bwMode="auto">
            <a:xfrm>
              <a:off x="7429590" y="2623494"/>
              <a:ext cx="124979" cy="72519"/>
            </a:xfrm>
            <a:custGeom>
              <a:avLst/>
              <a:gdLst>
                <a:gd name="T0" fmla="*/ 32 w 34"/>
                <a:gd name="T1" fmla="*/ 10 h 20"/>
                <a:gd name="T2" fmla="*/ 14 w 34"/>
                <a:gd name="T3" fmla="*/ 0 h 20"/>
                <a:gd name="T4" fmla="*/ 1 w 34"/>
                <a:gd name="T5" fmla="*/ 10 h 20"/>
                <a:gd name="T6" fmla="*/ 19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1" y="4"/>
                    <a:pt x="23" y="0"/>
                    <a:pt x="14" y="0"/>
                  </a:cubicBezTo>
                  <a:cubicBezTo>
                    <a:pt x="6" y="0"/>
                    <a:pt x="0" y="4"/>
                    <a:pt x="1" y="10"/>
                  </a:cubicBezTo>
                  <a:cubicBezTo>
                    <a:pt x="2" y="16"/>
                    <a:pt x="11" y="20"/>
                    <a:pt x="19" y="20"/>
                  </a:cubicBezTo>
                  <a:cubicBezTo>
                    <a:pt x="28" y="20"/>
                    <a:pt x="34" y="16"/>
                    <a:pt x="32" y="10"/>
                  </a:cubicBezTo>
                  <a:close/>
                </a:path>
              </a:pathLst>
            </a:custGeom>
            <a:grpFill/>
            <a:ln>
              <a:noFill/>
            </a:ln>
          </p:spPr>
          <p:txBody>
            <a:bodyPr anchor="ctr"/>
            <a:lstStyle/>
            <a:p>
              <a:pPr algn="ctr"/>
            </a:p>
          </p:txBody>
        </p:sp>
        <p:sp>
          <p:nvSpPr>
            <p:cNvPr id="199" name="ïṧḷíḍê"/>
            <p:cNvSpPr/>
            <p:nvPr/>
          </p:nvSpPr>
          <p:spPr bwMode="auto">
            <a:xfrm>
              <a:off x="7568455" y="2623494"/>
              <a:ext cx="124979" cy="72519"/>
            </a:xfrm>
            <a:custGeom>
              <a:avLst/>
              <a:gdLst>
                <a:gd name="T0" fmla="*/ 33 w 34"/>
                <a:gd name="T1" fmla="*/ 10 h 20"/>
                <a:gd name="T2" fmla="*/ 14 w 34"/>
                <a:gd name="T3" fmla="*/ 0 h 20"/>
                <a:gd name="T4" fmla="*/ 1 w 34"/>
                <a:gd name="T5" fmla="*/ 10 h 20"/>
                <a:gd name="T6" fmla="*/ 20 w 34"/>
                <a:gd name="T7" fmla="*/ 20 h 20"/>
                <a:gd name="T8" fmla="*/ 33 w 34"/>
                <a:gd name="T9" fmla="*/ 10 h 20"/>
              </a:gdLst>
              <a:ahLst/>
              <a:cxnLst>
                <a:cxn ang="0">
                  <a:pos x="T0" y="T1"/>
                </a:cxn>
                <a:cxn ang="0">
                  <a:pos x="T2" y="T3"/>
                </a:cxn>
                <a:cxn ang="0">
                  <a:pos x="T4" y="T5"/>
                </a:cxn>
                <a:cxn ang="0">
                  <a:pos x="T6" y="T7"/>
                </a:cxn>
                <a:cxn ang="0">
                  <a:pos x="T8" y="T9"/>
                </a:cxn>
              </a:cxnLst>
              <a:rect l="0" t="0" r="r" b="b"/>
              <a:pathLst>
                <a:path w="34" h="20">
                  <a:moveTo>
                    <a:pt x="33" y="10"/>
                  </a:moveTo>
                  <a:cubicBezTo>
                    <a:pt x="31" y="4"/>
                    <a:pt x="23" y="0"/>
                    <a:pt x="14" y="0"/>
                  </a:cubicBezTo>
                  <a:cubicBezTo>
                    <a:pt x="6" y="0"/>
                    <a:pt x="0" y="4"/>
                    <a:pt x="1" y="10"/>
                  </a:cubicBezTo>
                  <a:cubicBezTo>
                    <a:pt x="3" y="16"/>
                    <a:pt x="11" y="20"/>
                    <a:pt x="20" y="20"/>
                  </a:cubicBezTo>
                  <a:cubicBezTo>
                    <a:pt x="28" y="20"/>
                    <a:pt x="34" y="16"/>
                    <a:pt x="33" y="10"/>
                  </a:cubicBezTo>
                  <a:close/>
                </a:path>
              </a:pathLst>
            </a:custGeom>
            <a:grpFill/>
            <a:ln>
              <a:noFill/>
            </a:ln>
          </p:spPr>
          <p:txBody>
            <a:bodyPr anchor="ctr"/>
            <a:lstStyle/>
            <a:p>
              <a:pPr algn="ctr"/>
            </a:p>
          </p:txBody>
        </p:sp>
        <p:sp>
          <p:nvSpPr>
            <p:cNvPr id="200" name="íṧ1iḑê"/>
            <p:cNvSpPr/>
            <p:nvPr/>
          </p:nvSpPr>
          <p:spPr bwMode="auto">
            <a:xfrm>
              <a:off x="7707320" y="2623494"/>
              <a:ext cx="123436" cy="72519"/>
            </a:xfrm>
            <a:custGeom>
              <a:avLst/>
              <a:gdLst>
                <a:gd name="T0" fmla="*/ 33 w 34"/>
                <a:gd name="T1" fmla="*/ 10 h 20"/>
                <a:gd name="T2" fmla="*/ 14 w 34"/>
                <a:gd name="T3" fmla="*/ 0 h 20"/>
                <a:gd name="T4" fmla="*/ 2 w 34"/>
                <a:gd name="T5" fmla="*/ 10 h 20"/>
                <a:gd name="T6" fmla="*/ 20 w 34"/>
                <a:gd name="T7" fmla="*/ 20 h 20"/>
                <a:gd name="T8" fmla="*/ 33 w 34"/>
                <a:gd name="T9" fmla="*/ 10 h 20"/>
              </a:gdLst>
              <a:ahLst/>
              <a:cxnLst>
                <a:cxn ang="0">
                  <a:pos x="T0" y="T1"/>
                </a:cxn>
                <a:cxn ang="0">
                  <a:pos x="T2" y="T3"/>
                </a:cxn>
                <a:cxn ang="0">
                  <a:pos x="T4" y="T5"/>
                </a:cxn>
                <a:cxn ang="0">
                  <a:pos x="T6" y="T7"/>
                </a:cxn>
                <a:cxn ang="0">
                  <a:pos x="T8" y="T9"/>
                </a:cxn>
              </a:cxnLst>
              <a:rect l="0" t="0" r="r" b="b"/>
              <a:pathLst>
                <a:path w="34" h="20">
                  <a:moveTo>
                    <a:pt x="33" y="10"/>
                  </a:moveTo>
                  <a:cubicBezTo>
                    <a:pt x="31" y="4"/>
                    <a:pt x="23" y="0"/>
                    <a:pt x="14" y="0"/>
                  </a:cubicBezTo>
                  <a:cubicBezTo>
                    <a:pt x="6" y="0"/>
                    <a:pt x="0" y="4"/>
                    <a:pt x="2" y="10"/>
                  </a:cubicBezTo>
                  <a:cubicBezTo>
                    <a:pt x="3" y="16"/>
                    <a:pt x="11" y="20"/>
                    <a:pt x="20" y="20"/>
                  </a:cubicBezTo>
                  <a:cubicBezTo>
                    <a:pt x="29" y="20"/>
                    <a:pt x="34" y="16"/>
                    <a:pt x="33" y="10"/>
                  </a:cubicBezTo>
                  <a:close/>
                </a:path>
              </a:pathLst>
            </a:custGeom>
            <a:grpFill/>
            <a:ln>
              <a:noFill/>
            </a:ln>
          </p:spPr>
          <p:txBody>
            <a:bodyPr anchor="ctr"/>
            <a:lstStyle/>
            <a:p>
              <a:pPr algn="ctr"/>
            </a:p>
          </p:txBody>
        </p:sp>
        <p:sp>
          <p:nvSpPr>
            <p:cNvPr id="201" name="ïslíḑe"/>
            <p:cNvSpPr/>
            <p:nvPr/>
          </p:nvSpPr>
          <p:spPr bwMode="auto">
            <a:xfrm>
              <a:off x="7846185" y="2623494"/>
              <a:ext cx="128065" cy="72519"/>
            </a:xfrm>
            <a:custGeom>
              <a:avLst/>
              <a:gdLst>
                <a:gd name="T0" fmla="*/ 33 w 35"/>
                <a:gd name="T1" fmla="*/ 10 h 20"/>
                <a:gd name="T2" fmla="*/ 14 w 35"/>
                <a:gd name="T3" fmla="*/ 0 h 20"/>
                <a:gd name="T4" fmla="*/ 2 w 35"/>
                <a:gd name="T5" fmla="*/ 10 h 20"/>
                <a:gd name="T6" fmla="*/ 20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3" y="0"/>
                    <a:pt x="14" y="0"/>
                  </a:cubicBezTo>
                  <a:cubicBezTo>
                    <a:pt x="6" y="0"/>
                    <a:pt x="0" y="4"/>
                    <a:pt x="2" y="10"/>
                  </a:cubicBezTo>
                  <a:cubicBezTo>
                    <a:pt x="3" y="16"/>
                    <a:pt x="12" y="20"/>
                    <a:pt x="20" y="20"/>
                  </a:cubicBezTo>
                  <a:cubicBezTo>
                    <a:pt x="29" y="20"/>
                    <a:pt x="35" y="16"/>
                    <a:pt x="33" y="10"/>
                  </a:cubicBezTo>
                  <a:close/>
                </a:path>
              </a:pathLst>
            </a:custGeom>
            <a:grpFill/>
            <a:ln>
              <a:noFill/>
            </a:ln>
          </p:spPr>
          <p:txBody>
            <a:bodyPr anchor="ctr"/>
            <a:lstStyle/>
            <a:p>
              <a:pPr algn="ctr"/>
            </a:p>
          </p:txBody>
        </p:sp>
        <p:sp>
          <p:nvSpPr>
            <p:cNvPr id="202" name="îsḷíďè"/>
            <p:cNvSpPr/>
            <p:nvPr/>
          </p:nvSpPr>
          <p:spPr bwMode="auto">
            <a:xfrm>
              <a:off x="7985050" y="2623494"/>
              <a:ext cx="128065" cy="72519"/>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3" y="0"/>
                    <a:pt x="14" y="0"/>
                  </a:cubicBezTo>
                  <a:cubicBezTo>
                    <a:pt x="6" y="0"/>
                    <a:pt x="0" y="4"/>
                    <a:pt x="2" y="10"/>
                  </a:cubicBezTo>
                  <a:cubicBezTo>
                    <a:pt x="4" y="16"/>
                    <a:pt x="12" y="20"/>
                    <a:pt x="21" y="20"/>
                  </a:cubicBezTo>
                  <a:cubicBezTo>
                    <a:pt x="29" y="20"/>
                    <a:pt x="35" y="16"/>
                    <a:pt x="33" y="10"/>
                  </a:cubicBezTo>
                  <a:close/>
                </a:path>
              </a:pathLst>
            </a:custGeom>
            <a:grpFill/>
            <a:ln>
              <a:noFill/>
            </a:ln>
          </p:spPr>
          <p:txBody>
            <a:bodyPr anchor="ctr"/>
            <a:lstStyle/>
            <a:p>
              <a:pPr algn="ctr"/>
            </a:p>
          </p:txBody>
        </p:sp>
        <p:sp>
          <p:nvSpPr>
            <p:cNvPr id="203" name="iS1ídé"/>
            <p:cNvSpPr/>
            <p:nvPr/>
          </p:nvSpPr>
          <p:spPr bwMode="auto">
            <a:xfrm>
              <a:off x="8123916" y="2623494"/>
              <a:ext cx="126522" cy="72519"/>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3" y="0"/>
                    <a:pt x="14" y="0"/>
                  </a:cubicBezTo>
                  <a:cubicBezTo>
                    <a:pt x="6" y="0"/>
                    <a:pt x="0" y="4"/>
                    <a:pt x="2" y="10"/>
                  </a:cubicBezTo>
                  <a:cubicBezTo>
                    <a:pt x="4" y="16"/>
                    <a:pt x="12" y="20"/>
                    <a:pt x="21" y="20"/>
                  </a:cubicBezTo>
                  <a:cubicBezTo>
                    <a:pt x="30" y="20"/>
                    <a:pt x="35" y="16"/>
                    <a:pt x="33" y="10"/>
                  </a:cubicBezTo>
                  <a:close/>
                </a:path>
              </a:pathLst>
            </a:custGeom>
            <a:grpFill/>
            <a:ln>
              <a:noFill/>
            </a:ln>
          </p:spPr>
          <p:txBody>
            <a:bodyPr anchor="ctr"/>
            <a:lstStyle/>
            <a:p>
              <a:pPr algn="ctr"/>
            </a:p>
          </p:txBody>
        </p:sp>
        <p:sp>
          <p:nvSpPr>
            <p:cNvPr id="204" name="îşḻïḍe"/>
            <p:cNvSpPr/>
            <p:nvPr/>
          </p:nvSpPr>
          <p:spPr bwMode="auto">
            <a:xfrm>
              <a:off x="8262781" y="2623494"/>
              <a:ext cx="126522" cy="72519"/>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3" y="0"/>
                    <a:pt x="14" y="0"/>
                  </a:cubicBezTo>
                  <a:cubicBezTo>
                    <a:pt x="6" y="0"/>
                    <a:pt x="0" y="4"/>
                    <a:pt x="2" y="10"/>
                  </a:cubicBezTo>
                  <a:cubicBezTo>
                    <a:pt x="4" y="16"/>
                    <a:pt x="13" y="20"/>
                    <a:pt x="21" y="20"/>
                  </a:cubicBezTo>
                  <a:cubicBezTo>
                    <a:pt x="30" y="20"/>
                    <a:pt x="35" y="16"/>
                    <a:pt x="33" y="10"/>
                  </a:cubicBezTo>
                  <a:close/>
                </a:path>
              </a:pathLst>
            </a:custGeom>
            <a:grpFill/>
            <a:ln>
              <a:noFill/>
            </a:ln>
          </p:spPr>
          <p:txBody>
            <a:bodyPr anchor="ctr"/>
            <a:lstStyle/>
            <a:p>
              <a:pPr algn="ctr"/>
            </a:p>
          </p:txBody>
        </p:sp>
        <p:sp>
          <p:nvSpPr>
            <p:cNvPr id="205" name="ïŝḻídè"/>
            <p:cNvSpPr/>
            <p:nvPr/>
          </p:nvSpPr>
          <p:spPr bwMode="auto">
            <a:xfrm>
              <a:off x="8400103" y="2623494"/>
              <a:ext cx="132693" cy="72519"/>
            </a:xfrm>
            <a:custGeom>
              <a:avLst/>
              <a:gdLst>
                <a:gd name="T0" fmla="*/ 33 w 36"/>
                <a:gd name="T1" fmla="*/ 10 h 20"/>
                <a:gd name="T2" fmla="*/ 14 w 36"/>
                <a:gd name="T3" fmla="*/ 0 h 20"/>
                <a:gd name="T4" fmla="*/ 2 w 36"/>
                <a:gd name="T5" fmla="*/ 10 h 20"/>
                <a:gd name="T6" fmla="*/ 22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1" y="4"/>
                    <a:pt x="23" y="0"/>
                    <a:pt x="14" y="0"/>
                  </a:cubicBezTo>
                  <a:cubicBezTo>
                    <a:pt x="6" y="0"/>
                    <a:pt x="0" y="4"/>
                    <a:pt x="2" y="10"/>
                  </a:cubicBezTo>
                  <a:cubicBezTo>
                    <a:pt x="4" y="16"/>
                    <a:pt x="13" y="20"/>
                    <a:pt x="22" y="20"/>
                  </a:cubicBezTo>
                  <a:cubicBezTo>
                    <a:pt x="30" y="20"/>
                    <a:pt x="36" y="16"/>
                    <a:pt x="33" y="10"/>
                  </a:cubicBezTo>
                  <a:close/>
                </a:path>
              </a:pathLst>
            </a:custGeom>
            <a:grpFill/>
            <a:ln>
              <a:noFill/>
            </a:ln>
          </p:spPr>
          <p:txBody>
            <a:bodyPr anchor="ctr"/>
            <a:lstStyle/>
            <a:p>
              <a:pPr algn="ctr"/>
            </a:p>
          </p:txBody>
        </p:sp>
        <p:sp>
          <p:nvSpPr>
            <p:cNvPr id="206" name="îṣ1îdè"/>
            <p:cNvSpPr/>
            <p:nvPr/>
          </p:nvSpPr>
          <p:spPr bwMode="auto">
            <a:xfrm>
              <a:off x="8538968" y="2623494"/>
              <a:ext cx="131151" cy="72519"/>
            </a:xfrm>
            <a:custGeom>
              <a:avLst/>
              <a:gdLst>
                <a:gd name="T0" fmla="*/ 34 w 36"/>
                <a:gd name="T1" fmla="*/ 10 h 20"/>
                <a:gd name="T2" fmla="*/ 14 w 36"/>
                <a:gd name="T3" fmla="*/ 0 h 20"/>
                <a:gd name="T4" fmla="*/ 3 w 36"/>
                <a:gd name="T5" fmla="*/ 10 h 20"/>
                <a:gd name="T6" fmla="*/ 22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1" y="4"/>
                    <a:pt x="23" y="0"/>
                    <a:pt x="14" y="0"/>
                  </a:cubicBezTo>
                  <a:cubicBezTo>
                    <a:pt x="5" y="0"/>
                    <a:pt x="0" y="4"/>
                    <a:pt x="3" y="10"/>
                  </a:cubicBezTo>
                  <a:cubicBezTo>
                    <a:pt x="5" y="16"/>
                    <a:pt x="14" y="20"/>
                    <a:pt x="22" y="20"/>
                  </a:cubicBezTo>
                  <a:cubicBezTo>
                    <a:pt x="31" y="20"/>
                    <a:pt x="36" y="16"/>
                    <a:pt x="34" y="10"/>
                  </a:cubicBezTo>
                  <a:close/>
                </a:path>
              </a:pathLst>
            </a:custGeom>
            <a:grpFill/>
            <a:ln>
              <a:noFill/>
            </a:ln>
          </p:spPr>
          <p:txBody>
            <a:bodyPr anchor="ctr"/>
            <a:lstStyle/>
            <a:p>
              <a:pPr algn="ctr"/>
            </a:p>
          </p:txBody>
        </p:sp>
        <p:sp>
          <p:nvSpPr>
            <p:cNvPr id="207" name="íšḷîḍê"/>
            <p:cNvSpPr/>
            <p:nvPr/>
          </p:nvSpPr>
          <p:spPr bwMode="auto">
            <a:xfrm>
              <a:off x="8677833" y="2623494"/>
              <a:ext cx="131151" cy="72519"/>
            </a:xfrm>
            <a:custGeom>
              <a:avLst/>
              <a:gdLst>
                <a:gd name="T0" fmla="*/ 34 w 36"/>
                <a:gd name="T1" fmla="*/ 10 h 20"/>
                <a:gd name="T2" fmla="*/ 14 w 36"/>
                <a:gd name="T3" fmla="*/ 0 h 20"/>
                <a:gd name="T4" fmla="*/ 3 w 36"/>
                <a:gd name="T5" fmla="*/ 10 h 20"/>
                <a:gd name="T6" fmla="*/ 23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1" y="4"/>
                    <a:pt x="23" y="0"/>
                    <a:pt x="14" y="0"/>
                  </a:cubicBezTo>
                  <a:cubicBezTo>
                    <a:pt x="5" y="0"/>
                    <a:pt x="0" y="4"/>
                    <a:pt x="3" y="10"/>
                  </a:cubicBezTo>
                  <a:cubicBezTo>
                    <a:pt x="5" y="16"/>
                    <a:pt x="14" y="20"/>
                    <a:pt x="23" y="20"/>
                  </a:cubicBezTo>
                  <a:cubicBezTo>
                    <a:pt x="31" y="20"/>
                    <a:pt x="36" y="16"/>
                    <a:pt x="34" y="10"/>
                  </a:cubicBezTo>
                  <a:close/>
                </a:path>
              </a:pathLst>
            </a:custGeom>
            <a:grpFill/>
            <a:ln>
              <a:noFill/>
            </a:ln>
          </p:spPr>
          <p:txBody>
            <a:bodyPr anchor="ctr"/>
            <a:lstStyle/>
            <a:p>
              <a:pPr algn="ctr"/>
            </a:p>
          </p:txBody>
        </p:sp>
        <p:sp>
          <p:nvSpPr>
            <p:cNvPr id="208" name="íṩḻídè"/>
            <p:cNvSpPr/>
            <p:nvPr/>
          </p:nvSpPr>
          <p:spPr bwMode="auto">
            <a:xfrm>
              <a:off x="7170375" y="2714528"/>
              <a:ext cx="120350" cy="80233"/>
            </a:xfrm>
            <a:custGeom>
              <a:avLst/>
              <a:gdLst>
                <a:gd name="T0" fmla="*/ 32 w 33"/>
                <a:gd name="T1" fmla="*/ 11 h 22"/>
                <a:gd name="T2" fmla="*/ 14 w 33"/>
                <a:gd name="T3" fmla="*/ 0 h 22"/>
                <a:gd name="T4" fmla="*/ 1 w 33"/>
                <a:gd name="T5" fmla="*/ 11 h 22"/>
                <a:gd name="T6" fmla="*/ 19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1" y="5"/>
                    <a:pt x="23" y="0"/>
                    <a:pt x="14" y="0"/>
                  </a:cubicBezTo>
                  <a:cubicBezTo>
                    <a:pt x="6" y="0"/>
                    <a:pt x="0" y="5"/>
                    <a:pt x="1" y="11"/>
                  </a:cubicBezTo>
                  <a:cubicBezTo>
                    <a:pt x="2" y="17"/>
                    <a:pt x="10" y="22"/>
                    <a:pt x="19" y="22"/>
                  </a:cubicBezTo>
                  <a:cubicBezTo>
                    <a:pt x="27" y="22"/>
                    <a:pt x="33" y="17"/>
                    <a:pt x="32" y="11"/>
                  </a:cubicBezTo>
                  <a:close/>
                </a:path>
              </a:pathLst>
            </a:custGeom>
            <a:grpFill/>
            <a:ln>
              <a:noFill/>
            </a:ln>
          </p:spPr>
          <p:txBody>
            <a:bodyPr anchor="ctr"/>
            <a:lstStyle/>
            <a:p>
              <a:pPr algn="ctr"/>
            </a:p>
          </p:txBody>
        </p:sp>
        <p:sp>
          <p:nvSpPr>
            <p:cNvPr id="209" name="ïsḷíḋé"/>
            <p:cNvSpPr/>
            <p:nvPr/>
          </p:nvSpPr>
          <p:spPr bwMode="auto">
            <a:xfrm>
              <a:off x="7309240" y="2714528"/>
              <a:ext cx="124979" cy="80233"/>
            </a:xfrm>
            <a:custGeom>
              <a:avLst/>
              <a:gdLst>
                <a:gd name="T0" fmla="*/ 33 w 34"/>
                <a:gd name="T1" fmla="*/ 11 h 22"/>
                <a:gd name="T2" fmla="*/ 15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2" y="5"/>
                    <a:pt x="24" y="0"/>
                    <a:pt x="15" y="0"/>
                  </a:cubicBezTo>
                  <a:cubicBezTo>
                    <a:pt x="6" y="0"/>
                    <a:pt x="0" y="5"/>
                    <a:pt x="1" y="11"/>
                  </a:cubicBezTo>
                  <a:cubicBezTo>
                    <a:pt x="3" y="17"/>
                    <a:pt x="11" y="22"/>
                    <a:pt x="19" y="22"/>
                  </a:cubicBezTo>
                  <a:cubicBezTo>
                    <a:pt x="28" y="22"/>
                    <a:pt x="34" y="17"/>
                    <a:pt x="33" y="11"/>
                  </a:cubicBezTo>
                  <a:close/>
                </a:path>
              </a:pathLst>
            </a:custGeom>
            <a:grpFill/>
            <a:ln>
              <a:noFill/>
            </a:ln>
          </p:spPr>
          <p:txBody>
            <a:bodyPr anchor="ctr"/>
            <a:lstStyle/>
            <a:p>
              <a:pPr algn="ctr"/>
            </a:p>
          </p:txBody>
        </p:sp>
        <p:sp>
          <p:nvSpPr>
            <p:cNvPr id="210" name="iSļiḑê"/>
            <p:cNvSpPr/>
            <p:nvPr/>
          </p:nvSpPr>
          <p:spPr bwMode="auto">
            <a:xfrm>
              <a:off x="7452733" y="2714528"/>
              <a:ext cx="123436" cy="80233"/>
            </a:xfrm>
            <a:custGeom>
              <a:avLst/>
              <a:gdLst>
                <a:gd name="T0" fmla="*/ 33 w 34"/>
                <a:gd name="T1" fmla="*/ 11 h 22"/>
                <a:gd name="T2" fmla="*/ 14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1" y="5"/>
                    <a:pt x="23" y="0"/>
                    <a:pt x="14" y="0"/>
                  </a:cubicBezTo>
                  <a:cubicBezTo>
                    <a:pt x="6" y="0"/>
                    <a:pt x="0" y="5"/>
                    <a:pt x="1" y="11"/>
                  </a:cubicBezTo>
                  <a:cubicBezTo>
                    <a:pt x="2" y="17"/>
                    <a:pt x="11" y="22"/>
                    <a:pt x="19" y="22"/>
                  </a:cubicBezTo>
                  <a:cubicBezTo>
                    <a:pt x="28" y="22"/>
                    <a:pt x="34" y="17"/>
                    <a:pt x="33" y="11"/>
                  </a:cubicBezTo>
                  <a:close/>
                </a:path>
              </a:pathLst>
            </a:custGeom>
            <a:grpFill/>
            <a:ln>
              <a:noFill/>
            </a:ln>
          </p:spPr>
          <p:txBody>
            <a:bodyPr anchor="ctr"/>
            <a:lstStyle/>
            <a:p>
              <a:pPr algn="ctr"/>
            </a:p>
          </p:txBody>
        </p:sp>
        <p:sp>
          <p:nvSpPr>
            <p:cNvPr id="211" name="íSḻíďè"/>
            <p:cNvSpPr/>
            <p:nvPr/>
          </p:nvSpPr>
          <p:spPr bwMode="auto">
            <a:xfrm>
              <a:off x="7590056" y="2714528"/>
              <a:ext cx="128065" cy="80233"/>
            </a:xfrm>
            <a:custGeom>
              <a:avLst/>
              <a:gdLst>
                <a:gd name="T0" fmla="*/ 33 w 35"/>
                <a:gd name="T1" fmla="*/ 11 h 22"/>
                <a:gd name="T2" fmla="*/ 15 w 35"/>
                <a:gd name="T3" fmla="*/ 0 h 22"/>
                <a:gd name="T4" fmla="*/ 2 w 35"/>
                <a:gd name="T5" fmla="*/ 11 h 22"/>
                <a:gd name="T6" fmla="*/ 20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2" y="5"/>
                    <a:pt x="23" y="0"/>
                    <a:pt x="15" y="0"/>
                  </a:cubicBezTo>
                  <a:cubicBezTo>
                    <a:pt x="6" y="0"/>
                    <a:pt x="0" y="5"/>
                    <a:pt x="2" y="11"/>
                  </a:cubicBezTo>
                  <a:cubicBezTo>
                    <a:pt x="3" y="17"/>
                    <a:pt x="11" y="22"/>
                    <a:pt x="20" y="22"/>
                  </a:cubicBezTo>
                  <a:cubicBezTo>
                    <a:pt x="29" y="22"/>
                    <a:pt x="35" y="17"/>
                    <a:pt x="33" y="11"/>
                  </a:cubicBezTo>
                  <a:close/>
                </a:path>
              </a:pathLst>
            </a:custGeom>
            <a:grpFill/>
            <a:ln>
              <a:noFill/>
            </a:ln>
          </p:spPr>
          <p:txBody>
            <a:bodyPr anchor="ctr"/>
            <a:lstStyle/>
            <a:p>
              <a:pPr algn="ctr"/>
            </a:p>
          </p:txBody>
        </p:sp>
        <p:sp>
          <p:nvSpPr>
            <p:cNvPr id="212" name="íŝḻîďe"/>
            <p:cNvSpPr/>
            <p:nvPr/>
          </p:nvSpPr>
          <p:spPr bwMode="auto">
            <a:xfrm>
              <a:off x="7733550" y="2714528"/>
              <a:ext cx="126522" cy="80233"/>
            </a:xfrm>
            <a:custGeom>
              <a:avLst/>
              <a:gdLst>
                <a:gd name="T0" fmla="*/ 33 w 35"/>
                <a:gd name="T1" fmla="*/ 11 h 22"/>
                <a:gd name="T2" fmla="*/ 14 w 35"/>
                <a:gd name="T3" fmla="*/ 0 h 22"/>
                <a:gd name="T4" fmla="*/ 1 w 35"/>
                <a:gd name="T5" fmla="*/ 11 h 22"/>
                <a:gd name="T6" fmla="*/ 20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1" y="5"/>
                    <a:pt x="23" y="0"/>
                    <a:pt x="14" y="0"/>
                  </a:cubicBezTo>
                  <a:cubicBezTo>
                    <a:pt x="6" y="0"/>
                    <a:pt x="0" y="5"/>
                    <a:pt x="1" y="11"/>
                  </a:cubicBezTo>
                  <a:cubicBezTo>
                    <a:pt x="3" y="17"/>
                    <a:pt x="11" y="22"/>
                    <a:pt x="20" y="22"/>
                  </a:cubicBezTo>
                  <a:cubicBezTo>
                    <a:pt x="29" y="22"/>
                    <a:pt x="35" y="17"/>
                    <a:pt x="33" y="11"/>
                  </a:cubicBezTo>
                  <a:close/>
                </a:path>
              </a:pathLst>
            </a:custGeom>
            <a:grpFill/>
            <a:ln>
              <a:noFill/>
            </a:ln>
          </p:spPr>
          <p:txBody>
            <a:bodyPr anchor="ctr"/>
            <a:lstStyle/>
            <a:p>
              <a:pPr algn="ctr"/>
            </a:p>
          </p:txBody>
        </p:sp>
        <p:sp>
          <p:nvSpPr>
            <p:cNvPr id="213" name="i$ļïḍe"/>
            <p:cNvSpPr/>
            <p:nvPr/>
          </p:nvSpPr>
          <p:spPr bwMode="auto">
            <a:xfrm>
              <a:off x="7872415" y="2714528"/>
              <a:ext cx="126522" cy="80233"/>
            </a:xfrm>
            <a:custGeom>
              <a:avLst/>
              <a:gdLst>
                <a:gd name="T0" fmla="*/ 34 w 35"/>
                <a:gd name="T1" fmla="*/ 11 h 22"/>
                <a:gd name="T2" fmla="*/ 15 w 35"/>
                <a:gd name="T3" fmla="*/ 0 h 22"/>
                <a:gd name="T4" fmla="*/ 2 w 35"/>
                <a:gd name="T5" fmla="*/ 11 h 22"/>
                <a:gd name="T6" fmla="*/ 21 w 35"/>
                <a:gd name="T7" fmla="*/ 22 h 22"/>
                <a:gd name="T8" fmla="*/ 34 w 35"/>
                <a:gd name="T9" fmla="*/ 11 h 22"/>
              </a:gdLst>
              <a:ahLst/>
              <a:cxnLst>
                <a:cxn ang="0">
                  <a:pos x="T0" y="T1"/>
                </a:cxn>
                <a:cxn ang="0">
                  <a:pos x="T2" y="T3"/>
                </a:cxn>
                <a:cxn ang="0">
                  <a:pos x="T4" y="T5"/>
                </a:cxn>
                <a:cxn ang="0">
                  <a:pos x="T6" y="T7"/>
                </a:cxn>
                <a:cxn ang="0">
                  <a:pos x="T8" y="T9"/>
                </a:cxn>
              </a:cxnLst>
              <a:rect l="0" t="0" r="r" b="b"/>
              <a:pathLst>
                <a:path w="35" h="22">
                  <a:moveTo>
                    <a:pt x="34" y="11"/>
                  </a:moveTo>
                  <a:cubicBezTo>
                    <a:pt x="32" y="5"/>
                    <a:pt x="23" y="0"/>
                    <a:pt x="15" y="0"/>
                  </a:cubicBezTo>
                  <a:cubicBezTo>
                    <a:pt x="6" y="0"/>
                    <a:pt x="0" y="5"/>
                    <a:pt x="2" y="11"/>
                  </a:cubicBezTo>
                  <a:cubicBezTo>
                    <a:pt x="4" y="17"/>
                    <a:pt x="12" y="22"/>
                    <a:pt x="21" y="22"/>
                  </a:cubicBezTo>
                  <a:cubicBezTo>
                    <a:pt x="30" y="22"/>
                    <a:pt x="35" y="17"/>
                    <a:pt x="34" y="11"/>
                  </a:cubicBezTo>
                  <a:close/>
                </a:path>
              </a:pathLst>
            </a:custGeom>
            <a:grpFill/>
            <a:ln>
              <a:noFill/>
            </a:ln>
          </p:spPr>
          <p:txBody>
            <a:bodyPr anchor="ctr"/>
            <a:lstStyle/>
            <a:p>
              <a:pPr algn="ctr"/>
            </a:p>
          </p:txBody>
        </p:sp>
        <p:sp>
          <p:nvSpPr>
            <p:cNvPr id="214" name="iṥļíḓe"/>
            <p:cNvSpPr/>
            <p:nvPr/>
          </p:nvSpPr>
          <p:spPr bwMode="auto">
            <a:xfrm>
              <a:off x="8014366" y="2714528"/>
              <a:ext cx="128065" cy="80233"/>
            </a:xfrm>
            <a:custGeom>
              <a:avLst/>
              <a:gdLst>
                <a:gd name="T0" fmla="*/ 33 w 35"/>
                <a:gd name="T1" fmla="*/ 11 h 22"/>
                <a:gd name="T2" fmla="*/ 14 w 35"/>
                <a:gd name="T3" fmla="*/ 0 h 22"/>
                <a:gd name="T4" fmla="*/ 2 w 35"/>
                <a:gd name="T5" fmla="*/ 11 h 22"/>
                <a:gd name="T6" fmla="*/ 21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1" y="5"/>
                    <a:pt x="23" y="0"/>
                    <a:pt x="14" y="0"/>
                  </a:cubicBezTo>
                  <a:cubicBezTo>
                    <a:pt x="5" y="0"/>
                    <a:pt x="0" y="5"/>
                    <a:pt x="2" y="11"/>
                  </a:cubicBezTo>
                  <a:cubicBezTo>
                    <a:pt x="3" y="17"/>
                    <a:pt x="12" y="22"/>
                    <a:pt x="21" y="22"/>
                  </a:cubicBezTo>
                  <a:cubicBezTo>
                    <a:pt x="30" y="22"/>
                    <a:pt x="35" y="17"/>
                    <a:pt x="33" y="11"/>
                  </a:cubicBezTo>
                  <a:close/>
                </a:path>
              </a:pathLst>
            </a:custGeom>
            <a:grpFill/>
            <a:ln>
              <a:noFill/>
            </a:ln>
          </p:spPr>
          <p:txBody>
            <a:bodyPr anchor="ctr"/>
            <a:lstStyle/>
            <a:p>
              <a:pPr algn="ctr"/>
            </a:p>
          </p:txBody>
        </p:sp>
        <p:sp>
          <p:nvSpPr>
            <p:cNvPr id="215" name="îślíḑe"/>
            <p:cNvSpPr/>
            <p:nvPr/>
          </p:nvSpPr>
          <p:spPr bwMode="auto">
            <a:xfrm>
              <a:off x="8153231" y="2714528"/>
              <a:ext cx="131151" cy="80233"/>
            </a:xfrm>
            <a:custGeom>
              <a:avLst/>
              <a:gdLst>
                <a:gd name="T0" fmla="*/ 34 w 36"/>
                <a:gd name="T1" fmla="*/ 11 h 22"/>
                <a:gd name="T2" fmla="*/ 15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2" y="5"/>
                    <a:pt x="23" y="0"/>
                    <a:pt x="15" y="0"/>
                  </a:cubicBezTo>
                  <a:cubicBezTo>
                    <a:pt x="6" y="0"/>
                    <a:pt x="0" y="5"/>
                    <a:pt x="2" y="11"/>
                  </a:cubicBezTo>
                  <a:cubicBezTo>
                    <a:pt x="4" y="17"/>
                    <a:pt x="13" y="22"/>
                    <a:pt x="22" y="22"/>
                  </a:cubicBezTo>
                  <a:cubicBezTo>
                    <a:pt x="30" y="22"/>
                    <a:pt x="36" y="17"/>
                    <a:pt x="34" y="11"/>
                  </a:cubicBezTo>
                  <a:close/>
                </a:path>
              </a:pathLst>
            </a:custGeom>
            <a:grpFill/>
            <a:ln>
              <a:noFill/>
            </a:ln>
          </p:spPr>
          <p:txBody>
            <a:bodyPr anchor="ctr"/>
            <a:lstStyle/>
            <a:p>
              <a:pPr algn="ctr"/>
            </a:p>
          </p:txBody>
        </p:sp>
        <p:sp>
          <p:nvSpPr>
            <p:cNvPr id="216" name="ïslïḋè"/>
            <p:cNvSpPr/>
            <p:nvPr/>
          </p:nvSpPr>
          <p:spPr bwMode="auto">
            <a:xfrm>
              <a:off x="8295182" y="2714528"/>
              <a:ext cx="131151" cy="80233"/>
            </a:xfrm>
            <a:custGeom>
              <a:avLst/>
              <a:gdLst>
                <a:gd name="T0" fmla="*/ 34 w 36"/>
                <a:gd name="T1" fmla="*/ 11 h 22"/>
                <a:gd name="T2" fmla="*/ 14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1" y="5"/>
                    <a:pt x="23" y="0"/>
                    <a:pt x="14" y="0"/>
                  </a:cubicBezTo>
                  <a:cubicBezTo>
                    <a:pt x="5" y="0"/>
                    <a:pt x="0" y="5"/>
                    <a:pt x="2" y="11"/>
                  </a:cubicBezTo>
                  <a:cubicBezTo>
                    <a:pt x="4" y="17"/>
                    <a:pt x="13" y="22"/>
                    <a:pt x="22" y="22"/>
                  </a:cubicBezTo>
                  <a:cubicBezTo>
                    <a:pt x="30" y="22"/>
                    <a:pt x="36" y="17"/>
                    <a:pt x="34" y="11"/>
                  </a:cubicBezTo>
                  <a:close/>
                </a:path>
              </a:pathLst>
            </a:custGeom>
            <a:grpFill/>
            <a:ln>
              <a:noFill/>
            </a:ln>
          </p:spPr>
          <p:txBody>
            <a:bodyPr anchor="ctr"/>
            <a:lstStyle/>
            <a:p>
              <a:pPr algn="ctr"/>
            </a:p>
          </p:txBody>
        </p:sp>
        <p:sp>
          <p:nvSpPr>
            <p:cNvPr id="217" name="ïsļîdè"/>
            <p:cNvSpPr/>
            <p:nvPr/>
          </p:nvSpPr>
          <p:spPr bwMode="auto">
            <a:xfrm>
              <a:off x="8437133" y="2714528"/>
              <a:ext cx="128065" cy="80233"/>
            </a:xfrm>
            <a:custGeom>
              <a:avLst/>
              <a:gdLst>
                <a:gd name="T0" fmla="*/ 33 w 35"/>
                <a:gd name="T1" fmla="*/ 11 h 22"/>
                <a:gd name="T2" fmla="*/ 14 w 35"/>
                <a:gd name="T3" fmla="*/ 0 h 22"/>
                <a:gd name="T4" fmla="*/ 2 w 35"/>
                <a:gd name="T5" fmla="*/ 11 h 22"/>
                <a:gd name="T6" fmla="*/ 21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1" y="5"/>
                    <a:pt x="22" y="0"/>
                    <a:pt x="14" y="0"/>
                  </a:cubicBezTo>
                  <a:cubicBezTo>
                    <a:pt x="5" y="0"/>
                    <a:pt x="0" y="5"/>
                    <a:pt x="2" y="11"/>
                  </a:cubicBezTo>
                  <a:cubicBezTo>
                    <a:pt x="4" y="17"/>
                    <a:pt x="13" y="22"/>
                    <a:pt x="21" y="22"/>
                  </a:cubicBezTo>
                  <a:cubicBezTo>
                    <a:pt x="30" y="22"/>
                    <a:pt x="35" y="17"/>
                    <a:pt x="33" y="11"/>
                  </a:cubicBezTo>
                  <a:close/>
                </a:path>
              </a:pathLst>
            </a:custGeom>
            <a:grpFill/>
            <a:ln>
              <a:noFill/>
            </a:ln>
          </p:spPr>
          <p:txBody>
            <a:bodyPr anchor="ctr"/>
            <a:lstStyle/>
            <a:p>
              <a:pPr algn="ctr"/>
            </a:p>
          </p:txBody>
        </p:sp>
        <p:sp>
          <p:nvSpPr>
            <p:cNvPr id="218" name="í$lîḋe"/>
            <p:cNvSpPr/>
            <p:nvPr/>
          </p:nvSpPr>
          <p:spPr bwMode="auto">
            <a:xfrm>
              <a:off x="8575998" y="2714528"/>
              <a:ext cx="131151" cy="80233"/>
            </a:xfrm>
            <a:custGeom>
              <a:avLst/>
              <a:gdLst>
                <a:gd name="T0" fmla="*/ 34 w 36"/>
                <a:gd name="T1" fmla="*/ 11 h 22"/>
                <a:gd name="T2" fmla="*/ 14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2" y="5"/>
                    <a:pt x="23" y="0"/>
                    <a:pt x="14" y="0"/>
                  </a:cubicBezTo>
                  <a:cubicBezTo>
                    <a:pt x="5" y="0"/>
                    <a:pt x="0" y="5"/>
                    <a:pt x="2" y="11"/>
                  </a:cubicBezTo>
                  <a:cubicBezTo>
                    <a:pt x="5" y="17"/>
                    <a:pt x="14" y="22"/>
                    <a:pt x="22" y="22"/>
                  </a:cubicBezTo>
                  <a:cubicBezTo>
                    <a:pt x="31" y="22"/>
                    <a:pt x="36" y="17"/>
                    <a:pt x="34" y="11"/>
                  </a:cubicBezTo>
                  <a:close/>
                </a:path>
              </a:pathLst>
            </a:custGeom>
            <a:grpFill/>
            <a:ln>
              <a:noFill/>
            </a:ln>
          </p:spPr>
          <p:txBody>
            <a:bodyPr anchor="ctr"/>
            <a:lstStyle/>
            <a:p>
              <a:pPr algn="ctr"/>
            </a:p>
          </p:txBody>
        </p:sp>
        <p:sp>
          <p:nvSpPr>
            <p:cNvPr id="219" name="ïSļîdê"/>
            <p:cNvSpPr/>
            <p:nvPr/>
          </p:nvSpPr>
          <p:spPr bwMode="auto">
            <a:xfrm>
              <a:off x="8717951" y="2714528"/>
              <a:ext cx="131151" cy="80233"/>
            </a:xfrm>
            <a:custGeom>
              <a:avLst/>
              <a:gdLst>
                <a:gd name="T0" fmla="*/ 34 w 36"/>
                <a:gd name="T1" fmla="*/ 11 h 22"/>
                <a:gd name="T2" fmla="*/ 13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1" y="5"/>
                    <a:pt x="22" y="0"/>
                    <a:pt x="13" y="0"/>
                  </a:cubicBezTo>
                  <a:cubicBezTo>
                    <a:pt x="5" y="0"/>
                    <a:pt x="0" y="5"/>
                    <a:pt x="2" y="11"/>
                  </a:cubicBezTo>
                  <a:cubicBezTo>
                    <a:pt x="4" y="17"/>
                    <a:pt x="13" y="22"/>
                    <a:pt x="22" y="22"/>
                  </a:cubicBezTo>
                  <a:cubicBezTo>
                    <a:pt x="31" y="22"/>
                    <a:pt x="36" y="17"/>
                    <a:pt x="34" y="11"/>
                  </a:cubicBezTo>
                  <a:close/>
                </a:path>
              </a:pathLst>
            </a:custGeom>
            <a:grpFill/>
            <a:ln>
              <a:noFill/>
            </a:ln>
          </p:spPr>
          <p:txBody>
            <a:bodyPr anchor="ctr"/>
            <a:lstStyle/>
            <a:p>
              <a:pPr algn="ctr"/>
            </a:p>
          </p:txBody>
        </p:sp>
        <p:sp>
          <p:nvSpPr>
            <p:cNvPr id="220" name="íšľïḓé"/>
            <p:cNvSpPr/>
            <p:nvPr/>
          </p:nvSpPr>
          <p:spPr bwMode="auto">
            <a:xfrm>
              <a:off x="7185804" y="2810191"/>
              <a:ext cx="128065" cy="80233"/>
            </a:xfrm>
            <a:custGeom>
              <a:avLst/>
              <a:gdLst>
                <a:gd name="T0" fmla="*/ 34 w 35"/>
                <a:gd name="T1" fmla="*/ 11 h 22"/>
                <a:gd name="T2" fmla="*/ 15 w 35"/>
                <a:gd name="T3" fmla="*/ 0 h 22"/>
                <a:gd name="T4" fmla="*/ 2 w 35"/>
                <a:gd name="T5" fmla="*/ 11 h 22"/>
                <a:gd name="T6" fmla="*/ 20 w 35"/>
                <a:gd name="T7" fmla="*/ 22 h 22"/>
                <a:gd name="T8" fmla="*/ 34 w 35"/>
                <a:gd name="T9" fmla="*/ 11 h 22"/>
              </a:gdLst>
              <a:ahLst/>
              <a:cxnLst>
                <a:cxn ang="0">
                  <a:pos x="T0" y="T1"/>
                </a:cxn>
                <a:cxn ang="0">
                  <a:pos x="T2" y="T3"/>
                </a:cxn>
                <a:cxn ang="0">
                  <a:pos x="T4" y="T5"/>
                </a:cxn>
                <a:cxn ang="0">
                  <a:pos x="T6" y="T7"/>
                </a:cxn>
                <a:cxn ang="0">
                  <a:pos x="T8" y="T9"/>
                </a:cxn>
              </a:cxnLst>
              <a:rect l="0" t="0" r="r" b="b"/>
              <a:pathLst>
                <a:path w="35" h="22">
                  <a:moveTo>
                    <a:pt x="34" y="11"/>
                  </a:moveTo>
                  <a:cubicBezTo>
                    <a:pt x="32" y="5"/>
                    <a:pt x="24" y="0"/>
                    <a:pt x="15" y="0"/>
                  </a:cubicBezTo>
                  <a:cubicBezTo>
                    <a:pt x="7" y="0"/>
                    <a:pt x="0" y="5"/>
                    <a:pt x="2" y="11"/>
                  </a:cubicBezTo>
                  <a:cubicBezTo>
                    <a:pt x="3" y="17"/>
                    <a:pt x="11" y="22"/>
                    <a:pt x="20" y="22"/>
                  </a:cubicBezTo>
                  <a:cubicBezTo>
                    <a:pt x="29" y="22"/>
                    <a:pt x="35" y="17"/>
                    <a:pt x="34" y="11"/>
                  </a:cubicBezTo>
                  <a:close/>
                </a:path>
              </a:pathLst>
            </a:custGeom>
            <a:grpFill/>
            <a:ln>
              <a:noFill/>
            </a:ln>
          </p:spPr>
          <p:txBody>
            <a:bodyPr anchor="ctr"/>
            <a:lstStyle/>
            <a:p>
              <a:pPr algn="ctr"/>
            </a:p>
          </p:txBody>
        </p:sp>
        <p:sp>
          <p:nvSpPr>
            <p:cNvPr id="221" name="iṧ1ïḓé"/>
            <p:cNvSpPr/>
            <p:nvPr/>
          </p:nvSpPr>
          <p:spPr bwMode="auto">
            <a:xfrm>
              <a:off x="7330841" y="2810191"/>
              <a:ext cx="124979" cy="80233"/>
            </a:xfrm>
            <a:custGeom>
              <a:avLst/>
              <a:gdLst>
                <a:gd name="T0" fmla="*/ 33 w 34"/>
                <a:gd name="T1" fmla="*/ 11 h 22"/>
                <a:gd name="T2" fmla="*/ 14 w 34"/>
                <a:gd name="T3" fmla="*/ 0 h 22"/>
                <a:gd name="T4" fmla="*/ 1 w 34"/>
                <a:gd name="T5" fmla="*/ 11 h 22"/>
                <a:gd name="T6" fmla="*/ 19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1" y="5"/>
                    <a:pt x="23" y="0"/>
                    <a:pt x="14" y="0"/>
                  </a:cubicBezTo>
                  <a:cubicBezTo>
                    <a:pt x="6" y="0"/>
                    <a:pt x="0" y="5"/>
                    <a:pt x="1" y="11"/>
                  </a:cubicBezTo>
                  <a:cubicBezTo>
                    <a:pt x="2" y="17"/>
                    <a:pt x="10" y="22"/>
                    <a:pt x="19" y="22"/>
                  </a:cubicBezTo>
                  <a:cubicBezTo>
                    <a:pt x="28" y="22"/>
                    <a:pt x="34" y="17"/>
                    <a:pt x="33" y="11"/>
                  </a:cubicBezTo>
                  <a:close/>
                </a:path>
              </a:pathLst>
            </a:custGeom>
            <a:grpFill/>
            <a:ln>
              <a:noFill/>
            </a:ln>
          </p:spPr>
          <p:txBody>
            <a:bodyPr anchor="ctr"/>
            <a:lstStyle/>
            <a:p>
              <a:pPr algn="ctr"/>
            </a:p>
          </p:txBody>
        </p:sp>
        <p:sp>
          <p:nvSpPr>
            <p:cNvPr id="222" name="ïś1ídè"/>
            <p:cNvSpPr/>
            <p:nvPr/>
          </p:nvSpPr>
          <p:spPr bwMode="auto">
            <a:xfrm>
              <a:off x="7474336" y="2810191"/>
              <a:ext cx="123436" cy="80233"/>
            </a:xfrm>
            <a:custGeom>
              <a:avLst/>
              <a:gdLst>
                <a:gd name="T0" fmla="*/ 33 w 34"/>
                <a:gd name="T1" fmla="*/ 11 h 22"/>
                <a:gd name="T2" fmla="*/ 14 w 34"/>
                <a:gd name="T3" fmla="*/ 0 h 22"/>
                <a:gd name="T4" fmla="*/ 1 w 34"/>
                <a:gd name="T5" fmla="*/ 11 h 22"/>
                <a:gd name="T6" fmla="*/ 20 w 34"/>
                <a:gd name="T7" fmla="*/ 22 h 22"/>
                <a:gd name="T8" fmla="*/ 33 w 34"/>
                <a:gd name="T9" fmla="*/ 11 h 22"/>
              </a:gdLst>
              <a:ahLst/>
              <a:cxnLst>
                <a:cxn ang="0">
                  <a:pos x="T0" y="T1"/>
                </a:cxn>
                <a:cxn ang="0">
                  <a:pos x="T2" y="T3"/>
                </a:cxn>
                <a:cxn ang="0">
                  <a:pos x="T4" y="T5"/>
                </a:cxn>
                <a:cxn ang="0">
                  <a:pos x="T6" y="T7"/>
                </a:cxn>
                <a:cxn ang="0">
                  <a:pos x="T8" y="T9"/>
                </a:cxn>
              </a:cxnLst>
              <a:rect l="0" t="0" r="r" b="b"/>
              <a:pathLst>
                <a:path w="34" h="22">
                  <a:moveTo>
                    <a:pt x="33" y="11"/>
                  </a:moveTo>
                  <a:cubicBezTo>
                    <a:pt x="31" y="5"/>
                    <a:pt x="23" y="0"/>
                    <a:pt x="14" y="0"/>
                  </a:cubicBezTo>
                  <a:cubicBezTo>
                    <a:pt x="6" y="0"/>
                    <a:pt x="0" y="5"/>
                    <a:pt x="1" y="11"/>
                  </a:cubicBezTo>
                  <a:cubicBezTo>
                    <a:pt x="2" y="17"/>
                    <a:pt x="11" y="22"/>
                    <a:pt x="20" y="22"/>
                  </a:cubicBezTo>
                  <a:cubicBezTo>
                    <a:pt x="28" y="22"/>
                    <a:pt x="34" y="17"/>
                    <a:pt x="33" y="11"/>
                  </a:cubicBezTo>
                  <a:close/>
                </a:path>
              </a:pathLst>
            </a:custGeom>
            <a:grpFill/>
            <a:ln>
              <a:noFill/>
            </a:ln>
          </p:spPr>
          <p:txBody>
            <a:bodyPr anchor="ctr"/>
            <a:lstStyle/>
            <a:p>
              <a:pPr algn="ctr"/>
            </a:p>
          </p:txBody>
        </p:sp>
        <p:sp>
          <p:nvSpPr>
            <p:cNvPr id="223" name="îŝľidè"/>
            <p:cNvSpPr/>
            <p:nvPr/>
          </p:nvSpPr>
          <p:spPr bwMode="auto">
            <a:xfrm>
              <a:off x="7616287" y="2810191"/>
              <a:ext cx="128065" cy="80233"/>
            </a:xfrm>
            <a:custGeom>
              <a:avLst/>
              <a:gdLst>
                <a:gd name="T0" fmla="*/ 33 w 35"/>
                <a:gd name="T1" fmla="*/ 11 h 22"/>
                <a:gd name="T2" fmla="*/ 14 w 35"/>
                <a:gd name="T3" fmla="*/ 0 h 22"/>
                <a:gd name="T4" fmla="*/ 1 w 35"/>
                <a:gd name="T5" fmla="*/ 11 h 22"/>
                <a:gd name="T6" fmla="*/ 20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2" y="5"/>
                    <a:pt x="23" y="0"/>
                    <a:pt x="14" y="0"/>
                  </a:cubicBezTo>
                  <a:cubicBezTo>
                    <a:pt x="6" y="0"/>
                    <a:pt x="0" y="5"/>
                    <a:pt x="1" y="11"/>
                  </a:cubicBezTo>
                  <a:cubicBezTo>
                    <a:pt x="3" y="17"/>
                    <a:pt x="11" y="22"/>
                    <a:pt x="20" y="22"/>
                  </a:cubicBezTo>
                  <a:cubicBezTo>
                    <a:pt x="29" y="22"/>
                    <a:pt x="35" y="17"/>
                    <a:pt x="33" y="11"/>
                  </a:cubicBezTo>
                  <a:close/>
                </a:path>
              </a:pathLst>
            </a:custGeom>
            <a:grpFill/>
            <a:ln>
              <a:noFill/>
            </a:ln>
          </p:spPr>
          <p:txBody>
            <a:bodyPr anchor="ctr"/>
            <a:lstStyle/>
            <a:p>
              <a:pPr algn="ctr"/>
            </a:p>
          </p:txBody>
        </p:sp>
        <p:sp>
          <p:nvSpPr>
            <p:cNvPr id="224" name="ïş1iḑè"/>
            <p:cNvSpPr/>
            <p:nvPr/>
          </p:nvSpPr>
          <p:spPr bwMode="auto">
            <a:xfrm>
              <a:off x="7758238" y="2810191"/>
              <a:ext cx="128065" cy="80233"/>
            </a:xfrm>
            <a:custGeom>
              <a:avLst/>
              <a:gdLst>
                <a:gd name="T0" fmla="*/ 33 w 35"/>
                <a:gd name="T1" fmla="*/ 11 h 22"/>
                <a:gd name="T2" fmla="*/ 14 w 35"/>
                <a:gd name="T3" fmla="*/ 0 h 22"/>
                <a:gd name="T4" fmla="*/ 1 w 35"/>
                <a:gd name="T5" fmla="*/ 11 h 22"/>
                <a:gd name="T6" fmla="*/ 20 w 35"/>
                <a:gd name="T7" fmla="*/ 22 h 22"/>
                <a:gd name="T8" fmla="*/ 33 w 35"/>
                <a:gd name="T9" fmla="*/ 11 h 22"/>
              </a:gdLst>
              <a:ahLst/>
              <a:cxnLst>
                <a:cxn ang="0">
                  <a:pos x="T0" y="T1"/>
                </a:cxn>
                <a:cxn ang="0">
                  <a:pos x="T2" y="T3"/>
                </a:cxn>
                <a:cxn ang="0">
                  <a:pos x="T4" y="T5"/>
                </a:cxn>
                <a:cxn ang="0">
                  <a:pos x="T6" y="T7"/>
                </a:cxn>
                <a:cxn ang="0">
                  <a:pos x="T8" y="T9"/>
                </a:cxn>
              </a:cxnLst>
              <a:rect l="0" t="0" r="r" b="b"/>
              <a:pathLst>
                <a:path w="35" h="22">
                  <a:moveTo>
                    <a:pt x="33" y="11"/>
                  </a:moveTo>
                  <a:cubicBezTo>
                    <a:pt x="32" y="5"/>
                    <a:pt x="23" y="0"/>
                    <a:pt x="14" y="0"/>
                  </a:cubicBezTo>
                  <a:cubicBezTo>
                    <a:pt x="6" y="0"/>
                    <a:pt x="0" y="5"/>
                    <a:pt x="1" y="11"/>
                  </a:cubicBezTo>
                  <a:cubicBezTo>
                    <a:pt x="3" y="17"/>
                    <a:pt x="11" y="22"/>
                    <a:pt x="20" y="22"/>
                  </a:cubicBezTo>
                  <a:cubicBezTo>
                    <a:pt x="29" y="22"/>
                    <a:pt x="35" y="17"/>
                    <a:pt x="33" y="11"/>
                  </a:cubicBezTo>
                  <a:close/>
                </a:path>
              </a:pathLst>
            </a:custGeom>
            <a:grpFill/>
            <a:ln>
              <a:noFill/>
            </a:ln>
          </p:spPr>
          <p:txBody>
            <a:bodyPr anchor="ctr"/>
            <a:lstStyle/>
            <a:p>
              <a:pPr algn="ctr"/>
            </a:p>
          </p:txBody>
        </p:sp>
        <p:sp>
          <p:nvSpPr>
            <p:cNvPr id="225" name="íś1íḍè"/>
            <p:cNvSpPr/>
            <p:nvPr/>
          </p:nvSpPr>
          <p:spPr bwMode="auto">
            <a:xfrm>
              <a:off x="7900189" y="2810191"/>
              <a:ext cx="128065" cy="80233"/>
            </a:xfrm>
            <a:custGeom>
              <a:avLst/>
              <a:gdLst>
                <a:gd name="T0" fmla="*/ 34 w 35"/>
                <a:gd name="T1" fmla="*/ 11 h 22"/>
                <a:gd name="T2" fmla="*/ 14 w 35"/>
                <a:gd name="T3" fmla="*/ 0 h 22"/>
                <a:gd name="T4" fmla="*/ 2 w 35"/>
                <a:gd name="T5" fmla="*/ 11 h 22"/>
                <a:gd name="T6" fmla="*/ 21 w 35"/>
                <a:gd name="T7" fmla="*/ 22 h 22"/>
                <a:gd name="T8" fmla="*/ 34 w 35"/>
                <a:gd name="T9" fmla="*/ 11 h 22"/>
              </a:gdLst>
              <a:ahLst/>
              <a:cxnLst>
                <a:cxn ang="0">
                  <a:pos x="T0" y="T1"/>
                </a:cxn>
                <a:cxn ang="0">
                  <a:pos x="T2" y="T3"/>
                </a:cxn>
                <a:cxn ang="0">
                  <a:pos x="T4" y="T5"/>
                </a:cxn>
                <a:cxn ang="0">
                  <a:pos x="T6" y="T7"/>
                </a:cxn>
                <a:cxn ang="0">
                  <a:pos x="T8" y="T9"/>
                </a:cxn>
              </a:cxnLst>
              <a:rect l="0" t="0" r="r" b="b"/>
              <a:pathLst>
                <a:path w="35" h="22">
                  <a:moveTo>
                    <a:pt x="34" y="11"/>
                  </a:moveTo>
                  <a:cubicBezTo>
                    <a:pt x="32" y="5"/>
                    <a:pt x="23" y="0"/>
                    <a:pt x="14" y="0"/>
                  </a:cubicBezTo>
                  <a:cubicBezTo>
                    <a:pt x="6" y="0"/>
                    <a:pt x="0" y="5"/>
                    <a:pt x="2" y="11"/>
                  </a:cubicBezTo>
                  <a:cubicBezTo>
                    <a:pt x="3" y="17"/>
                    <a:pt x="12" y="22"/>
                    <a:pt x="21" y="22"/>
                  </a:cubicBezTo>
                  <a:cubicBezTo>
                    <a:pt x="30" y="22"/>
                    <a:pt x="35" y="17"/>
                    <a:pt x="34" y="11"/>
                  </a:cubicBezTo>
                  <a:close/>
                </a:path>
              </a:pathLst>
            </a:custGeom>
            <a:grpFill/>
            <a:ln>
              <a:noFill/>
            </a:ln>
          </p:spPr>
          <p:txBody>
            <a:bodyPr anchor="ctr"/>
            <a:lstStyle/>
            <a:p>
              <a:pPr algn="ctr"/>
            </a:p>
          </p:txBody>
        </p:sp>
        <p:sp>
          <p:nvSpPr>
            <p:cNvPr id="226" name="ïşľïḍè"/>
            <p:cNvSpPr/>
            <p:nvPr/>
          </p:nvSpPr>
          <p:spPr bwMode="auto">
            <a:xfrm>
              <a:off x="8043682" y="2810191"/>
              <a:ext cx="131151" cy="80233"/>
            </a:xfrm>
            <a:custGeom>
              <a:avLst/>
              <a:gdLst>
                <a:gd name="T0" fmla="*/ 34 w 36"/>
                <a:gd name="T1" fmla="*/ 11 h 22"/>
                <a:gd name="T2" fmla="*/ 14 w 36"/>
                <a:gd name="T3" fmla="*/ 0 h 22"/>
                <a:gd name="T4" fmla="*/ 2 w 36"/>
                <a:gd name="T5" fmla="*/ 11 h 22"/>
                <a:gd name="T6" fmla="*/ 21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2" y="5"/>
                    <a:pt x="23" y="0"/>
                    <a:pt x="14" y="0"/>
                  </a:cubicBezTo>
                  <a:cubicBezTo>
                    <a:pt x="6" y="0"/>
                    <a:pt x="0" y="5"/>
                    <a:pt x="2" y="11"/>
                  </a:cubicBezTo>
                  <a:cubicBezTo>
                    <a:pt x="4" y="17"/>
                    <a:pt x="12" y="22"/>
                    <a:pt x="21" y="22"/>
                  </a:cubicBezTo>
                  <a:cubicBezTo>
                    <a:pt x="30" y="22"/>
                    <a:pt x="36" y="17"/>
                    <a:pt x="34" y="11"/>
                  </a:cubicBezTo>
                  <a:close/>
                </a:path>
              </a:pathLst>
            </a:custGeom>
            <a:grpFill/>
            <a:ln>
              <a:noFill/>
            </a:ln>
          </p:spPr>
          <p:txBody>
            <a:bodyPr anchor="ctr"/>
            <a:lstStyle/>
            <a:p>
              <a:pPr algn="ctr"/>
            </a:p>
          </p:txBody>
        </p:sp>
        <p:sp>
          <p:nvSpPr>
            <p:cNvPr id="227" name="íṥľîḓê"/>
            <p:cNvSpPr/>
            <p:nvPr/>
          </p:nvSpPr>
          <p:spPr bwMode="auto">
            <a:xfrm>
              <a:off x="8185633" y="2810191"/>
              <a:ext cx="131151" cy="80233"/>
            </a:xfrm>
            <a:custGeom>
              <a:avLst/>
              <a:gdLst>
                <a:gd name="T0" fmla="*/ 34 w 36"/>
                <a:gd name="T1" fmla="*/ 11 h 22"/>
                <a:gd name="T2" fmla="*/ 14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2" y="5"/>
                    <a:pt x="23" y="0"/>
                    <a:pt x="14" y="0"/>
                  </a:cubicBezTo>
                  <a:cubicBezTo>
                    <a:pt x="5" y="0"/>
                    <a:pt x="0" y="5"/>
                    <a:pt x="2" y="11"/>
                  </a:cubicBezTo>
                  <a:cubicBezTo>
                    <a:pt x="4" y="17"/>
                    <a:pt x="13" y="22"/>
                    <a:pt x="22" y="22"/>
                  </a:cubicBezTo>
                  <a:cubicBezTo>
                    <a:pt x="30" y="22"/>
                    <a:pt x="36" y="17"/>
                    <a:pt x="34" y="11"/>
                  </a:cubicBezTo>
                  <a:close/>
                </a:path>
              </a:pathLst>
            </a:custGeom>
            <a:grpFill/>
            <a:ln>
              <a:noFill/>
            </a:ln>
          </p:spPr>
          <p:txBody>
            <a:bodyPr anchor="ctr"/>
            <a:lstStyle/>
            <a:p>
              <a:pPr algn="ctr"/>
            </a:p>
          </p:txBody>
        </p:sp>
        <p:sp>
          <p:nvSpPr>
            <p:cNvPr id="228" name="iṣḻídè"/>
            <p:cNvSpPr/>
            <p:nvPr/>
          </p:nvSpPr>
          <p:spPr bwMode="auto">
            <a:xfrm>
              <a:off x="8327585" y="2810191"/>
              <a:ext cx="131151" cy="80233"/>
            </a:xfrm>
            <a:custGeom>
              <a:avLst/>
              <a:gdLst>
                <a:gd name="T0" fmla="*/ 34 w 36"/>
                <a:gd name="T1" fmla="*/ 11 h 22"/>
                <a:gd name="T2" fmla="*/ 14 w 36"/>
                <a:gd name="T3" fmla="*/ 0 h 22"/>
                <a:gd name="T4" fmla="*/ 2 w 36"/>
                <a:gd name="T5" fmla="*/ 11 h 22"/>
                <a:gd name="T6" fmla="*/ 22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2" y="5"/>
                    <a:pt x="23" y="0"/>
                    <a:pt x="14" y="0"/>
                  </a:cubicBezTo>
                  <a:cubicBezTo>
                    <a:pt x="5" y="0"/>
                    <a:pt x="0" y="5"/>
                    <a:pt x="2" y="11"/>
                  </a:cubicBezTo>
                  <a:cubicBezTo>
                    <a:pt x="4" y="17"/>
                    <a:pt x="13" y="22"/>
                    <a:pt x="22" y="22"/>
                  </a:cubicBezTo>
                  <a:cubicBezTo>
                    <a:pt x="31" y="22"/>
                    <a:pt x="36" y="17"/>
                    <a:pt x="34" y="11"/>
                  </a:cubicBezTo>
                  <a:close/>
                </a:path>
              </a:pathLst>
            </a:custGeom>
            <a:grpFill/>
            <a:ln>
              <a:noFill/>
            </a:ln>
          </p:spPr>
          <p:txBody>
            <a:bodyPr anchor="ctr"/>
            <a:lstStyle/>
            <a:p>
              <a:pPr algn="ctr"/>
            </a:p>
          </p:txBody>
        </p:sp>
        <p:sp>
          <p:nvSpPr>
            <p:cNvPr id="229" name="îsḷïḋé"/>
            <p:cNvSpPr/>
            <p:nvPr/>
          </p:nvSpPr>
          <p:spPr bwMode="auto">
            <a:xfrm>
              <a:off x="8469536" y="2810191"/>
              <a:ext cx="135779" cy="80233"/>
            </a:xfrm>
            <a:custGeom>
              <a:avLst/>
              <a:gdLst>
                <a:gd name="T0" fmla="*/ 34 w 37"/>
                <a:gd name="T1" fmla="*/ 11 h 22"/>
                <a:gd name="T2" fmla="*/ 14 w 37"/>
                <a:gd name="T3" fmla="*/ 0 h 22"/>
                <a:gd name="T4" fmla="*/ 2 w 37"/>
                <a:gd name="T5" fmla="*/ 11 h 22"/>
                <a:gd name="T6" fmla="*/ 22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2" y="5"/>
                    <a:pt x="23" y="0"/>
                    <a:pt x="14" y="0"/>
                  </a:cubicBezTo>
                  <a:cubicBezTo>
                    <a:pt x="5" y="0"/>
                    <a:pt x="0" y="5"/>
                    <a:pt x="2" y="11"/>
                  </a:cubicBezTo>
                  <a:cubicBezTo>
                    <a:pt x="4" y="17"/>
                    <a:pt x="14" y="22"/>
                    <a:pt x="22" y="22"/>
                  </a:cubicBezTo>
                  <a:cubicBezTo>
                    <a:pt x="31" y="22"/>
                    <a:pt x="37" y="17"/>
                    <a:pt x="34" y="11"/>
                  </a:cubicBezTo>
                  <a:close/>
                </a:path>
              </a:pathLst>
            </a:custGeom>
            <a:grpFill/>
            <a:ln>
              <a:noFill/>
            </a:ln>
          </p:spPr>
          <p:txBody>
            <a:bodyPr anchor="ctr"/>
            <a:lstStyle/>
            <a:p>
              <a:pPr algn="ctr"/>
            </a:p>
          </p:txBody>
        </p:sp>
        <p:sp>
          <p:nvSpPr>
            <p:cNvPr id="230" name="îşlîḍè"/>
            <p:cNvSpPr/>
            <p:nvPr/>
          </p:nvSpPr>
          <p:spPr bwMode="auto">
            <a:xfrm>
              <a:off x="8613030" y="2810191"/>
              <a:ext cx="134237" cy="80233"/>
            </a:xfrm>
            <a:custGeom>
              <a:avLst/>
              <a:gdLst>
                <a:gd name="T0" fmla="*/ 34 w 37"/>
                <a:gd name="T1" fmla="*/ 11 h 22"/>
                <a:gd name="T2" fmla="*/ 14 w 37"/>
                <a:gd name="T3" fmla="*/ 0 h 22"/>
                <a:gd name="T4" fmla="*/ 2 w 37"/>
                <a:gd name="T5" fmla="*/ 11 h 22"/>
                <a:gd name="T6" fmla="*/ 23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2" y="5"/>
                    <a:pt x="23" y="0"/>
                    <a:pt x="14" y="0"/>
                  </a:cubicBezTo>
                  <a:cubicBezTo>
                    <a:pt x="5" y="0"/>
                    <a:pt x="0" y="5"/>
                    <a:pt x="2" y="11"/>
                  </a:cubicBezTo>
                  <a:cubicBezTo>
                    <a:pt x="5" y="17"/>
                    <a:pt x="14" y="22"/>
                    <a:pt x="23" y="22"/>
                  </a:cubicBezTo>
                  <a:cubicBezTo>
                    <a:pt x="32" y="22"/>
                    <a:pt x="37" y="17"/>
                    <a:pt x="34" y="11"/>
                  </a:cubicBezTo>
                  <a:close/>
                </a:path>
              </a:pathLst>
            </a:custGeom>
            <a:grpFill/>
            <a:ln>
              <a:noFill/>
            </a:ln>
          </p:spPr>
          <p:txBody>
            <a:bodyPr anchor="ctr"/>
            <a:lstStyle/>
            <a:p>
              <a:pPr algn="ctr"/>
            </a:p>
          </p:txBody>
        </p:sp>
        <p:sp>
          <p:nvSpPr>
            <p:cNvPr id="231" name="îṣḷîḍe"/>
            <p:cNvSpPr/>
            <p:nvPr/>
          </p:nvSpPr>
          <p:spPr bwMode="auto">
            <a:xfrm>
              <a:off x="8754981" y="2810191"/>
              <a:ext cx="134237" cy="80233"/>
            </a:xfrm>
            <a:custGeom>
              <a:avLst/>
              <a:gdLst>
                <a:gd name="T0" fmla="*/ 35 w 37"/>
                <a:gd name="T1" fmla="*/ 11 h 22"/>
                <a:gd name="T2" fmla="*/ 14 w 37"/>
                <a:gd name="T3" fmla="*/ 0 h 22"/>
                <a:gd name="T4" fmla="*/ 3 w 37"/>
                <a:gd name="T5" fmla="*/ 11 h 22"/>
                <a:gd name="T6" fmla="*/ 23 w 37"/>
                <a:gd name="T7" fmla="*/ 22 h 22"/>
                <a:gd name="T8" fmla="*/ 35 w 37"/>
                <a:gd name="T9" fmla="*/ 11 h 22"/>
              </a:gdLst>
              <a:ahLst/>
              <a:cxnLst>
                <a:cxn ang="0">
                  <a:pos x="T0" y="T1"/>
                </a:cxn>
                <a:cxn ang="0">
                  <a:pos x="T2" y="T3"/>
                </a:cxn>
                <a:cxn ang="0">
                  <a:pos x="T4" y="T5"/>
                </a:cxn>
                <a:cxn ang="0">
                  <a:pos x="T6" y="T7"/>
                </a:cxn>
                <a:cxn ang="0">
                  <a:pos x="T8" y="T9"/>
                </a:cxn>
              </a:cxnLst>
              <a:rect l="0" t="0" r="r" b="b"/>
              <a:pathLst>
                <a:path w="37" h="22">
                  <a:moveTo>
                    <a:pt x="35" y="11"/>
                  </a:moveTo>
                  <a:cubicBezTo>
                    <a:pt x="32" y="5"/>
                    <a:pt x="23" y="0"/>
                    <a:pt x="14" y="0"/>
                  </a:cubicBezTo>
                  <a:cubicBezTo>
                    <a:pt x="5" y="0"/>
                    <a:pt x="0" y="5"/>
                    <a:pt x="3" y="11"/>
                  </a:cubicBezTo>
                  <a:cubicBezTo>
                    <a:pt x="5" y="17"/>
                    <a:pt x="14" y="22"/>
                    <a:pt x="23" y="22"/>
                  </a:cubicBezTo>
                  <a:cubicBezTo>
                    <a:pt x="32" y="22"/>
                    <a:pt x="37" y="17"/>
                    <a:pt x="35" y="11"/>
                  </a:cubicBezTo>
                  <a:close/>
                </a:path>
              </a:pathLst>
            </a:custGeom>
            <a:grpFill/>
            <a:ln>
              <a:noFill/>
            </a:ln>
          </p:spPr>
          <p:txBody>
            <a:bodyPr anchor="ctr"/>
            <a:lstStyle/>
            <a:p>
              <a:pPr algn="ctr"/>
            </a:p>
          </p:txBody>
        </p:sp>
        <p:sp>
          <p:nvSpPr>
            <p:cNvPr id="232" name="ïŝliďè"/>
            <p:cNvSpPr/>
            <p:nvPr/>
          </p:nvSpPr>
          <p:spPr bwMode="auto">
            <a:xfrm>
              <a:off x="9889046" y="2108150"/>
              <a:ext cx="128065" cy="64804"/>
            </a:xfrm>
            <a:custGeom>
              <a:avLst/>
              <a:gdLst>
                <a:gd name="T0" fmla="*/ 32 w 35"/>
                <a:gd name="T1" fmla="*/ 9 h 18"/>
                <a:gd name="T2" fmla="*/ 12 w 35"/>
                <a:gd name="T3" fmla="*/ 0 h 18"/>
                <a:gd name="T4" fmla="*/ 3 w 35"/>
                <a:gd name="T5" fmla="*/ 9 h 18"/>
                <a:gd name="T6" fmla="*/ 23 w 35"/>
                <a:gd name="T7" fmla="*/ 18 h 18"/>
                <a:gd name="T8" fmla="*/ 32 w 35"/>
                <a:gd name="T9" fmla="*/ 9 h 18"/>
              </a:gdLst>
              <a:ahLst/>
              <a:cxnLst>
                <a:cxn ang="0">
                  <a:pos x="T0" y="T1"/>
                </a:cxn>
                <a:cxn ang="0">
                  <a:pos x="T2" y="T3"/>
                </a:cxn>
                <a:cxn ang="0">
                  <a:pos x="T4" y="T5"/>
                </a:cxn>
                <a:cxn ang="0">
                  <a:pos x="T6" y="T7"/>
                </a:cxn>
                <a:cxn ang="0">
                  <a:pos x="T8" y="T9"/>
                </a:cxn>
              </a:cxnLst>
              <a:rect l="0" t="0" r="r" b="b"/>
              <a:pathLst>
                <a:path w="35" h="18">
                  <a:moveTo>
                    <a:pt x="32" y="9"/>
                  </a:moveTo>
                  <a:cubicBezTo>
                    <a:pt x="29" y="4"/>
                    <a:pt x="20" y="0"/>
                    <a:pt x="12" y="0"/>
                  </a:cubicBezTo>
                  <a:cubicBezTo>
                    <a:pt x="4" y="0"/>
                    <a:pt x="0" y="4"/>
                    <a:pt x="3" y="9"/>
                  </a:cubicBezTo>
                  <a:cubicBezTo>
                    <a:pt x="6" y="14"/>
                    <a:pt x="15" y="18"/>
                    <a:pt x="23" y="18"/>
                  </a:cubicBezTo>
                  <a:cubicBezTo>
                    <a:pt x="31" y="18"/>
                    <a:pt x="35" y="14"/>
                    <a:pt x="32" y="9"/>
                  </a:cubicBezTo>
                  <a:close/>
                </a:path>
              </a:pathLst>
            </a:custGeom>
            <a:grpFill/>
            <a:ln>
              <a:noFill/>
            </a:ln>
          </p:spPr>
          <p:txBody>
            <a:bodyPr anchor="ctr"/>
            <a:lstStyle/>
            <a:p>
              <a:pPr algn="ctr"/>
            </a:p>
          </p:txBody>
        </p:sp>
        <p:sp>
          <p:nvSpPr>
            <p:cNvPr id="233" name="ï$lidê"/>
            <p:cNvSpPr/>
            <p:nvPr/>
          </p:nvSpPr>
          <p:spPr bwMode="auto">
            <a:xfrm>
              <a:off x="9808813" y="2188383"/>
              <a:ext cx="128065" cy="69433"/>
            </a:xfrm>
            <a:custGeom>
              <a:avLst/>
              <a:gdLst>
                <a:gd name="T0" fmla="*/ 32 w 35"/>
                <a:gd name="T1" fmla="*/ 9 h 19"/>
                <a:gd name="T2" fmla="*/ 12 w 35"/>
                <a:gd name="T3" fmla="*/ 0 h 19"/>
                <a:gd name="T4" fmla="*/ 3 w 35"/>
                <a:gd name="T5" fmla="*/ 9 h 19"/>
                <a:gd name="T6" fmla="*/ 2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0" y="0"/>
                    <a:pt x="12" y="0"/>
                  </a:cubicBezTo>
                  <a:cubicBezTo>
                    <a:pt x="4" y="0"/>
                    <a:pt x="0" y="4"/>
                    <a:pt x="3" y="9"/>
                  </a:cubicBezTo>
                  <a:cubicBezTo>
                    <a:pt x="6" y="14"/>
                    <a:pt x="15" y="19"/>
                    <a:pt x="23" y="19"/>
                  </a:cubicBezTo>
                  <a:cubicBezTo>
                    <a:pt x="31" y="19"/>
                    <a:pt x="35" y="14"/>
                    <a:pt x="32" y="9"/>
                  </a:cubicBezTo>
                  <a:close/>
                </a:path>
              </a:pathLst>
            </a:custGeom>
            <a:grpFill/>
            <a:ln>
              <a:noFill/>
            </a:ln>
          </p:spPr>
          <p:txBody>
            <a:bodyPr anchor="ctr"/>
            <a:lstStyle/>
            <a:p>
              <a:pPr algn="ctr"/>
            </a:p>
          </p:txBody>
        </p:sp>
        <p:sp>
          <p:nvSpPr>
            <p:cNvPr id="234" name="íSlïḓè"/>
            <p:cNvSpPr/>
            <p:nvPr/>
          </p:nvSpPr>
          <p:spPr bwMode="auto">
            <a:xfrm>
              <a:off x="9939964" y="2188383"/>
              <a:ext cx="128065" cy="69433"/>
            </a:xfrm>
            <a:custGeom>
              <a:avLst/>
              <a:gdLst>
                <a:gd name="T0" fmla="*/ 32 w 35"/>
                <a:gd name="T1" fmla="*/ 9 h 19"/>
                <a:gd name="T2" fmla="*/ 12 w 35"/>
                <a:gd name="T3" fmla="*/ 0 h 19"/>
                <a:gd name="T4" fmla="*/ 3 w 35"/>
                <a:gd name="T5" fmla="*/ 9 h 19"/>
                <a:gd name="T6" fmla="*/ 2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0" y="0"/>
                    <a:pt x="12" y="0"/>
                  </a:cubicBezTo>
                  <a:cubicBezTo>
                    <a:pt x="4" y="0"/>
                    <a:pt x="0" y="4"/>
                    <a:pt x="3" y="9"/>
                  </a:cubicBezTo>
                  <a:cubicBezTo>
                    <a:pt x="6" y="14"/>
                    <a:pt x="15" y="19"/>
                    <a:pt x="23" y="19"/>
                  </a:cubicBezTo>
                  <a:cubicBezTo>
                    <a:pt x="31" y="19"/>
                    <a:pt x="35" y="14"/>
                    <a:pt x="32" y="9"/>
                  </a:cubicBezTo>
                  <a:close/>
                </a:path>
              </a:pathLst>
            </a:custGeom>
            <a:grpFill/>
            <a:ln>
              <a:noFill/>
            </a:ln>
          </p:spPr>
          <p:txBody>
            <a:bodyPr anchor="ctr"/>
            <a:lstStyle/>
            <a:p>
              <a:pPr algn="ctr"/>
            </a:p>
          </p:txBody>
        </p:sp>
        <p:sp>
          <p:nvSpPr>
            <p:cNvPr id="235" name="îSḷîḋé"/>
            <p:cNvSpPr/>
            <p:nvPr/>
          </p:nvSpPr>
          <p:spPr bwMode="auto">
            <a:xfrm>
              <a:off x="9506396" y="2356565"/>
              <a:ext cx="131151" cy="69433"/>
            </a:xfrm>
            <a:custGeom>
              <a:avLst/>
              <a:gdLst>
                <a:gd name="T0" fmla="*/ 33 w 36"/>
                <a:gd name="T1" fmla="*/ 9 h 19"/>
                <a:gd name="T2" fmla="*/ 13 w 36"/>
                <a:gd name="T3" fmla="*/ 0 h 19"/>
                <a:gd name="T4" fmla="*/ 3 w 36"/>
                <a:gd name="T5" fmla="*/ 9 h 19"/>
                <a:gd name="T6" fmla="*/ 24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0" y="4"/>
                    <a:pt x="21" y="0"/>
                    <a:pt x="13" y="0"/>
                  </a:cubicBezTo>
                  <a:cubicBezTo>
                    <a:pt x="5" y="0"/>
                    <a:pt x="0" y="4"/>
                    <a:pt x="3" y="9"/>
                  </a:cubicBezTo>
                  <a:cubicBezTo>
                    <a:pt x="6" y="15"/>
                    <a:pt x="15" y="19"/>
                    <a:pt x="24" y="19"/>
                  </a:cubicBezTo>
                  <a:cubicBezTo>
                    <a:pt x="32" y="19"/>
                    <a:pt x="36" y="15"/>
                    <a:pt x="33" y="9"/>
                  </a:cubicBezTo>
                  <a:close/>
                </a:path>
              </a:pathLst>
            </a:custGeom>
            <a:grpFill/>
            <a:ln>
              <a:noFill/>
            </a:ln>
          </p:spPr>
          <p:txBody>
            <a:bodyPr anchor="ctr"/>
            <a:lstStyle/>
            <a:p>
              <a:pPr algn="ctr"/>
            </a:p>
          </p:txBody>
        </p:sp>
        <p:sp>
          <p:nvSpPr>
            <p:cNvPr id="236" name="iṣ1iďe"/>
            <p:cNvSpPr/>
            <p:nvPr/>
          </p:nvSpPr>
          <p:spPr bwMode="auto">
            <a:xfrm>
              <a:off x="9554228" y="2439884"/>
              <a:ext cx="131151" cy="74061"/>
            </a:xfrm>
            <a:custGeom>
              <a:avLst/>
              <a:gdLst>
                <a:gd name="T0" fmla="*/ 33 w 36"/>
                <a:gd name="T1" fmla="*/ 10 h 20"/>
                <a:gd name="T2" fmla="*/ 13 w 36"/>
                <a:gd name="T3" fmla="*/ 0 h 20"/>
                <a:gd name="T4" fmla="*/ 3 w 36"/>
                <a:gd name="T5" fmla="*/ 10 h 20"/>
                <a:gd name="T6" fmla="*/ 24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0" y="5"/>
                    <a:pt x="21" y="0"/>
                    <a:pt x="13" y="0"/>
                  </a:cubicBezTo>
                  <a:cubicBezTo>
                    <a:pt x="5" y="0"/>
                    <a:pt x="0" y="5"/>
                    <a:pt x="3" y="10"/>
                  </a:cubicBezTo>
                  <a:cubicBezTo>
                    <a:pt x="6" y="16"/>
                    <a:pt x="15" y="20"/>
                    <a:pt x="24" y="20"/>
                  </a:cubicBezTo>
                  <a:cubicBezTo>
                    <a:pt x="32" y="20"/>
                    <a:pt x="36" y="16"/>
                    <a:pt x="33" y="10"/>
                  </a:cubicBezTo>
                  <a:close/>
                </a:path>
              </a:pathLst>
            </a:custGeom>
            <a:grpFill/>
            <a:ln>
              <a:noFill/>
            </a:ln>
          </p:spPr>
          <p:txBody>
            <a:bodyPr anchor="ctr"/>
            <a:lstStyle/>
            <a:p>
              <a:pPr algn="ctr"/>
            </a:p>
          </p:txBody>
        </p:sp>
        <p:sp>
          <p:nvSpPr>
            <p:cNvPr id="237" name="iṩlïḑè"/>
            <p:cNvSpPr/>
            <p:nvPr/>
          </p:nvSpPr>
          <p:spPr bwMode="auto">
            <a:xfrm>
              <a:off x="9600516" y="2532461"/>
              <a:ext cx="135779" cy="72519"/>
            </a:xfrm>
            <a:custGeom>
              <a:avLst/>
              <a:gdLst>
                <a:gd name="T0" fmla="*/ 34 w 37"/>
                <a:gd name="T1" fmla="*/ 10 h 20"/>
                <a:gd name="T2" fmla="*/ 13 w 37"/>
                <a:gd name="T3" fmla="*/ 0 h 20"/>
                <a:gd name="T4" fmla="*/ 3 w 37"/>
                <a:gd name="T5" fmla="*/ 10 h 20"/>
                <a:gd name="T6" fmla="*/ 24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1" y="4"/>
                    <a:pt x="22" y="0"/>
                    <a:pt x="13" y="0"/>
                  </a:cubicBezTo>
                  <a:cubicBezTo>
                    <a:pt x="5" y="0"/>
                    <a:pt x="0" y="4"/>
                    <a:pt x="3" y="10"/>
                  </a:cubicBezTo>
                  <a:cubicBezTo>
                    <a:pt x="6" y="15"/>
                    <a:pt x="16" y="20"/>
                    <a:pt x="24" y="20"/>
                  </a:cubicBezTo>
                  <a:cubicBezTo>
                    <a:pt x="33" y="20"/>
                    <a:pt x="37" y="15"/>
                    <a:pt x="34" y="10"/>
                  </a:cubicBezTo>
                  <a:close/>
                </a:path>
              </a:pathLst>
            </a:custGeom>
            <a:grpFill/>
            <a:ln>
              <a:noFill/>
            </a:ln>
          </p:spPr>
          <p:txBody>
            <a:bodyPr anchor="ctr"/>
            <a:lstStyle/>
            <a:p>
              <a:pPr algn="ctr"/>
            </a:p>
          </p:txBody>
        </p:sp>
        <p:sp>
          <p:nvSpPr>
            <p:cNvPr id="238" name="iṡlíďê"/>
            <p:cNvSpPr/>
            <p:nvPr/>
          </p:nvSpPr>
          <p:spPr bwMode="auto">
            <a:xfrm>
              <a:off x="9375246" y="2623494"/>
              <a:ext cx="134237" cy="72519"/>
            </a:xfrm>
            <a:custGeom>
              <a:avLst/>
              <a:gdLst>
                <a:gd name="T0" fmla="*/ 34 w 37"/>
                <a:gd name="T1" fmla="*/ 10 h 20"/>
                <a:gd name="T2" fmla="*/ 13 w 37"/>
                <a:gd name="T3" fmla="*/ 0 h 20"/>
                <a:gd name="T4" fmla="*/ 2 w 37"/>
                <a:gd name="T5" fmla="*/ 10 h 20"/>
                <a:gd name="T6" fmla="*/ 2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1" y="4"/>
                    <a:pt x="21" y="0"/>
                    <a:pt x="13" y="0"/>
                  </a:cubicBezTo>
                  <a:cubicBezTo>
                    <a:pt x="4" y="0"/>
                    <a:pt x="0" y="4"/>
                    <a:pt x="2" y="10"/>
                  </a:cubicBezTo>
                  <a:cubicBezTo>
                    <a:pt x="5" y="16"/>
                    <a:pt x="15" y="20"/>
                    <a:pt x="23" y="20"/>
                  </a:cubicBezTo>
                  <a:cubicBezTo>
                    <a:pt x="32" y="20"/>
                    <a:pt x="37" y="16"/>
                    <a:pt x="34" y="10"/>
                  </a:cubicBezTo>
                  <a:close/>
                </a:path>
              </a:pathLst>
            </a:custGeom>
            <a:grpFill/>
            <a:ln>
              <a:noFill/>
            </a:ln>
          </p:spPr>
          <p:txBody>
            <a:bodyPr anchor="ctr"/>
            <a:lstStyle/>
            <a:p>
              <a:pPr algn="ctr"/>
            </a:p>
          </p:txBody>
        </p:sp>
        <p:sp>
          <p:nvSpPr>
            <p:cNvPr id="239" name="íṩḻíḋè"/>
            <p:cNvSpPr/>
            <p:nvPr/>
          </p:nvSpPr>
          <p:spPr bwMode="auto">
            <a:xfrm>
              <a:off x="9514111" y="2623494"/>
              <a:ext cx="134237" cy="72519"/>
            </a:xfrm>
            <a:custGeom>
              <a:avLst/>
              <a:gdLst>
                <a:gd name="T0" fmla="*/ 34 w 37"/>
                <a:gd name="T1" fmla="*/ 10 h 20"/>
                <a:gd name="T2" fmla="*/ 13 w 37"/>
                <a:gd name="T3" fmla="*/ 0 h 20"/>
                <a:gd name="T4" fmla="*/ 3 w 37"/>
                <a:gd name="T5" fmla="*/ 10 h 20"/>
                <a:gd name="T6" fmla="*/ 24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1" y="4"/>
                    <a:pt x="21" y="0"/>
                    <a:pt x="13" y="0"/>
                  </a:cubicBezTo>
                  <a:cubicBezTo>
                    <a:pt x="4" y="0"/>
                    <a:pt x="0" y="4"/>
                    <a:pt x="3" y="10"/>
                  </a:cubicBezTo>
                  <a:cubicBezTo>
                    <a:pt x="6" y="16"/>
                    <a:pt x="15" y="20"/>
                    <a:pt x="24" y="20"/>
                  </a:cubicBezTo>
                  <a:cubicBezTo>
                    <a:pt x="32" y="20"/>
                    <a:pt x="37" y="16"/>
                    <a:pt x="34" y="10"/>
                  </a:cubicBezTo>
                  <a:close/>
                </a:path>
              </a:pathLst>
            </a:custGeom>
            <a:grpFill/>
            <a:ln>
              <a:noFill/>
            </a:ln>
          </p:spPr>
          <p:txBody>
            <a:bodyPr anchor="ctr"/>
            <a:lstStyle/>
            <a:p>
              <a:pPr algn="ctr"/>
            </a:p>
          </p:txBody>
        </p:sp>
        <p:sp>
          <p:nvSpPr>
            <p:cNvPr id="240" name="íṧḻídè"/>
            <p:cNvSpPr/>
            <p:nvPr/>
          </p:nvSpPr>
          <p:spPr bwMode="auto">
            <a:xfrm>
              <a:off x="9375246" y="2108150"/>
              <a:ext cx="123436" cy="64804"/>
            </a:xfrm>
            <a:custGeom>
              <a:avLst/>
              <a:gdLst>
                <a:gd name="T0" fmla="*/ 31 w 34"/>
                <a:gd name="T1" fmla="*/ 9 h 18"/>
                <a:gd name="T2" fmla="*/ 12 w 34"/>
                <a:gd name="T3" fmla="*/ 0 h 18"/>
                <a:gd name="T4" fmla="*/ 3 w 34"/>
                <a:gd name="T5" fmla="*/ 9 h 18"/>
                <a:gd name="T6" fmla="*/ 22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29" y="4"/>
                    <a:pt x="20" y="0"/>
                    <a:pt x="12" y="0"/>
                  </a:cubicBezTo>
                  <a:cubicBezTo>
                    <a:pt x="4" y="0"/>
                    <a:pt x="0" y="4"/>
                    <a:pt x="3" y="9"/>
                  </a:cubicBezTo>
                  <a:cubicBezTo>
                    <a:pt x="5" y="14"/>
                    <a:pt x="14" y="18"/>
                    <a:pt x="22" y="18"/>
                  </a:cubicBezTo>
                  <a:cubicBezTo>
                    <a:pt x="30" y="18"/>
                    <a:pt x="34" y="14"/>
                    <a:pt x="31" y="9"/>
                  </a:cubicBezTo>
                  <a:close/>
                </a:path>
              </a:pathLst>
            </a:custGeom>
            <a:grpFill/>
            <a:ln>
              <a:noFill/>
            </a:ln>
          </p:spPr>
          <p:txBody>
            <a:bodyPr anchor="ctr"/>
            <a:lstStyle/>
            <a:p>
              <a:pPr algn="ctr"/>
            </a:p>
          </p:txBody>
        </p:sp>
        <p:sp>
          <p:nvSpPr>
            <p:cNvPr id="241" name="ísľîde"/>
            <p:cNvSpPr/>
            <p:nvPr/>
          </p:nvSpPr>
          <p:spPr bwMode="auto">
            <a:xfrm>
              <a:off x="9418448" y="2188383"/>
              <a:ext cx="128065" cy="69433"/>
            </a:xfrm>
            <a:custGeom>
              <a:avLst/>
              <a:gdLst>
                <a:gd name="T0" fmla="*/ 32 w 35"/>
                <a:gd name="T1" fmla="*/ 9 h 19"/>
                <a:gd name="T2" fmla="*/ 12 w 35"/>
                <a:gd name="T3" fmla="*/ 0 h 19"/>
                <a:gd name="T4" fmla="*/ 2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0" y="0"/>
                    <a:pt x="12" y="0"/>
                  </a:cubicBezTo>
                  <a:cubicBezTo>
                    <a:pt x="4" y="0"/>
                    <a:pt x="0" y="4"/>
                    <a:pt x="2" y="9"/>
                  </a:cubicBezTo>
                  <a:cubicBezTo>
                    <a:pt x="5" y="14"/>
                    <a:pt x="14" y="19"/>
                    <a:pt x="22" y="19"/>
                  </a:cubicBezTo>
                  <a:cubicBezTo>
                    <a:pt x="30" y="19"/>
                    <a:pt x="35" y="14"/>
                    <a:pt x="32" y="9"/>
                  </a:cubicBezTo>
                  <a:close/>
                </a:path>
              </a:pathLst>
            </a:custGeom>
            <a:grpFill/>
            <a:ln>
              <a:noFill/>
            </a:ln>
          </p:spPr>
          <p:txBody>
            <a:bodyPr anchor="ctr"/>
            <a:lstStyle/>
            <a:p>
              <a:pPr algn="ctr"/>
            </a:p>
          </p:txBody>
        </p:sp>
        <p:sp>
          <p:nvSpPr>
            <p:cNvPr id="242" name="íşľiďé"/>
            <p:cNvSpPr/>
            <p:nvPr/>
          </p:nvSpPr>
          <p:spPr bwMode="auto">
            <a:xfrm>
              <a:off x="9463193" y="2271702"/>
              <a:ext cx="126522" cy="69433"/>
            </a:xfrm>
            <a:custGeom>
              <a:avLst/>
              <a:gdLst>
                <a:gd name="T0" fmla="*/ 32 w 35"/>
                <a:gd name="T1" fmla="*/ 9 h 19"/>
                <a:gd name="T2" fmla="*/ 12 w 35"/>
                <a:gd name="T3" fmla="*/ 0 h 19"/>
                <a:gd name="T4" fmla="*/ 3 w 35"/>
                <a:gd name="T5" fmla="*/ 9 h 19"/>
                <a:gd name="T6" fmla="*/ 2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1" y="0"/>
                    <a:pt x="12" y="0"/>
                  </a:cubicBezTo>
                  <a:cubicBezTo>
                    <a:pt x="4" y="0"/>
                    <a:pt x="0" y="4"/>
                    <a:pt x="3" y="9"/>
                  </a:cubicBezTo>
                  <a:cubicBezTo>
                    <a:pt x="6" y="14"/>
                    <a:pt x="14" y="19"/>
                    <a:pt x="23" y="19"/>
                  </a:cubicBezTo>
                  <a:cubicBezTo>
                    <a:pt x="31" y="19"/>
                    <a:pt x="35" y="14"/>
                    <a:pt x="32" y="9"/>
                  </a:cubicBezTo>
                  <a:close/>
                </a:path>
              </a:pathLst>
            </a:custGeom>
            <a:grpFill/>
            <a:ln>
              <a:noFill/>
            </a:ln>
          </p:spPr>
          <p:txBody>
            <a:bodyPr anchor="ctr"/>
            <a:lstStyle/>
            <a:p>
              <a:pPr algn="ctr"/>
            </a:p>
          </p:txBody>
        </p:sp>
        <p:sp>
          <p:nvSpPr>
            <p:cNvPr id="243" name="ïṣļïḓè"/>
            <p:cNvSpPr/>
            <p:nvPr/>
          </p:nvSpPr>
          <p:spPr bwMode="auto">
            <a:xfrm>
              <a:off x="8199520" y="1734757"/>
              <a:ext cx="114178" cy="58632"/>
            </a:xfrm>
            <a:custGeom>
              <a:avLst/>
              <a:gdLst>
                <a:gd name="T0" fmla="*/ 29 w 31"/>
                <a:gd name="T1" fmla="*/ 8 h 16"/>
                <a:gd name="T2" fmla="*/ 13 w 31"/>
                <a:gd name="T3" fmla="*/ 0 h 16"/>
                <a:gd name="T4" fmla="*/ 2 w 31"/>
                <a:gd name="T5" fmla="*/ 8 h 16"/>
                <a:gd name="T6" fmla="*/ 19 w 31"/>
                <a:gd name="T7" fmla="*/ 16 h 16"/>
                <a:gd name="T8" fmla="*/ 29 w 31"/>
                <a:gd name="T9" fmla="*/ 8 h 16"/>
              </a:gdLst>
              <a:ahLst/>
              <a:cxnLst>
                <a:cxn ang="0">
                  <a:pos x="T0" y="T1"/>
                </a:cxn>
                <a:cxn ang="0">
                  <a:pos x="T2" y="T3"/>
                </a:cxn>
                <a:cxn ang="0">
                  <a:pos x="T4" y="T5"/>
                </a:cxn>
                <a:cxn ang="0">
                  <a:pos x="T6" y="T7"/>
                </a:cxn>
                <a:cxn ang="0">
                  <a:pos x="T8" y="T9"/>
                </a:cxn>
              </a:cxnLst>
              <a:rect l="0" t="0" r="r" b="b"/>
              <a:pathLst>
                <a:path w="31" h="16">
                  <a:moveTo>
                    <a:pt x="29" y="8"/>
                  </a:moveTo>
                  <a:cubicBezTo>
                    <a:pt x="27" y="3"/>
                    <a:pt x="20" y="0"/>
                    <a:pt x="13" y="0"/>
                  </a:cubicBezTo>
                  <a:cubicBezTo>
                    <a:pt x="5" y="0"/>
                    <a:pt x="0" y="3"/>
                    <a:pt x="2" y="8"/>
                  </a:cubicBezTo>
                  <a:cubicBezTo>
                    <a:pt x="4" y="12"/>
                    <a:pt x="11" y="16"/>
                    <a:pt x="19" y="16"/>
                  </a:cubicBezTo>
                  <a:cubicBezTo>
                    <a:pt x="26" y="16"/>
                    <a:pt x="31" y="12"/>
                    <a:pt x="29" y="8"/>
                  </a:cubicBezTo>
                  <a:close/>
                </a:path>
              </a:pathLst>
            </a:custGeom>
            <a:grpFill/>
            <a:ln>
              <a:noFill/>
            </a:ln>
          </p:spPr>
          <p:txBody>
            <a:bodyPr anchor="ctr"/>
            <a:lstStyle/>
            <a:p>
              <a:pPr algn="ctr"/>
            </a:p>
          </p:txBody>
        </p:sp>
        <p:sp>
          <p:nvSpPr>
            <p:cNvPr id="244" name="i$1îḋê"/>
            <p:cNvSpPr/>
            <p:nvPr/>
          </p:nvSpPr>
          <p:spPr bwMode="auto">
            <a:xfrm>
              <a:off x="7108657" y="1734757"/>
              <a:ext cx="106464" cy="58632"/>
            </a:xfrm>
            <a:custGeom>
              <a:avLst/>
              <a:gdLst>
                <a:gd name="T0" fmla="*/ 28 w 29"/>
                <a:gd name="T1" fmla="*/ 8 h 16"/>
                <a:gd name="T2" fmla="*/ 13 w 29"/>
                <a:gd name="T3" fmla="*/ 0 h 16"/>
                <a:gd name="T4" fmla="*/ 1 w 29"/>
                <a:gd name="T5" fmla="*/ 8 h 16"/>
                <a:gd name="T6" fmla="*/ 16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7" y="3"/>
                    <a:pt x="20" y="0"/>
                    <a:pt x="13" y="0"/>
                  </a:cubicBezTo>
                  <a:cubicBezTo>
                    <a:pt x="5" y="0"/>
                    <a:pt x="0" y="3"/>
                    <a:pt x="1" y="8"/>
                  </a:cubicBezTo>
                  <a:cubicBezTo>
                    <a:pt x="2" y="12"/>
                    <a:pt x="8" y="16"/>
                    <a:pt x="16" y="16"/>
                  </a:cubicBezTo>
                  <a:cubicBezTo>
                    <a:pt x="23" y="16"/>
                    <a:pt x="29" y="12"/>
                    <a:pt x="28" y="8"/>
                  </a:cubicBezTo>
                  <a:close/>
                </a:path>
              </a:pathLst>
            </a:custGeom>
            <a:grpFill/>
            <a:ln>
              <a:noFill/>
            </a:ln>
          </p:spPr>
          <p:txBody>
            <a:bodyPr anchor="ctr"/>
            <a:lstStyle/>
            <a:p>
              <a:pPr algn="ctr"/>
            </a:p>
          </p:txBody>
        </p:sp>
        <p:sp>
          <p:nvSpPr>
            <p:cNvPr id="245" name="îṧľîḓe"/>
            <p:cNvSpPr/>
            <p:nvPr/>
          </p:nvSpPr>
          <p:spPr bwMode="auto">
            <a:xfrm>
              <a:off x="7229007" y="1734757"/>
              <a:ext cx="106464" cy="58632"/>
            </a:xfrm>
            <a:custGeom>
              <a:avLst/>
              <a:gdLst>
                <a:gd name="T0" fmla="*/ 28 w 29"/>
                <a:gd name="T1" fmla="*/ 8 h 16"/>
                <a:gd name="T2" fmla="*/ 13 w 29"/>
                <a:gd name="T3" fmla="*/ 0 h 16"/>
                <a:gd name="T4" fmla="*/ 1 w 29"/>
                <a:gd name="T5" fmla="*/ 8 h 16"/>
                <a:gd name="T6" fmla="*/ 16 w 29"/>
                <a:gd name="T7" fmla="*/ 16 h 16"/>
                <a:gd name="T8" fmla="*/ 28 w 29"/>
                <a:gd name="T9" fmla="*/ 8 h 16"/>
              </a:gdLst>
              <a:ahLst/>
              <a:cxnLst>
                <a:cxn ang="0">
                  <a:pos x="T0" y="T1"/>
                </a:cxn>
                <a:cxn ang="0">
                  <a:pos x="T2" y="T3"/>
                </a:cxn>
                <a:cxn ang="0">
                  <a:pos x="T4" y="T5"/>
                </a:cxn>
                <a:cxn ang="0">
                  <a:pos x="T6" y="T7"/>
                </a:cxn>
                <a:cxn ang="0">
                  <a:pos x="T8" y="T9"/>
                </a:cxn>
              </a:cxnLst>
              <a:rect l="0" t="0" r="r" b="b"/>
              <a:pathLst>
                <a:path w="29" h="16">
                  <a:moveTo>
                    <a:pt x="28" y="8"/>
                  </a:moveTo>
                  <a:cubicBezTo>
                    <a:pt x="27" y="3"/>
                    <a:pt x="20" y="0"/>
                    <a:pt x="13" y="0"/>
                  </a:cubicBezTo>
                  <a:cubicBezTo>
                    <a:pt x="5" y="0"/>
                    <a:pt x="0" y="3"/>
                    <a:pt x="1" y="8"/>
                  </a:cubicBezTo>
                  <a:cubicBezTo>
                    <a:pt x="2" y="12"/>
                    <a:pt x="9" y="16"/>
                    <a:pt x="16" y="16"/>
                  </a:cubicBezTo>
                  <a:cubicBezTo>
                    <a:pt x="24" y="16"/>
                    <a:pt x="29" y="12"/>
                    <a:pt x="28" y="8"/>
                  </a:cubicBezTo>
                  <a:close/>
                </a:path>
              </a:pathLst>
            </a:custGeom>
            <a:grpFill/>
            <a:ln>
              <a:noFill/>
            </a:ln>
          </p:spPr>
          <p:txBody>
            <a:bodyPr anchor="ctr"/>
            <a:lstStyle/>
            <a:p>
              <a:pPr algn="ctr"/>
            </a:p>
          </p:txBody>
        </p:sp>
        <p:sp>
          <p:nvSpPr>
            <p:cNvPr id="246" name="íŝlïḍè"/>
            <p:cNvSpPr/>
            <p:nvPr/>
          </p:nvSpPr>
          <p:spPr bwMode="auto">
            <a:xfrm>
              <a:off x="6875672" y="1804190"/>
              <a:ext cx="109550" cy="61718"/>
            </a:xfrm>
            <a:custGeom>
              <a:avLst/>
              <a:gdLst>
                <a:gd name="T0" fmla="*/ 29 w 30"/>
                <a:gd name="T1" fmla="*/ 9 h 17"/>
                <a:gd name="T2" fmla="*/ 13 w 30"/>
                <a:gd name="T3" fmla="*/ 0 h 17"/>
                <a:gd name="T4" fmla="*/ 1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6" y="0"/>
                    <a:pt x="0" y="4"/>
                    <a:pt x="1" y="9"/>
                  </a:cubicBezTo>
                  <a:cubicBezTo>
                    <a:pt x="2" y="13"/>
                    <a:pt x="9" y="17"/>
                    <a:pt x="16" y="17"/>
                  </a:cubicBezTo>
                  <a:cubicBezTo>
                    <a:pt x="24" y="17"/>
                    <a:pt x="30" y="13"/>
                    <a:pt x="29" y="9"/>
                  </a:cubicBezTo>
                  <a:close/>
                </a:path>
              </a:pathLst>
            </a:custGeom>
            <a:grpFill/>
            <a:ln>
              <a:noFill/>
            </a:ln>
          </p:spPr>
          <p:txBody>
            <a:bodyPr anchor="ctr"/>
            <a:lstStyle/>
            <a:p>
              <a:pPr algn="ctr"/>
            </a:p>
          </p:txBody>
        </p:sp>
        <p:sp>
          <p:nvSpPr>
            <p:cNvPr id="247" name="ïṡliďê"/>
            <p:cNvSpPr/>
            <p:nvPr/>
          </p:nvSpPr>
          <p:spPr bwMode="auto">
            <a:xfrm>
              <a:off x="6999108" y="1804190"/>
              <a:ext cx="106464" cy="61718"/>
            </a:xfrm>
            <a:custGeom>
              <a:avLst/>
              <a:gdLst>
                <a:gd name="T0" fmla="*/ 28 w 29"/>
                <a:gd name="T1" fmla="*/ 9 h 17"/>
                <a:gd name="T2" fmla="*/ 13 w 29"/>
                <a:gd name="T3" fmla="*/ 0 h 17"/>
                <a:gd name="T4" fmla="*/ 1 w 29"/>
                <a:gd name="T5" fmla="*/ 9 h 17"/>
                <a:gd name="T6" fmla="*/ 16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8" y="4"/>
                    <a:pt x="21" y="0"/>
                    <a:pt x="13" y="0"/>
                  </a:cubicBezTo>
                  <a:cubicBezTo>
                    <a:pt x="6" y="0"/>
                    <a:pt x="0" y="4"/>
                    <a:pt x="1" y="9"/>
                  </a:cubicBezTo>
                  <a:cubicBezTo>
                    <a:pt x="2" y="13"/>
                    <a:pt x="9" y="17"/>
                    <a:pt x="16" y="17"/>
                  </a:cubicBezTo>
                  <a:cubicBezTo>
                    <a:pt x="24" y="17"/>
                    <a:pt x="29" y="13"/>
                    <a:pt x="28" y="9"/>
                  </a:cubicBezTo>
                  <a:close/>
                </a:path>
              </a:pathLst>
            </a:custGeom>
            <a:grpFill/>
            <a:ln>
              <a:noFill/>
            </a:ln>
          </p:spPr>
          <p:txBody>
            <a:bodyPr anchor="ctr"/>
            <a:lstStyle/>
            <a:p>
              <a:pPr algn="ctr"/>
            </a:p>
          </p:txBody>
        </p:sp>
        <p:sp>
          <p:nvSpPr>
            <p:cNvPr id="248" name="îṡľiḑé"/>
            <p:cNvSpPr/>
            <p:nvPr/>
          </p:nvSpPr>
          <p:spPr bwMode="auto">
            <a:xfrm>
              <a:off x="6889558" y="1878251"/>
              <a:ext cx="106464" cy="61718"/>
            </a:xfrm>
            <a:custGeom>
              <a:avLst/>
              <a:gdLst>
                <a:gd name="T0" fmla="*/ 28 w 29"/>
                <a:gd name="T1" fmla="*/ 9 h 17"/>
                <a:gd name="T2" fmla="*/ 13 w 29"/>
                <a:gd name="T3" fmla="*/ 0 h 17"/>
                <a:gd name="T4" fmla="*/ 1 w 29"/>
                <a:gd name="T5" fmla="*/ 9 h 17"/>
                <a:gd name="T6" fmla="*/ 16 w 29"/>
                <a:gd name="T7" fmla="*/ 17 h 17"/>
                <a:gd name="T8" fmla="*/ 28 w 29"/>
                <a:gd name="T9" fmla="*/ 9 h 17"/>
              </a:gdLst>
              <a:ahLst/>
              <a:cxnLst>
                <a:cxn ang="0">
                  <a:pos x="T0" y="T1"/>
                </a:cxn>
                <a:cxn ang="0">
                  <a:pos x="T2" y="T3"/>
                </a:cxn>
                <a:cxn ang="0">
                  <a:pos x="T4" y="T5"/>
                </a:cxn>
                <a:cxn ang="0">
                  <a:pos x="T6" y="T7"/>
                </a:cxn>
                <a:cxn ang="0">
                  <a:pos x="T8" y="T9"/>
                </a:cxn>
              </a:cxnLst>
              <a:rect l="0" t="0" r="r" b="b"/>
              <a:pathLst>
                <a:path w="29" h="17">
                  <a:moveTo>
                    <a:pt x="28" y="9"/>
                  </a:moveTo>
                  <a:cubicBezTo>
                    <a:pt x="28" y="4"/>
                    <a:pt x="21" y="0"/>
                    <a:pt x="13" y="0"/>
                  </a:cubicBezTo>
                  <a:cubicBezTo>
                    <a:pt x="5" y="0"/>
                    <a:pt x="0" y="4"/>
                    <a:pt x="1" y="9"/>
                  </a:cubicBezTo>
                  <a:cubicBezTo>
                    <a:pt x="1" y="13"/>
                    <a:pt x="8" y="17"/>
                    <a:pt x="16" y="17"/>
                  </a:cubicBezTo>
                  <a:cubicBezTo>
                    <a:pt x="24" y="17"/>
                    <a:pt x="29" y="13"/>
                    <a:pt x="28" y="9"/>
                  </a:cubicBezTo>
                  <a:close/>
                </a:path>
              </a:pathLst>
            </a:custGeom>
            <a:grpFill/>
            <a:ln>
              <a:noFill/>
            </a:ln>
          </p:spPr>
          <p:txBody>
            <a:bodyPr anchor="ctr"/>
            <a:lstStyle/>
            <a:p>
              <a:pPr algn="ctr"/>
            </a:p>
          </p:txBody>
        </p:sp>
        <p:sp>
          <p:nvSpPr>
            <p:cNvPr id="249" name="ïṡ1íḍê"/>
            <p:cNvSpPr/>
            <p:nvPr/>
          </p:nvSpPr>
          <p:spPr bwMode="auto">
            <a:xfrm>
              <a:off x="7137973" y="1878251"/>
              <a:ext cx="109550" cy="61718"/>
            </a:xfrm>
            <a:custGeom>
              <a:avLst/>
              <a:gdLst>
                <a:gd name="T0" fmla="*/ 29 w 30"/>
                <a:gd name="T1" fmla="*/ 9 h 17"/>
                <a:gd name="T2" fmla="*/ 13 w 30"/>
                <a:gd name="T3" fmla="*/ 0 h 17"/>
                <a:gd name="T4" fmla="*/ 1 w 30"/>
                <a:gd name="T5" fmla="*/ 9 h 17"/>
                <a:gd name="T6" fmla="*/ 17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5" y="0"/>
                    <a:pt x="0" y="4"/>
                    <a:pt x="1" y="9"/>
                  </a:cubicBezTo>
                  <a:cubicBezTo>
                    <a:pt x="2" y="13"/>
                    <a:pt x="9" y="17"/>
                    <a:pt x="17" y="17"/>
                  </a:cubicBezTo>
                  <a:cubicBezTo>
                    <a:pt x="24" y="17"/>
                    <a:pt x="30" y="13"/>
                    <a:pt x="29" y="9"/>
                  </a:cubicBezTo>
                  <a:close/>
                </a:path>
              </a:pathLst>
            </a:custGeom>
            <a:grpFill/>
            <a:ln>
              <a:noFill/>
            </a:ln>
          </p:spPr>
          <p:txBody>
            <a:bodyPr anchor="ctr"/>
            <a:lstStyle/>
            <a:p>
              <a:pPr algn="ctr"/>
            </a:p>
          </p:txBody>
        </p:sp>
        <p:sp>
          <p:nvSpPr>
            <p:cNvPr id="250" name="íŝḻîdè"/>
            <p:cNvSpPr/>
            <p:nvPr/>
          </p:nvSpPr>
          <p:spPr bwMode="auto">
            <a:xfrm>
              <a:off x="7262951" y="1878251"/>
              <a:ext cx="109550" cy="61718"/>
            </a:xfrm>
            <a:custGeom>
              <a:avLst/>
              <a:gdLst>
                <a:gd name="T0" fmla="*/ 29 w 30"/>
                <a:gd name="T1" fmla="*/ 9 h 17"/>
                <a:gd name="T2" fmla="*/ 13 w 30"/>
                <a:gd name="T3" fmla="*/ 0 h 17"/>
                <a:gd name="T4" fmla="*/ 1 w 30"/>
                <a:gd name="T5" fmla="*/ 9 h 17"/>
                <a:gd name="T6" fmla="*/ 17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5" y="0"/>
                    <a:pt x="0" y="4"/>
                    <a:pt x="1" y="9"/>
                  </a:cubicBezTo>
                  <a:cubicBezTo>
                    <a:pt x="2" y="13"/>
                    <a:pt x="9" y="17"/>
                    <a:pt x="17" y="17"/>
                  </a:cubicBezTo>
                  <a:cubicBezTo>
                    <a:pt x="25" y="17"/>
                    <a:pt x="30" y="13"/>
                    <a:pt x="29" y="9"/>
                  </a:cubicBezTo>
                  <a:close/>
                </a:path>
              </a:pathLst>
            </a:custGeom>
            <a:grpFill/>
            <a:ln>
              <a:noFill/>
            </a:ln>
          </p:spPr>
          <p:txBody>
            <a:bodyPr anchor="ctr"/>
            <a:lstStyle/>
            <a:p>
              <a:pPr algn="ctr"/>
            </a:p>
          </p:txBody>
        </p:sp>
        <p:sp>
          <p:nvSpPr>
            <p:cNvPr id="251" name="ïšlíḓè"/>
            <p:cNvSpPr/>
            <p:nvPr/>
          </p:nvSpPr>
          <p:spPr bwMode="auto">
            <a:xfrm>
              <a:off x="7386387" y="1878251"/>
              <a:ext cx="109550" cy="61718"/>
            </a:xfrm>
            <a:custGeom>
              <a:avLst/>
              <a:gdLst>
                <a:gd name="T0" fmla="*/ 29 w 30"/>
                <a:gd name="T1" fmla="*/ 9 h 17"/>
                <a:gd name="T2" fmla="*/ 13 w 30"/>
                <a:gd name="T3" fmla="*/ 0 h 17"/>
                <a:gd name="T4" fmla="*/ 1 w 30"/>
                <a:gd name="T5" fmla="*/ 9 h 17"/>
                <a:gd name="T6" fmla="*/ 17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5" y="0"/>
                    <a:pt x="0" y="4"/>
                    <a:pt x="1" y="9"/>
                  </a:cubicBezTo>
                  <a:cubicBezTo>
                    <a:pt x="2" y="13"/>
                    <a:pt x="9" y="17"/>
                    <a:pt x="17" y="17"/>
                  </a:cubicBezTo>
                  <a:cubicBezTo>
                    <a:pt x="25" y="17"/>
                    <a:pt x="30" y="13"/>
                    <a:pt x="29" y="9"/>
                  </a:cubicBezTo>
                  <a:close/>
                </a:path>
              </a:pathLst>
            </a:custGeom>
            <a:grpFill/>
            <a:ln>
              <a:noFill/>
            </a:ln>
          </p:spPr>
          <p:txBody>
            <a:bodyPr anchor="ctr"/>
            <a:lstStyle/>
            <a:p>
              <a:pPr algn="ctr"/>
            </a:p>
          </p:txBody>
        </p:sp>
        <p:sp>
          <p:nvSpPr>
            <p:cNvPr id="252" name="íşliďè"/>
            <p:cNvSpPr/>
            <p:nvPr/>
          </p:nvSpPr>
          <p:spPr bwMode="auto">
            <a:xfrm>
              <a:off x="7634802" y="1878251"/>
              <a:ext cx="112636" cy="61718"/>
            </a:xfrm>
            <a:custGeom>
              <a:avLst/>
              <a:gdLst>
                <a:gd name="T0" fmla="*/ 29 w 31"/>
                <a:gd name="T1" fmla="*/ 9 h 17"/>
                <a:gd name="T2" fmla="*/ 13 w 31"/>
                <a:gd name="T3" fmla="*/ 0 h 17"/>
                <a:gd name="T4" fmla="*/ 1 w 31"/>
                <a:gd name="T5" fmla="*/ 9 h 17"/>
                <a:gd name="T6" fmla="*/ 18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8" y="4"/>
                    <a:pt x="21" y="0"/>
                    <a:pt x="13" y="0"/>
                  </a:cubicBezTo>
                  <a:cubicBezTo>
                    <a:pt x="5" y="0"/>
                    <a:pt x="0" y="4"/>
                    <a:pt x="1" y="9"/>
                  </a:cubicBezTo>
                  <a:cubicBezTo>
                    <a:pt x="3" y="13"/>
                    <a:pt x="10" y="17"/>
                    <a:pt x="18" y="17"/>
                  </a:cubicBezTo>
                  <a:cubicBezTo>
                    <a:pt x="26" y="17"/>
                    <a:pt x="31" y="13"/>
                    <a:pt x="29" y="9"/>
                  </a:cubicBezTo>
                  <a:close/>
                </a:path>
              </a:pathLst>
            </a:custGeom>
            <a:grpFill/>
            <a:ln>
              <a:noFill/>
            </a:ln>
          </p:spPr>
          <p:txBody>
            <a:bodyPr anchor="ctr"/>
            <a:lstStyle/>
            <a:p>
              <a:pPr algn="ctr"/>
            </a:p>
          </p:txBody>
        </p:sp>
        <p:sp>
          <p:nvSpPr>
            <p:cNvPr id="253" name="iSľidê"/>
            <p:cNvSpPr/>
            <p:nvPr/>
          </p:nvSpPr>
          <p:spPr bwMode="auto">
            <a:xfrm>
              <a:off x="7736637" y="1804190"/>
              <a:ext cx="109550" cy="61718"/>
            </a:xfrm>
            <a:custGeom>
              <a:avLst/>
              <a:gdLst>
                <a:gd name="T0" fmla="*/ 29 w 30"/>
                <a:gd name="T1" fmla="*/ 9 h 17"/>
                <a:gd name="T2" fmla="*/ 13 w 30"/>
                <a:gd name="T3" fmla="*/ 0 h 17"/>
                <a:gd name="T4" fmla="*/ 1 w 30"/>
                <a:gd name="T5" fmla="*/ 9 h 17"/>
                <a:gd name="T6" fmla="*/ 18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0" y="0"/>
                    <a:pt x="13" y="0"/>
                  </a:cubicBezTo>
                  <a:cubicBezTo>
                    <a:pt x="5" y="0"/>
                    <a:pt x="0" y="4"/>
                    <a:pt x="1" y="9"/>
                  </a:cubicBezTo>
                  <a:cubicBezTo>
                    <a:pt x="3" y="13"/>
                    <a:pt x="10" y="17"/>
                    <a:pt x="18" y="17"/>
                  </a:cubicBezTo>
                  <a:cubicBezTo>
                    <a:pt x="25" y="17"/>
                    <a:pt x="30" y="13"/>
                    <a:pt x="29" y="9"/>
                  </a:cubicBezTo>
                  <a:close/>
                </a:path>
              </a:pathLst>
            </a:custGeom>
            <a:grpFill/>
            <a:ln>
              <a:noFill/>
            </a:ln>
          </p:spPr>
          <p:txBody>
            <a:bodyPr anchor="ctr"/>
            <a:lstStyle/>
            <a:p>
              <a:pPr algn="ctr"/>
            </a:p>
          </p:txBody>
        </p:sp>
        <p:sp>
          <p:nvSpPr>
            <p:cNvPr id="254" name="íṩlïḑè"/>
            <p:cNvSpPr/>
            <p:nvPr/>
          </p:nvSpPr>
          <p:spPr bwMode="auto">
            <a:xfrm>
              <a:off x="7860072" y="1804190"/>
              <a:ext cx="109550" cy="61718"/>
            </a:xfrm>
            <a:custGeom>
              <a:avLst/>
              <a:gdLst>
                <a:gd name="T0" fmla="*/ 29 w 30"/>
                <a:gd name="T1" fmla="*/ 9 h 17"/>
                <a:gd name="T2" fmla="*/ 12 w 30"/>
                <a:gd name="T3" fmla="*/ 0 h 17"/>
                <a:gd name="T4" fmla="*/ 1 w 30"/>
                <a:gd name="T5" fmla="*/ 9 h 17"/>
                <a:gd name="T6" fmla="*/ 18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7" y="4"/>
                    <a:pt x="20" y="0"/>
                    <a:pt x="12" y="0"/>
                  </a:cubicBezTo>
                  <a:cubicBezTo>
                    <a:pt x="5" y="0"/>
                    <a:pt x="0" y="4"/>
                    <a:pt x="1" y="9"/>
                  </a:cubicBezTo>
                  <a:cubicBezTo>
                    <a:pt x="3" y="13"/>
                    <a:pt x="10" y="17"/>
                    <a:pt x="18" y="17"/>
                  </a:cubicBezTo>
                  <a:cubicBezTo>
                    <a:pt x="25" y="17"/>
                    <a:pt x="30" y="13"/>
                    <a:pt x="29" y="9"/>
                  </a:cubicBezTo>
                  <a:close/>
                </a:path>
              </a:pathLst>
            </a:custGeom>
            <a:grpFill/>
            <a:ln>
              <a:noFill/>
            </a:ln>
          </p:spPr>
          <p:txBody>
            <a:bodyPr anchor="ctr"/>
            <a:lstStyle/>
            <a:p>
              <a:pPr algn="ctr"/>
            </a:p>
          </p:txBody>
        </p:sp>
        <p:sp>
          <p:nvSpPr>
            <p:cNvPr id="255" name="ïṧľíḍé"/>
            <p:cNvSpPr/>
            <p:nvPr/>
          </p:nvSpPr>
          <p:spPr bwMode="auto">
            <a:xfrm>
              <a:off x="7980422" y="1804190"/>
              <a:ext cx="114178" cy="61718"/>
            </a:xfrm>
            <a:custGeom>
              <a:avLst/>
              <a:gdLst>
                <a:gd name="T0" fmla="*/ 30 w 31"/>
                <a:gd name="T1" fmla="*/ 9 h 17"/>
                <a:gd name="T2" fmla="*/ 13 w 31"/>
                <a:gd name="T3" fmla="*/ 0 h 17"/>
                <a:gd name="T4" fmla="*/ 2 w 31"/>
                <a:gd name="T5" fmla="*/ 9 h 17"/>
                <a:gd name="T6" fmla="*/ 19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0" y="0"/>
                    <a:pt x="13" y="0"/>
                  </a:cubicBezTo>
                  <a:cubicBezTo>
                    <a:pt x="5" y="0"/>
                    <a:pt x="0" y="4"/>
                    <a:pt x="2" y="9"/>
                  </a:cubicBezTo>
                  <a:cubicBezTo>
                    <a:pt x="4" y="13"/>
                    <a:pt x="11" y="17"/>
                    <a:pt x="19" y="17"/>
                  </a:cubicBezTo>
                  <a:cubicBezTo>
                    <a:pt x="26" y="17"/>
                    <a:pt x="31" y="13"/>
                    <a:pt x="30" y="9"/>
                  </a:cubicBezTo>
                  <a:close/>
                </a:path>
              </a:pathLst>
            </a:custGeom>
            <a:grpFill/>
            <a:ln>
              <a:noFill/>
            </a:ln>
          </p:spPr>
          <p:txBody>
            <a:bodyPr anchor="ctr"/>
            <a:lstStyle/>
            <a:p>
              <a:pPr algn="ctr"/>
            </a:p>
          </p:txBody>
        </p:sp>
        <p:sp>
          <p:nvSpPr>
            <p:cNvPr id="256" name="íśľiḋê"/>
            <p:cNvSpPr/>
            <p:nvPr/>
          </p:nvSpPr>
          <p:spPr bwMode="auto">
            <a:xfrm>
              <a:off x="8105400" y="1804190"/>
              <a:ext cx="112636" cy="61718"/>
            </a:xfrm>
            <a:custGeom>
              <a:avLst/>
              <a:gdLst>
                <a:gd name="T0" fmla="*/ 29 w 31"/>
                <a:gd name="T1" fmla="*/ 9 h 17"/>
                <a:gd name="T2" fmla="*/ 13 w 31"/>
                <a:gd name="T3" fmla="*/ 0 h 17"/>
                <a:gd name="T4" fmla="*/ 2 w 31"/>
                <a:gd name="T5" fmla="*/ 9 h 17"/>
                <a:gd name="T6" fmla="*/ 19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8" y="4"/>
                    <a:pt x="20" y="0"/>
                    <a:pt x="13" y="0"/>
                  </a:cubicBezTo>
                  <a:cubicBezTo>
                    <a:pt x="5" y="0"/>
                    <a:pt x="0" y="4"/>
                    <a:pt x="2" y="9"/>
                  </a:cubicBezTo>
                  <a:cubicBezTo>
                    <a:pt x="3" y="13"/>
                    <a:pt x="11" y="17"/>
                    <a:pt x="19" y="17"/>
                  </a:cubicBezTo>
                  <a:cubicBezTo>
                    <a:pt x="26" y="17"/>
                    <a:pt x="31" y="13"/>
                    <a:pt x="29" y="9"/>
                  </a:cubicBezTo>
                  <a:close/>
                </a:path>
              </a:pathLst>
            </a:custGeom>
            <a:grpFill/>
            <a:ln>
              <a:noFill/>
            </a:ln>
          </p:spPr>
          <p:txBody>
            <a:bodyPr anchor="ctr"/>
            <a:lstStyle/>
            <a:p>
              <a:pPr algn="ctr"/>
            </a:p>
          </p:txBody>
        </p:sp>
        <p:sp>
          <p:nvSpPr>
            <p:cNvPr id="257" name="ïṡļiďé"/>
            <p:cNvSpPr/>
            <p:nvPr/>
          </p:nvSpPr>
          <p:spPr bwMode="auto">
            <a:xfrm>
              <a:off x="8228836" y="1804190"/>
              <a:ext cx="114178" cy="61718"/>
            </a:xfrm>
            <a:custGeom>
              <a:avLst/>
              <a:gdLst>
                <a:gd name="T0" fmla="*/ 29 w 31"/>
                <a:gd name="T1" fmla="*/ 9 h 17"/>
                <a:gd name="T2" fmla="*/ 12 w 31"/>
                <a:gd name="T3" fmla="*/ 0 h 17"/>
                <a:gd name="T4" fmla="*/ 2 w 31"/>
                <a:gd name="T5" fmla="*/ 9 h 17"/>
                <a:gd name="T6" fmla="*/ 18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7" y="4"/>
                    <a:pt x="20" y="0"/>
                    <a:pt x="12" y="0"/>
                  </a:cubicBezTo>
                  <a:cubicBezTo>
                    <a:pt x="5" y="0"/>
                    <a:pt x="0" y="4"/>
                    <a:pt x="2" y="9"/>
                  </a:cubicBezTo>
                  <a:cubicBezTo>
                    <a:pt x="3" y="13"/>
                    <a:pt x="11" y="17"/>
                    <a:pt x="18" y="17"/>
                  </a:cubicBezTo>
                  <a:cubicBezTo>
                    <a:pt x="26" y="17"/>
                    <a:pt x="31" y="13"/>
                    <a:pt x="29" y="9"/>
                  </a:cubicBezTo>
                  <a:close/>
                </a:path>
              </a:pathLst>
            </a:custGeom>
            <a:grpFill/>
            <a:ln>
              <a:noFill/>
            </a:ln>
          </p:spPr>
          <p:txBody>
            <a:bodyPr anchor="ctr"/>
            <a:lstStyle/>
            <a:p>
              <a:pPr algn="ctr"/>
            </a:p>
          </p:txBody>
        </p:sp>
        <p:sp>
          <p:nvSpPr>
            <p:cNvPr id="258" name="íṧľïḍè"/>
            <p:cNvSpPr/>
            <p:nvPr/>
          </p:nvSpPr>
          <p:spPr bwMode="auto">
            <a:xfrm>
              <a:off x="8349186" y="1804190"/>
              <a:ext cx="117264" cy="61718"/>
            </a:xfrm>
            <a:custGeom>
              <a:avLst/>
              <a:gdLst>
                <a:gd name="T0" fmla="*/ 30 w 32"/>
                <a:gd name="T1" fmla="*/ 9 h 17"/>
                <a:gd name="T2" fmla="*/ 13 w 32"/>
                <a:gd name="T3" fmla="*/ 0 h 17"/>
                <a:gd name="T4" fmla="*/ 2 w 32"/>
                <a:gd name="T5" fmla="*/ 9 h 17"/>
                <a:gd name="T6" fmla="*/ 19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3" y="0"/>
                  </a:cubicBezTo>
                  <a:cubicBezTo>
                    <a:pt x="5" y="0"/>
                    <a:pt x="0" y="4"/>
                    <a:pt x="2" y="9"/>
                  </a:cubicBezTo>
                  <a:cubicBezTo>
                    <a:pt x="4" y="13"/>
                    <a:pt x="12" y="17"/>
                    <a:pt x="19" y="17"/>
                  </a:cubicBezTo>
                  <a:cubicBezTo>
                    <a:pt x="27" y="17"/>
                    <a:pt x="32" y="13"/>
                    <a:pt x="30" y="9"/>
                  </a:cubicBezTo>
                  <a:close/>
                </a:path>
              </a:pathLst>
            </a:custGeom>
            <a:grpFill/>
            <a:ln>
              <a:noFill/>
            </a:ln>
          </p:spPr>
          <p:txBody>
            <a:bodyPr anchor="ctr"/>
            <a:lstStyle/>
            <a:p>
              <a:pPr algn="ctr"/>
            </a:p>
          </p:txBody>
        </p:sp>
        <p:sp>
          <p:nvSpPr>
            <p:cNvPr id="259" name="î$ļiḋé"/>
            <p:cNvSpPr/>
            <p:nvPr/>
          </p:nvSpPr>
          <p:spPr bwMode="auto">
            <a:xfrm>
              <a:off x="8474165" y="1804190"/>
              <a:ext cx="115721" cy="61718"/>
            </a:xfrm>
            <a:custGeom>
              <a:avLst/>
              <a:gdLst>
                <a:gd name="T0" fmla="*/ 30 w 32"/>
                <a:gd name="T1" fmla="*/ 9 h 17"/>
                <a:gd name="T2" fmla="*/ 12 w 32"/>
                <a:gd name="T3" fmla="*/ 0 h 17"/>
                <a:gd name="T4" fmla="*/ 2 w 32"/>
                <a:gd name="T5" fmla="*/ 9 h 17"/>
                <a:gd name="T6" fmla="*/ 19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2" y="0"/>
                  </a:cubicBezTo>
                  <a:cubicBezTo>
                    <a:pt x="5" y="0"/>
                    <a:pt x="0" y="4"/>
                    <a:pt x="2" y="9"/>
                  </a:cubicBezTo>
                  <a:cubicBezTo>
                    <a:pt x="4" y="13"/>
                    <a:pt x="12" y="17"/>
                    <a:pt x="19" y="17"/>
                  </a:cubicBezTo>
                  <a:cubicBezTo>
                    <a:pt x="27" y="17"/>
                    <a:pt x="32" y="13"/>
                    <a:pt x="30" y="9"/>
                  </a:cubicBezTo>
                  <a:close/>
                </a:path>
              </a:pathLst>
            </a:custGeom>
            <a:grpFill/>
            <a:ln>
              <a:noFill/>
            </a:ln>
          </p:spPr>
          <p:txBody>
            <a:bodyPr anchor="ctr"/>
            <a:lstStyle/>
            <a:p>
              <a:pPr algn="ctr"/>
            </a:p>
          </p:txBody>
        </p:sp>
        <p:sp>
          <p:nvSpPr>
            <p:cNvPr id="260" name="iSlïḋê"/>
            <p:cNvSpPr/>
            <p:nvPr/>
          </p:nvSpPr>
          <p:spPr bwMode="auto">
            <a:xfrm>
              <a:off x="9290383" y="1953855"/>
              <a:ext cx="120350" cy="63261"/>
            </a:xfrm>
            <a:custGeom>
              <a:avLst/>
              <a:gdLst>
                <a:gd name="T0" fmla="*/ 31 w 33"/>
                <a:gd name="T1" fmla="*/ 8 h 17"/>
                <a:gd name="T2" fmla="*/ 12 w 33"/>
                <a:gd name="T3" fmla="*/ 0 h 17"/>
                <a:gd name="T4" fmla="*/ 3 w 33"/>
                <a:gd name="T5" fmla="*/ 8 h 17"/>
                <a:gd name="T6" fmla="*/ 21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28" y="4"/>
                    <a:pt x="20" y="0"/>
                    <a:pt x="12" y="0"/>
                  </a:cubicBezTo>
                  <a:cubicBezTo>
                    <a:pt x="4" y="0"/>
                    <a:pt x="0" y="4"/>
                    <a:pt x="3" y="8"/>
                  </a:cubicBezTo>
                  <a:cubicBezTo>
                    <a:pt x="5" y="13"/>
                    <a:pt x="14" y="17"/>
                    <a:pt x="21" y="17"/>
                  </a:cubicBezTo>
                  <a:cubicBezTo>
                    <a:pt x="29" y="17"/>
                    <a:pt x="33" y="13"/>
                    <a:pt x="31" y="8"/>
                  </a:cubicBezTo>
                  <a:close/>
                </a:path>
              </a:pathLst>
            </a:custGeom>
            <a:grpFill/>
            <a:ln>
              <a:noFill/>
            </a:ln>
          </p:spPr>
          <p:txBody>
            <a:bodyPr anchor="ctr"/>
            <a:lstStyle/>
            <a:p>
              <a:pPr algn="ctr"/>
            </a:p>
          </p:txBody>
        </p:sp>
        <p:sp>
          <p:nvSpPr>
            <p:cNvPr id="261" name="ïšľîḓé"/>
            <p:cNvSpPr/>
            <p:nvPr/>
          </p:nvSpPr>
          <p:spPr bwMode="auto">
            <a:xfrm>
              <a:off x="9415362" y="1953855"/>
              <a:ext cx="123436" cy="63261"/>
            </a:xfrm>
            <a:custGeom>
              <a:avLst/>
              <a:gdLst>
                <a:gd name="T0" fmla="*/ 31 w 34"/>
                <a:gd name="T1" fmla="*/ 8 h 17"/>
                <a:gd name="T2" fmla="*/ 12 w 34"/>
                <a:gd name="T3" fmla="*/ 0 h 17"/>
                <a:gd name="T4" fmla="*/ 3 w 34"/>
                <a:gd name="T5" fmla="*/ 8 h 17"/>
                <a:gd name="T6" fmla="*/ 2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29" y="4"/>
                    <a:pt x="20" y="0"/>
                    <a:pt x="12" y="0"/>
                  </a:cubicBezTo>
                  <a:cubicBezTo>
                    <a:pt x="5" y="0"/>
                    <a:pt x="0" y="4"/>
                    <a:pt x="3" y="8"/>
                  </a:cubicBezTo>
                  <a:cubicBezTo>
                    <a:pt x="6" y="13"/>
                    <a:pt x="14" y="17"/>
                    <a:pt x="22" y="17"/>
                  </a:cubicBezTo>
                  <a:cubicBezTo>
                    <a:pt x="30" y="17"/>
                    <a:pt x="34" y="13"/>
                    <a:pt x="31" y="8"/>
                  </a:cubicBezTo>
                  <a:close/>
                </a:path>
              </a:pathLst>
            </a:custGeom>
            <a:grpFill/>
            <a:ln>
              <a:noFill/>
            </a:ln>
          </p:spPr>
          <p:txBody>
            <a:bodyPr anchor="ctr"/>
            <a:lstStyle/>
            <a:p>
              <a:pPr algn="ctr"/>
            </a:p>
          </p:txBody>
        </p:sp>
        <p:sp>
          <p:nvSpPr>
            <p:cNvPr id="262" name="ïşḻíḋê"/>
            <p:cNvSpPr/>
            <p:nvPr/>
          </p:nvSpPr>
          <p:spPr bwMode="auto">
            <a:xfrm>
              <a:off x="9543426" y="1953855"/>
              <a:ext cx="123436" cy="63261"/>
            </a:xfrm>
            <a:custGeom>
              <a:avLst/>
              <a:gdLst>
                <a:gd name="T0" fmla="*/ 31 w 34"/>
                <a:gd name="T1" fmla="*/ 8 h 17"/>
                <a:gd name="T2" fmla="*/ 12 w 34"/>
                <a:gd name="T3" fmla="*/ 0 h 17"/>
                <a:gd name="T4" fmla="*/ 3 w 34"/>
                <a:gd name="T5" fmla="*/ 8 h 17"/>
                <a:gd name="T6" fmla="*/ 2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28" y="4"/>
                    <a:pt x="20" y="0"/>
                    <a:pt x="12" y="0"/>
                  </a:cubicBezTo>
                  <a:cubicBezTo>
                    <a:pt x="4" y="0"/>
                    <a:pt x="0" y="4"/>
                    <a:pt x="3" y="8"/>
                  </a:cubicBezTo>
                  <a:cubicBezTo>
                    <a:pt x="5" y="13"/>
                    <a:pt x="14" y="17"/>
                    <a:pt x="22" y="17"/>
                  </a:cubicBezTo>
                  <a:cubicBezTo>
                    <a:pt x="30" y="17"/>
                    <a:pt x="34" y="13"/>
                    <a:pt x="31" y="8"/>
                  </a:cubicBezTo>
                  <a:close/>
                </a:path>
              </a:pathLst>
            </a:custGeom>
            <a:grpFill/>
            <a:ln>
              <a:noFill/>
            </a:ln>
          </p:spPr>
          <p:txBody>
            <a:bodyPr anchor="ctr"/>
            <a:lstStyle/>
            <a:p>
              <a:pPr algn="ctr"/>
            </a:p>
          </p:txBody>
        </p:sp>
        <p:sp>
          <p:nvSpPr>
            <p:cNvPr id="263" name="ísļîḍê"/>
            <p:cNvSpPr/>
            <p:nvPr/>
          </p:nvSpPr>
          <p:spPr bwMode="auto">
            <a:xfrm>
              <a:off x="9666862" y="1953855"/>
              <a:ext cx="123436" cy="63261"/>
            </a:xfrm>
            <a:custGeom>
              <a:avLst/>
              <a:gdLst>
                <a:gd name="T0" fmla="*/ 31 w 34"/>
                <a:gd name="T1" fmla="*/ 8 h 17"/>
                <a:gd name="T2" fmla="*/ 12 w 34"/>
                <a:gd name="T3" fmla="*/ 0 h 17"/>
                <a:gd name="T4" fmla="*/ 3 w 34"/>
                <a:gd name="T5" fmla="*/ 8 h 17"/>
                <a:gd name="T6" fmla="*/ 23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29" y="4"/>
                    <a:pt x="20" y="0"/>
                    <a:pt x="12" y="0"/>
                  </a:cubicBezTo>
                  <a:cubicBezTo>
                    <a:pt x="4" y="0"/>
                    <a:pt x="0" y="4"/>
                    <a:pt x="3" y="8"/>
                  </a:cubicBezTo>
                  <a:cubicBezTo>
                    <a:pt x="6" y="13"/>
                    <a:pt x="15" y="17"/>
                    <a:pt x="23" y="17"/>
                  </a:cubicBezTo>
                  <a:cubicBezTo>
                    <a:pt x="30" y="17"/>
                    <a:pt x="34" y="13"/>
                    <a:pt x="31" y="8"/>
                  </a:cubicBezTo>
                  <a:close/>
                </a:path>
              </a:pathLst>
            </a:custGeom>
            <a:grpFill/>
            <a:ln>
              <a:noFill/>
            </a:ln>
          </p:spPr>
          <p:txBody>
            <a:bodyPr anchor="ctr"/>
            <a:lstStyle/>
            <a:p>
              <a:pPr algn="ctr"/>
            </a:p>
          </p:txBody>
        </p:sp>
        <p:sp>
          <p:nvSpPr>
            <p:cNvPr id="264" name="ïsľïďe"/>
            <p:cNvSpPr/>
            <p:nvPr/>
          </p:nvSpPr>
          <p:spPr bwMode="auto">
            <a:xfrm>
              <a:off x="9794927" y="1953855"/>
              <a:ext cx="123436" cy="63261"/>
            </a:xfrm>
            <a:custGeom>
              <a:avLst/>
              <a:gdLst>
                <a:gd name="T0" fmla="*/ 31 w 34"/>
                <a:gd name="T1" fmla="*/ 8 h 17"/>
                <a:gd name="T2" fmla="*/ 12 w 34"/>
                <a:gd name="T3" fmla="*/ 0 h 17"/>
                <a:gd name="T4" fmla="*/ 3 w 34"/>
                <a:gd name="T5" fmla="*/ 8 h 17"/>
                <a:gd name="T6" fmla="*/ 2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28" y="4"/>
                    <a:pt x="19" y="0"/>
                    <a:pt x="12" y="0"/>
                  </a:cubicBezTo>
                  <a:cubicBezTo>
                    <a:pt x="4" y="0"/>
                    <a:pt x="0" y="4"/>
                    <a:pt x="3" y="8"/>
                  </a:cubicBezTo>
                  <a:cubicBezTo>
                    <a:pt x="6" y="13"/>
                    <a:pt x="14" y="17"/>
                    <a:pt x="22" y="17"/>
                  </a:cubicBezTo>
                  <a:cubicBezTo>
                    <a:pt x="30" y="17"/>
                    <a:pt x="34" y="13"/>
                    <a:pt x="31" y="8"/>
                  </a:cubicBezTo>
                  <a:close/>
                </a:path>
              </a:pathLst>
            </a:custGeom>
            <a:grpFill/>
            <a:ln>
              <a:noFill/>
            </a:ln>
          </p:spPr>
          <p:txBody>
            <a:bodyPr anchor="ctr"/>
            <a:lstStyle/>
            <a:p>
              <a:pPr algn="ctr"/>
            </a:p>
          </p:txBody>
        </p:sp>
        <p:sp>
          <p:nvSpPr>
            <p:cNvPr id="265" name="iś1ïde"/>
            <p:cNvSpPr/>
            <p:nvPr/>
          </p:nvSpPr>
          <p:spPr bwMode="auto">
            <a:xfrm>
              <a:off x="9918363" y="1953855"/>
              <a:ext cx="128065" cy="63261"/>
            </a:xfrm>
            <a:custGeom>
              <a:avLst/>
              <a:gdLst>
                <a:gd name="T0" fmla="*/ 32 w 35"/>
                <a:gd name="T1" fmla="*/ 8 h 17"/>
                <a:gd name="T2" fmla="*/ 12 w 35"/>
                <a:gd name="T3" fmla="*/ 0 h 17"/>
                <a:gd name="T4" fmla="*/ 3 w 35"/>
                <a:gd name="T5" fmla="*/ 8 h 17"/>
                <a:gd name="T6" fmla="*/ 23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28" y="4"/>
                    <a:pt x="20" y="0"/>
                    <a:pt x="12" y="0"/>
                  </a:cubicBezTo>
                  <a:cubicBezTo>
                    <a:pt x="4" y="0"/>
                    <a:pt x="0" y="4"/>
                    <a:pt x="3" y="8"/>
                  </a:cubicBezTo>
                  <a:cubicBezTo>
                    <a:pt x="6" y="13"/>
                    <a:pt x="15" y="17"/>
                    <a:pt x="23" y="17"/>
                  </a:cubicBezTo>
                  <a:cubicBezTo>
                    <a:pt x="31" y="17"/>
                    <a:pt x="35" y="13"/>
                    <a:pt x="32" y="8"/>
                  </a:cubicBezTo>
                  <a:close/>
                </a:path>
              </a:pathLst>
            </a:custGeom>
            <a:grpFill/>
            <a:ln>
              <a:noFill/>
            </a:ln>
          </p:spPr>
          <p:txBody>
            <a:bodyPr anchor="ctr"/>
            <a:lstStyle/>
            <a:p>
              <a:pPr algn="ctr"/>
            </a:p>
          </p:txBody>
        </p:sp>
        <p:sp>
          <p:nvSpPr>
            <p:cNvPr id="266" name="îš1îḋe"/>
            <p:cNvSpPr/>
            <p:nvPr/>
          </p:nvSpPr>
          <p:spPr bwMode="auto">
            <a:xfrm>
              <a:off x="10046427" y="1953855"/>
              <a:ext cx="123436" cy="63261"/>
            </a:xfrm>
            <a:custGeom>
              <a:avLst/>
              <a:gdLst>
                <a:gd name="T0" fmla="*/ 31 w 34"/>
                <a:gd name="T1" fmla="*/ 8 h 17"/>
                <a:gd name="T2" fmla="*/ 11 w 34"/>
                <a:gd name="T3" fmla="*/ 0 h 17"/>
                <a:gd name="T4" fmla="*/ 3 w 34"/>
                <a:gd name="T5" fmla="*/ 8 h 17"/>
                <a:gd name="T6" fmla="*/ 23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28" y="4"/>
                    <a:pt x="19" y="0"/>
                    <a:pt x="11" y="0"/>
                  </a:cubicBezTo>
                  <a:cubicBezTo>
                    <a:pt x="4" y="0"/>
                    <a:pt x="0" y="4"/>
                    <a:pt x="3" y="8"/>
                  </a:cubicBezTo>
                  <a:cubicBezTo>
                    <a:pt x="6" y="13"/>
                    <a:pt x="15" y="17"/>
                    <a:pt x="23" y="17"/>
                  </a:cubicBezTo>
                  <a:cubicBezTo>
                    <a:pt x="31" y="17"/>
                    <a:pt x="34" y="13"/>
                    <a:pt x="31" y="8"/>
                  </a:cubicBezTo>
                  <a:close/>
                </a:path>
              </a:pathLst>
            </a:custGeom>
            <a:grpFill/>
            <a:ln>
              <a:noFill/>
            </a:ln>
          </p:spPr>
          <p:txBody>
            <a:bodyPr anchor="ctr"/>
            <a:lstStyle/>
            <a:p>
              <a:pPr algn="ctr"/>
            </a:p>
          </p:txBody>
        </p:sp>
        <p:sp>
          <p:nvSpPr>
            <p:cNvPr id="267" name="iṧ1ïďè"/>
            <p:cNvSpPr/>
            <p:nvPr/>
          </p:nvSpPr>
          <p:spPr bwMode="auto">
            <a:xfrm>
              <a:off x="10169863" y="1953855"/>
              <a:ext cx="128065" cy="63261"/>
            </a:xfrm>
            <a:custGeom>
              <a:avLst/>
              <a:gdLst>
                <a:gd name="T0" fmla="*/ 32 w 35"/>
                <a:gd name="T1" fmla="*/ 8 h 17"/>
                <a:gd name="T2" fmla="*/ 12 w 35"/>
                <a:gd name="T3" fmla="*/ 0 h 17"/>
                <a:gd name="T4" fmla="*/ 3 w 35"/>
                <a:gd name="T5" fmla="*/ 8 h 17"/>
                <a:gd name="T6" fmla="*/ 23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28" y="4"/>
                    <a:pt x="19" y="0"/>
                    <a:pt x="12" y="0"/>
                  </a:cubicBezTo>
                  <a:cubicBezTo>
                    <a:pt x="4" y="0"/>
                    <a:pt x="0" y="4"/>
                    <a:pt x="3" y="8"/>
                  </a:cubicBezTo>
                  <a:cubicBezTo>
                    <a:pt x="7" y="13"/>
                    <a:pt x="16" y="17"/>
                    <a:pt x="23" y="17"/>
                  </a:cubicBezTo>
                  <a:cubicBezTo>
                    <a:pt x="31" y="17"/>
                    <a:pt x="35" y="13"/>
                    <a:pt x="32" y="8"/>
                  </a:cubicBezTo>
                  <a:close/>
                </a:path>
              </a:pathLst>
            </a:custGeom>
            <a:grpFill/>
            <a:ln>
              <a:noFill/>
            </a:ln>
          </p:spPr>
          <p:txBody>
            <a:bodyPr anchor="ctr"/>
            <a:lstStyle/>
            <a:p>
              <a:pPr algn="ctr"/>
            </a:p>
          </p:txBody>
        </p:sp>
        <p:sp>
          <p:nvSpPr>
            <p:cNvPr id="268" name="ísḻïḓe"/>
            <p:cNvSpPr/>
            <p:nvPr/>
          </p:nvSpPr>
          <p:spPr bwMode="auto">
            <a:xfrm>
              <a:off x="10297928" y="1953855"/>
              <a:ext cx="128065" cy="63261"/>
            </a:xfrm>
            <a:custGeom>
              <a:avLst/>
              <a:gdLst>
                <a:gd name="T0" fmla="*/ 31 w 35"/>
                <a:gd name="T1" fmla="*/ 8 h 17"/>
                <a:gd name="T2" fmla="*/ 11 w 35"/>
                <a:gd name="T3" fmla="*/ 0 h 17"/>
                <a:gd name="T4" fmla="*/ 3 w 35"/>
                <a:gd name="T5" fmla="*/ 8 h 17"/>
                <a:gd name="T6" fmla="*/ 23 w 35"/>
                <a:gd name="T7" fmla="*/ 17 h 17"/>
                <a:gd name="T8" fmla="*/ 31 w 35"/>
                <a:gd name="T9" fmla="*/ 8 h 17"/>
              </a:gdLst>
              <a:ahLst/>
              <a:cxnLst>
                <a:cxn ang="0">
                  <a:pos x="T0" y="T1"/>
                </a:cxn>
                <a:cxn ang="0">
                  <a:pos x="T2" y="T3"/>
                </a:cxn>
                <a:cxn ang="0">
                  <a:pos x="T4" y="T5"/>
                </a:cxn>
                <a:cxn ang="0">
                  <a:pos x="T6" y="T7"/>
                </a:cxn>
                <a:cxn ang="0">
                  <a:pos x="T8" y="T9"/>
                </a:cxn>
              </a:cxnLst>
              <a:rect l="0" t="0" r="r" b="b"/>
              <a:pathLst>
                <a:path w="35" h="17">
                  <a:moveTo>
                    <a:pt x="31" y="8"/>
                  </a:moveTo>
                  <a:cubicBezTo>
                    <a:pt x="28" y="4"/>
                    <a:pt x="19" y="0"/>
                    <a:pt x="11" y="0"/>
                  </a:cubicBezTo>
                  <a:cubicBezTo>
                    <a:pt x="3" y="0"/>
                    <a:pt x="0" y="4"/>
                    <a:pt x="3" y="8"/>
                  </a:cubicBezTo>
                  <a:cubicBezTo>
                    <a:pt x="6" y="13"/>
                    <a:pt x="15" y="17"/>
                    <a:pt x="23" y="17"/>
                  </a:cubicBezTo>
                  <a:cubicBezTo>
                    <a:pt x="31" y="17"/>
                    <a:pt x="35" y="13"/>
                    <a:pt x="31" y="8"/>
                  </a:cubicBezTo>
                  <a:close/>
                </a:path>
              </a:pathLst>
            </a:custGeom>
            <a:grpFill/>
            <a:ln>
              <a:noFill/>
            </a:ln>
          </p:spPr>
          <p:txBody>
            <a:bodyPr anchor="ctr"/>
            <a:lstStyle/>
            <a:p>
              <a:pPr algn="ctr"/>
            </a:p>
          </p:txBody>
        </p:sp>
        <p:sp>
          <p:nvSpPr>
            <p:cNvPr id="269" name="ïṡļîďe"/>
            <p:cNvSpPr/>
            <p:nvPr/>
          </p:nvSpPr>
          <p:spPr bwMode="auto">
            <a:xfrm>
              <a:off x="9330500" y="2031003"/>
              <a:ext cx="124979"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9" y="4"/>
                    <a:pt x="20" y="0"/>
                    <a:pt x="12" y="0"/>
                  </a:cubicBezTo>
                  <a:cubicBezTo>
                    <a:pt x="5"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70" name="îşḻiḍè"/>
            <p:cNvSpPr/>
            <p:nvPr/>
          </p:nvSpPr>
          <p:spPr bwMode="auto">
            <a:xfrm>
              <a:off x="9458565" y="2031003"/>
              <a:ext cx="124979"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9" y="4"/>
                    <a:pt x="20" y="0"/>
                    <a:pt x="12" y="0"/>
                  </a:cubicBezTo>
                  <a:cubicBezTo>
                    <a:pt x="4"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71" name="îSḻîḓè"/>
            <p:cNvSpPr/>
            <p:nvPr/>
          </p:nvSpPr>
          <p:spPr bwMode="auto">
            <a:xfrm>
              <a:off x="9586629" y="2031003"/>
              <a:ext cx="123436"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9" y="4"/>
                    <a:pt x="20" y="0"/>
                    <a:pt x="12" y="0"/>
                  </a:cubicBezTo>
                  <a:cubicBezTo>
                    <a:pt x="4"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72" name="îŝḻîḑé"/>
            <p:cNvSpPr/>
            <p:nvPr/>
          </p:nvSpPr>
          <p:spPr bwMode="auto">
            <a:xfrm>
              <a:off x="9714694" y="2031003"/>
              <a:ext cx="123436"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20" y="0"/>
                    <a:pt x="12" y="0"/>
                  </a:cubicBezTo>
                  <a:cubicBezTo>
                    <a:pt x="4"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73" name="îS1ïḍê"/>
            <p:cNvSpPr/>
            <p:nvPr/>
          </p:nvSpPr>
          <p:spPr bwMode="auto">
            <a:xfrm>
              <a:off x="9842758" y="2031003"/>
              <a:ext cx="123436" cy="61718"/>
            </a:xfrm>
            <a:custGeom>
              <a:avLst/>
              <a:gdLst>
                <a:gd name="T0" fmla="*/ 31 w 34"/>
                <a:gd name="T1" fmla="*/ 9 h 17"/>
                <a:gd name="T2" fmla="*/ 12 w 34"/>
                <a:gd name="T3" fmla="*/ 0 h 17"/>
                <a:gd name="T4" fmla="*/ 3 w 34"/>
                <a:gd name="T5" fmla="*/ 9 h 17"/>
                <a:gd name="T6" fmla="*/ 23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2" y="0"/>
                  </a:cubicBezTo>
                  <a:cubicBezTo>
                    <a:pt x="4" y="0"/>
                    <a:pt x="0" y="4"/>
                    <a:pt x="3" y="9"/>
                  </a:cubicBezTo>
                  <a:cubicBezTo>
                    <a:pt x="6" y="13"/>
                    <a:pt x="15" y="17"/>
                    <a:pt x="23" y="17"/>
                  </a:cubicBezTo>
                  <a:cubicBezTo>
                    <a:pt x="30" y="17"/>
                    <a:pt x="34" y="13"/>
                    <a:pt x="31" y="9"/>
                  </a:cubicBezTo>
                  <a:close/>
                </a:path>
              </a:pathLst>
            </a:custGeom>
            <a:grpFill/>
            <a:ln>
              <a:noFill/>
            </a:ln>
          </p:spPr>
          <p:txBody>
            <a:bodyPr anchor="ctr"/>
            <a:lstStyle/>
            <a:p>
              <a:pPr algn="ctr"/>
            </a:p>
          </p:txBody>
        </p:sp>
        <p:sp>
          <p:nvSpPr>
            <p:cNvPr id="274" name="í$ļïďé"/>
            <p:cNvSpPr/>
            <p:nvPr/>
          </p:nvSpPr>
          <p:spPr bwMode="auto">
            <a:xfrm>
              <a:off x="9969280" y="2031003"/>
              <a:ext cx="124979" cy="61718"/>
            </a:xfrm>
            <a:custGeom>
              <a:avLst/>
              <a:gdLst>
                <a:gd name="T0" fmla="*/ 31 w 34"/>
                <a:gd name="T1" fmla="*/ 9 h 17"/>
                <a:gd name="T2" fmla="*/ 11 w 34"/>
                <a:gd name="T3" fmla="*/ 0 h 17"/>
                <a:gd name="T4" fmla="*/ 3 w 34"/>
                <a:gd name="T5" fmla="*/ 9 h 17"/>
                <a:gd name="T6" fmla="*/ 23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1" y="0"/>
                  </a:cubicBezTo>
                  <a:cubicBezTo>
                    <a:pt x="4" y="0"/>
                    <a:pt x="0" y="4"/>
                    <a:pt x="3" y="9"/>
                  </a:cubicBezTo>
                  <a:cubicBezTo>
                    <a:pt x="6" y="13"/>
                    <a:pt x="15" y="17"/>
                    <a:pt x="23" y="17"/>
                  </a:cubicBezTo>
                  <a:cubicBezTo>
                    <a:pt x="31" y="17"/>
                    <a:pt x="34" y="13"/>
                    <a:pt x="31" y="9"/>
                  </a:cubicBezTo>
                  <a:close/>
                </a:path>
              </a:pathLst>
            </a:custGeom>
            <a:grpFill/>
            <a:ln>
              <a:noFill/>
            </a:ln>
          </p:spPr>
          <p:txBody>
            <a:bodyPr anchor="ctr"/>
            <a:lstStyle/>
            <a:p>
              <a:pPr algn="ctr"/>
            </a:p>
          </p:txBody>
        </p:sp>
        <p:sp>
          <p:nvSpPr>
            <p:cNvPr id="275" name="îsḻïďe"/>
            <p:cNvSpPr/>
            <p:nvPr/>
          </p:nvSpPr>
          <p:spPr bwMode="auto">
            <a:xfrm>
              <a:off x="10097345" y="2031003"/>
              <a:ext cx="128065" cy="61718"/>
            </a:xfrm>
            <a:custGeom>
              <a:avLst/>
              <a:gdLst>
                <a:gd name="T0" fmla="*/ 31 w 35"/>
                <a:gd name="T1" fmla="*/ 9 h 17"/>
                <a:gd name="T2" fmla="*/ 11 w 35"/>
                <a:gd name="T3" fmla="*/ 0 h 17"/>
                <a:gd name="T4" fmla="*/ 3 w 35"/>
                <a:gd name="T5" fmla="*/ 9 h 17"/>
                <a:gd name="T6" fmla="*/ 23 w 35"/>
                <a:gd name="T7" fmla="*/ 17 h 17"/>
                <a:gd name="T8" fmla="*/ 31 w 35"/>
                <a:gd name="T9" fmla="*/ 9 h 17"/>
              </a:gdLst>
              <a:ahLst/>
              <a:cxnLst>
                <a:cxn ang="0">
                  <a:pos x="T0" y="T1"/>
                </a:cxn>
                <a:cxn ang="0">
                  <a:pos x="T2" y="T3"/>
                </a:cxn>
                <a:cxn ang="0">
                  <a:pos x="T4" y="T5"/>
                </a:cxn>
                <a:cxn ang="0">
                  <a:pos x="T6" y="T7"/>
                </a:cxn>
                <a:cxn ang="0">
                  <a:pos x="T8" y="T9"/>
                </a:cxn>
              </a:cxnLst>
              <a:rect l="0" t="0" r="r" b="b"/>
              <a:pathLst>
                <a:path w="35" h="17">
                  <a:moveTo>
                    <a:pt x="31" y="9"/>
                  </a:moveTo>
                  <a:cubicBezTo>
                    <a:pt x="28" y="4"/>
                    <a:pt x="19" y="0"/>
                    <a:pt x="11" y="0"/>
                  </a:cubicBezTo>
                  <a:cubicBezTo>
                    <a:pt x="3" y="0"/>
                    <a:pt x="0" y="4"/>
                    <a:pt x="3" y="9"/>
                  </a:cubicBezTo>
                  <a:cubicBezTo>
                    <a:pt x="6" y="13"/>
                    <a:pt x="15" y="17"/>
                    <a:pt x="23" y="17"/>
                  </a:cubicBezTo>
                  <a:cubicBezTo>
                    <a:pt x="31" y="17"/>
                    <a:pt x="35" y="13"/>
                    <a:pt x="31" y="9"/>
                  </a:cubicBezTo>
                  <a:close/>
                </a:path>
              </a:pathLst>
            </a:custGeom>
            <a:grpFill/>
            <a:ln>
              <a:noFill/>
            </a:ln>
          </p:spPr>
          <p:txBody>
            <a:bodyPr anchor="ctr"/>
            <a:lstStyle/>
            <a:p>
              <a:pPr algn="ctr"/>
            </a:p>
          </p:txBody>
        </p:sp>
        <p:sp>
          <p:nvSpPr>
            <p:cNvPr id="276" name="išlîḋê"/>
            <p:cNvSpPr/>
            <p:nvPr/>
          </p:nvSpPr>
          <p:spPr bwMode="auto">
            <a:xfrm>
              <a:off x="10222323" y="2031003"/>
              <a:ext cx="131151" cy="61718"/>
            </a:xfrm>
            <a:custGeom>
              <a:avLst/>
              <a:gdLst>
                <a:gd name="T0" fmla="*/ 32 w 36"/>
                <a:gd name="T1" fmla="*/ 9 h 17"/>
                <a:gd name="T2" fmla="*/ 12 w 36"/>
                <a:gd name="T3" fmla="*/ 0 h 17"/>
                <a:gd name="T4" fmla="*/ 4 w 36"/>
                <a:gd name="T5" fmla="*/ 9 h 17"/>
                <a:gd name="T6" fmla="*/ 24 w 36"/>
                <a:gd name="T7" fmla="*/ 17 h 17"/>
                <a:gd name="T8" fmla="*/ 32 w 36"/>
                <a:gd name="T9" fmla="*/ 9 h 17"/>
              </a:gdLst>
              <a:ahLst/>
              <a:cxnLst>
                <a:cxn ang="0">
                  <a:pos x="T0" y="T1"/>
                </a:cxn>
                <a:cxn ang="0">
                  <a:pos x="T2" y="T3"/>
                </a:cxn>
                <a:cxn ang="0">
                  <a:pos x="T4" y="T5"/>
                </a:cxn>
                <a:cxn ang="0">
                  <a:pos x="T6" y="T7"/>
                </a:cxn>
                <a:cxn ang="0">
                  <a:pos x="T8" y="T9"/>
                </a:cxn>
              </a:cxnLst>
              <a:rect l="0" t="0" r="r" b="b"/>
              <a:pathLst>
                <a:path w="36" h="17">
                  <a:moveTo>
                    <a:pt x="32" y="9"/>
                  </a:moveTo>
                  <a:cubicBezTo>
                    <a:pt x="29" y="4"/>
                    <a:pt x="20" y="0"/>
                    <a:pt x="12" y="0"/>
                  </a:cubicBezTo>
                  <a:cubicBezTo>
                    <a:pt x="4" y="0"/>
                    <a:pt x="0" y="4"/>
                    <a:pt x="4" y="9"/>
                  </a:cubicBezTo>
                  <a:cubicBezTo>
                    <a:pt x="7" y="13"/>
                    <a:pt x="16" y="17"/>
                    <a:pt x="24" y="17"/>
                  </a:cubicBezTo>
                  <a:cubicBezTo>
                    <a:pt x="32" y="17"/>
                    <a:pt x="36" y="13"/>
                    <a:pt x="32" y="9"/>
                  </a:cubicBezTo>
                  <a:close/>
                </a:path>
              </a:pathLst>
            </a:custGeom>
            <a:grpFill/>
            <a:ln>
              <a:noFill/>
            </a:ln>
          </p:spPr>
          <p:txBody>
            <a:bodyPr anchor="ctr"/>
            <a:lstStyle/>
            <a:p>
              <a:pPr algn="ctr"/>
            </a:p>
          </p:txBody>
        </p:sp>
        <p:sp>
          <p:nvSpPr>
            <p:cNvPr id="277" name="íṧľîde"/>
            <p:cNvSpPr/>
            <p:nvPr/>
          </p:nvSpPr>
          <p:spPr bwMode="auto">
            <a:xfrm>
              <a:off x="7758238" y="1878251"/>
              <a:ext cx="114178" cy="61718"/>
            </a:xfrm>
            <a:custGeom>
              <a:avLst/>
              <a:gdLst>
                <a:gd name="T0" fmla="*/ 29 w 31"/>
                <a:gd name="T1" fmla="*/ 9 h 17"/>
                <a:gd name="T2" fmla="*/ 13 w 31"/>
                <a:gd name="T3" fmla="*/ 0 h 17"/>
                <a:gd name="T4" fmla="*/ 2 w 31"/>
                <a:gd name="T5" fmla="*/ 9 h 17"/>
                <a:gd name="T6" fmla="*/ 18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8" y="4"/>
                    <a:pt x="21" y="0"/>
                    <a:pt x="13" y="0"/>
                  </a:cubicBezTo>
                  <a:cubicBezTo>
                    <a:pt x="5" y="0"/>
                    <a:pt x="0" y="4"/>
                    <a:pt x="2" y="9"/>
                  </a:cubicBezTo>
                  <a:cubicBezTo>
                    <a:pt x="3" y="13"/>
                    <a:pt x="10" y="17"/>
                    <a:pt x="18" y="17"/>
                  </a:cubicBezTo>
                  <a:cubicBezTo>
                    <a:pt x="26" y="17"/>
                    <a:pt x="31" y="13"/>
                    <a:pt x="29" y="9"/>
                  </a:cubicBezTo>
                  <a:close/>
                </a:path>
              </a:pathLst>
            </a:custGeom>
            <a:grpFill/>
            <a:ln>
              <a:noFill/>
            </a:ln>
          </p:spPr>
          <p:txBody>
            <a:bodyPr anchor="ctr"/>
            <a:lstStyle/>
            <a:p>
              <a:pPr algn="ctr"/>
            </a:p>
          </p:txBody>
        </p:sp>
        <p:sp>
          <p:nvSpPr>
            <p:cNvPr id="278" name="iṡḷïďê"/>
            <p:cNvSpPr/>
            <p:nvPr/>
          </p:nvSpPr>
          <p:spPr bwMode="auto">
            <a:xfrm>
              <a:off x="7883216" y="1878251"/>
              <a:ext cx="112636" cy="61718"/>
            </a:xfrm>
            <a:custGeom>
              <a:avLst/>
              <a:gdLst>
                <a:gd name="T0" fmla="*/ 30 w 31"/>
                <a:gd name="T1" fmla="*/ 9 h 17"/>
                <a:gd name="T2" fmla="*/ 13 w 31"/>
                <a:gd name="T3" fmla="*/ 0 h 17"/>
                <a:gd name="T4" fmla="*/ 2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1" y="0"/>
                    <a:pt x="13" y="0"/>
                  </a:cubicBezTo>
                  <a:cubicBezTo>
                    <a:pt x="5" y="0"/>
                    <a:pt x="0" y="4"/>
                    <a:pt x="2" y="9"/>
                  </a:cubicBezTo>
                  <a:cubicBezTo>
                    <a:pt x="3" y="13"/>
                    <a:pt x="11" y="17"/>
                    <a:pt x="18" y="17"/>
                  </a:cubicBezTo>
                  <a:cubicBezTo>
                    <a:pt x="26" y="17"/>
                    <a:pt x="31" y="13"/>
                    <a:pt x="30" y="9"/>
                  </a:cubicBezTo>
                  <a:close/>
                </a:path>
              </a:pathLst>
            </a:custGeom>
            <a:grpFill/>
            <a:ln>
              <a:noFill/>
            </a:ln>
          </p:spPr>
          <p:txBody>
            <a:bodyPr anchor="ctr"/>
            <a:lstStyle/>
            <a:p>
              <a:pPr algn="ctr"/>
            </a:p>
          </p:txBody>
        </p:sp>
        <p:sp>
          <p:nvSpPr>
            <p:cNvPr id="279" name="iṣľiďè"/>
            <p:cNvSpPr/>
            <p:nvPr/>
          </p:nvSpPr>
          <p:spPr bwMode="auto">
            <a:xfrm>
              <a:off x="8006652" y="1878251"/>
              <a:ext cx="112636" cy="61718"/>
            </a:xfrm>
            <a:custGeom>
              <a:avLst/>
              <a:gdLst>
                <a:gd name="T0" fmla="*/ 30 w 31"/>
                <a:gd name="T1" fmla="*/ 9 h 17"/>
                <a:gd name="T2" fmla="*/ 13 w 31"/>
                <a:gd name="T3" fmla="*/ 0 h 17"/>
                <a:gd name="T4" fmla="*/ 2 w 31"/>
                <a:gd name="T5" fmla="*/ 9 h 17"/>
                <a:gd name="T6" fmla="*/ 19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1" y="0"/>
                    <a:pt x="13" y="0"/>
                  </a:cubicBezTo>
                  <a:cubicBezTo>
                    <a:pt x="5" y="0"/>
                    <a:pt x="0" y="4"/>
                    <a:pt x="2" y="9"/>
                  </a:cubicBezTo>
                  <a:cubicBezTo>
                    <a:pt x="3" y="13"/>
                    <a:pt x="11" y="17"/>
                    <a:pt x="19" y="17"/>
                  </a:cubicBezTo>
                  <a:cubicBezTo>
                    <a:pt x="27" y="17"/>
                    <a:pt x="31" y="13"/>
                    <a:pt x="30" y="9"/>
                  </a:cubicBezTo>
                  <a:close/>
                </a:path>
              </a:pathLst>
            </a:custGeom>
            <a:grpFill/>
            <a:ln>
              <a:noFill/>
            </a:ln>
          </p:spPr>
          <p:txBody>
            <a:bodyPr anchor="ctr"/>
            <a:lstStyle/>
            <a:p>
              <a:pPr algn="ctr"/>
            </a:p>
          </p:txBody>
        </p:sp>
        <p:sp>
          <p:nvSpPr>
            <p:cNvPr id="280" name="ïṧ1íḋé"/>
            <p:cNvSpPr/>
            <p:nvPr/>
          </p:nvSpPr>
          <p:spPr bwMode="auto">
            <a:xfrm>
              <a:off x="8130087" y="1878251"/>
              <a:ext cx="117264" cy="61718"/>
            </a:xfrm>
            <a:custGeom>
              <a:avLst/>
              <a:gdLst>
                <a:gd name="T0" fmla="*/ 30 w 32"/>
                <a:gd name="T1" fmla="*/ 9 h 17"/>
                <a:gd name="T2" fmla="*/ 13 w 32"/>
                <a:gd name="T3" fmla="*/ 0 h 17"/>
                <a:gd name="T4" fmla="*/ 2 w 32"/>
                <a:gd name="T5" fmla="*/ 9 h 17"/>
                <a:gd name="T6" fmla="*/ 19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1" y="0"/>
                    <a:pt x="13" y="0"/>
                  </a:cubicBezTo>
                  <a:cubicBezTo>
                    <a:pt x="5" y="0"/>
                    <a:pt x="0" y="4"/>
                    <a:pt x="2" y="9"/>
                  </a:cubicBezTo>
                  <a:cubicBezTo>
                    <a:pt x="4" y="13"/>
                    <a:pt x="11" y="17"/>
                    <a:pt x="19" y="17"/>
                  </a:cubicBezTo>
                  <a:cubicBezTo>
                    <a:pt x="27" y="17"/>
                    <a:pt x="32" y="13"/>
                    <a:pt x="30" y="9"/>
                  </a:cubicBezTo>
                  <a:close/>
                </a:path>
              </a:pathLst>
            </a:custGeom>
            <a:grpFill/>
            <a:ln>
              <a:noFill/>
            </a:ln>
          </p:spPr>
          <p:txBody>
            <a:bodyPr anchor="ctr"/>
            <a:lstStyle/>
            <a:p>
              <a:pPr algn="ctr"/>
            </a:p>
          </p:txBody>
        </p:sp>
        <p:sp>
          <p:nvSpPr>
            <p:cNvPr id="281" name="íşḷîḍé"/>
            <p:cNvSpPr/>
            <p:nvPr/>
          </p:nvSpPr>
          <p:spPr bwMode="auto">
            <a:xfrm>
              <a:off x="8255067" y="1878251"/>
              <a:ext cx="115721" cy="61718"/>
            </a:xfrm>
            <a:custGeom>
              <a:avLst/>
              <a:gdLst>
                <a:gd name="T0" fmla="*/ 30 w 32"/>
                <a:gd name="T1" fmla="*/ 9 h 17"/>
                <a:gd name="T2" fmla="*/ 13 w 32"/>
                <a:gd name="T3" fmla="*/ 0 h 17"/>
                <a:gd name="T4" fmla="*/ 2 w 32"/>
                <a:gd name="T5" fmla="*/ 9 h 17"/>
                <a:gd name="T6" fmla="*/ 19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1" y="0"/>
                    <a:pt x="13" y="0"/>
                  </a:cubicBezTo>
                  <a:cubicBezTo>
                    <a:pt x="5" y="0"/>
                    <a:pt x="0" y="4"/>
                    <a:pt x="2" y="9"/>
                  </a:cubicBezTo>
                  <a:cubicBezTo>
                    <a:pt x="4" y="13"/>
                    <a:pt x="12" y="17"/>
                    <a:pt x="19" y="17"/>
                  </a:cubicBezTo>
                  <a:cubicBezTo>
                    <a:pt x="27" y="17"/>
                    <a:pt x="32" y="13"/>
                    <a:pt x="30" y="9"/>
                  </a:cubicBezTo>
                  <a:close/>
                </a:path>
              </a:pathLst>
            </a:custGeom>
            <a:grpFill/>
            <a:ln>
              <a:noFill/>
            </a:ln>
          </p:spPr>
          <p:txBody>
            <a:bodyPr anchor="ctr"/>
            <a:lstStyle/>
            <a:p>
              <a:pPr algn="ctr"/>
            </a:p>
          </p:txBody>
        </p:sp>
        <p:sp>
          <p:nvSpPr>
            <p:cNvPr id="282" name="íşḷiḍé"/>
            <p:cNvSpPr/>
            <p:nvPr/>
          </p:nvSpPr>
          <p:spPr bwMode="auto">
            <a:xfrm>
              <a:off x="8383131" y="1878251"/>
              <a:ext cx="112636" cy="61718"/>
            </a:xfrm>
            <a:custGeom>
              <a:avLst/>
              <a:gdLst>
                <a:gd name="T0" fmla="*/ 29 w 31"/>
                <a:gd name="T1" fmla="*/ 9 h 17"/>
                <a:gd name="T2" fmla="*/ 12 w 31"/>
                <a:gd name="T3" fmla="*/ 0 h 17"/>
                <a:gd name="T4" fmla="*/ 1 w 31"/>
                <a:gd name="T5" fmla="*/ 9 h 17"/>
                <a:gd name="T6" fmla="*/ 19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7" y="4"/>
                    <a:pt x="20" y="0"/>
                    <a:pt x="12" y="0"/>
                  </a:cubicBezTo>
                  <a:cubicBezTo>
                    <a:pt x="4" y="0"/>
                    <a:pt x="0" y="4"/>
                    <a:pt x="1" y="9"/>
                  </a:cubicBezTo>
                  <a:cubicBezTo>
                    <a:pt x="3" y="13"/>
                    <a:pt x="11" y="17"/>
                    <a:pt x="19" y="17"/>
                  </a:cubicBezTo>
                  <a:cubicBezTo>
                    <a:pt x="26" y="17"/>
                    <a:pt x="31" y="13"/>
                    <a:pt x="29" y="9"/>
                  </a:cubicBezTo>
                  <a:close/>
                </a:path>
              </a:pathLst>
            </a:custGeom>
            <a:grpFill/>
            <a:ln>
              <a:noFill/>
            </a:ln>
          </p:spPr>
          <p:txBody>
            <a:bodyPr anchor="ctr"/>
            <a:lstStyle/>
            <a:p>
              <a:pPr algn="ctr"/>
            </a:p>
          </p:txBody>
        </p:sp>
        <p:sp>
          <p:nvSpPr>
            <p:cNvPr id="283" name="íṧ1íḑé"/>
            <p:cNvSpPr/>
            <p:nvPr/>
          </p:nvSpPr>
          <p:spPr bwMode="auto">
            <a:xfrm>
              <a:off x="8506566" y="1878251"/>
              <a:ext cx="112636" cy="61718"/>
            </a:xfrm>
            <a:custGeom>
              <a:avLst/>
              <a:gdLst>
                <a:gd name="T0" fmla="*/ 29 w 31"/>
                <a:gd name="T1" fmla="*/ 9 h 17"/>
                <a:gd name="T2" fmla="*/ 12 w 31"/>
                <a:gd name="T3" fmla="*/ 0 h 17"/>
                <a:gd name="T4" fmla="*/ 2 w 31"/>
                <a:gd name="T5" fmla="*/ 9 h 17"/>
                <a:gd name="T6" fmla="*/ 19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27" y="4"/>
                    <a:pt x="20" y="0"/>
                    <a:pt x="12" y="0"/>
                  </a:cubicBezTo>
                  <a:cubicBezTo>
                    <a:pt x="4" y="0"/>
                    <a:pt x="0" y="4"/>
                    <a:pt x="2" y="9"/>
                  </a:cubicBezTo>
                  <a:cubicBezTo>
                    <a:pt x="3" y="13"/>
                    <a:pt x="11" y="17"/>
                    <a:pt x="19" y="17"/>
                  </a:cubicBezTo>
                  <a:cubicBezTo>
                    <a:pt x="27" y="17"/>
                    <a:pt x="31" y="13"/>
                    <a:pt x="29" y="9"/>
                  </a:cubicBezTo>
                  <a:close/>
                </a:path>
              </a:pathLst>
            </a:custGeom>
            <a:grpFill/>
            <a:ln>
              <a:noFill/>
            </a:ln>
          </p:spPr>
          <p:txBody>
            <a:bodyPr anchor="ctr"/>
            <a:lstStyle/>
            <a:p>
              <a:pPr algn="ctr"/>
            </a:p>
          </p:txBody>
        </p:sp>
        <p:sp>
          <p:nvSpPr>
            <p:cNvPr id="284" name="ïṣlïḑè"/>
            <p:cNvSpPr/>
            <p:nvPr/>
          </p:nvSpPr>
          <p:spPr bwMode="auto">
            <a:xfrm>
              <a:off x="8630002" y="1878251"/>
              <a:ext cx="117264" cy="61718"/>
            </a:xfrm>
            <a:custGeom>
              <a:avLst/>
              <a:gdLst>
                <a:gd name="T0" fmla="*/ 30 w 32"/>
                <a:gd name="T1" fmla="*/ 9 h 17"/>
                <a:gd name="T2" fmla="*/ 12 w 32"/>
                <a:gd name="T3" fmla="*/ 0 h 17"/>
                <a:gd name="T4" fmla="*/ 2 w 32"/>
                <a:gd name="T5" fmla="*/ 9 h 17"/>
                <a:gd name="T6" fmla="*/ 19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7" y="4"/>
                    <a:pt x="20" y="0"/>
                    <a:pt x="12" y="0"/>
                  </a:cubicBezTo>
                  <a:cubicBezTo>
                    <a:pt x="4" y="0"/>
                    <a:pt x="0" y="4"/>
                    <a:pt x="2" y="9"/>
                  </a:cubicBezTo>
                  <a:cubicBezTo>
                    <a:pt x="4" y="13"/>
                    <a:pt x="12" y="17"/>
                    <a:pt x="19" y="17"/>
                  </a:cubicBezTo>
                  <a:cubicBezTo>
                    <a:pt x="27" y="17"/>
                    <a:pt x="32" y="13"/>
                    <a:pt x="30" y="9"/>
                  </a:cubicBezTo>
                  <a:close/>
                </a:path>
              </a:pathLst>
            </a:custGeom>
            <a:grpFill/>
            <a:ln>
              <a:noFill/>
            </a:ln>
          </p:spPr>
          <p:txBody>
            <a:bodyPr anchor="ctr"/>
            <a:lstStyle/>
            <a:p>
              <a:pPr algn="ctr"/>
            </a:p>
          </p:txBody>
        </p:sp>
        <p:sp>
          <p:nvSpPr>
            <p:cNvPr id="285" name="ïšḻïďè"/>
            <p:cNvSpPr/>
            <p:nvPr/>
          </p:nvSpPr>
          <p:spPr bwMode="auto">
            <a:xfrm>
              <a:off x="8754981" y="1878251"/>
              <a:ext cx="115721" cy="61718"/>
            </a:xfrm>
            <a:custGeom>
              <a:avLst/>
              <a:gdLst>
                <a:gd name="T0" fmla="*/ 30 w 32"/>
                <a:gd name="T1" fmla="*/ 9 h 17"/>
                <a:gd name="T2" fmla="*/ 12 w 32"/>
                <a:gd name="T3" fmla="*/ 0 h 17"/>
                <a:gd name="T4" fmla="*/ 2 w 32"/>
                <a:gd name="T5" fmla="*/ 9 h 17"/>
                <a:gd name="T6" fmla="*/ 20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2" y="0"/>
                  </a:cubicBezTo>
                  <a:cubicBezTo>
                    <a:pt x="4" y="0"/>
                    <a:pt x="0" y="4"/>
                    <a:pt x="2" y="9"/>
                  </a:cubicBezTo>
                  <a:cubicBezTo>
                    <a:pt x="4" y="13"/>
                    <a:pt x="12" y="17"/>
                    <a:pt x="20" y="17"/>
                  </a:cubicBezTo>
                  <a:cubicBezTo>
                    <a:pt x="27" y="17"/>
                    <a:pt x="32" y="13"/>
                    <a:pt x="30" y="9"/>
                  </a:cubicBezTo>
                  <a:close/>
                </a:path>
              </a:pathLst>
            </a:custGeom>
            <a:grpFill/>
            <a:ln>
              <a:noFill/>
            </a:ln>
          </p:spPr>
          <p:txBody>
            <a:bodyPr anchor="ctr"/>
            <a:lstStyle/>
            <a:p>
              <a:pPr algn="ctr"/>
            </a:p>
          </p:txBody>
        </p:sp>
        <p:sp>
          <p:nvSpPr>
            <p:cNvPr id="286" name="ï$ļïde"/>
            <p:cNvSpPr/>
            <p:nvPr/>
          </p:nvSpPr>
          <p:spPr bwMode="auto">
            <a:xfrm>
              <a:off x="8878417" y="1878251"/>
              <a:ext cx="117264" cy="61718"/>
            </a:xfrm>
            <a:custGeom>
              <a:avLst/>
              <a:gdLst>
                <a:gd name="T0" fmla="*/ 30 w 32"/>
                <a:gd name="T1" fmla="*/ 9 h 17"/>
                <a:gd name="T2" fmla="*/ 12 w 32"/>
                <a:gd name="T3" fmla="*/ 0 h 17"/>
                <a:gd name="T4" fmla="*/ 2 w 32"/>
                <a:gd name="T5" fmla="*/ 9 h 17"/>
                <a:gd name="T6" fmla="*/ 20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2" y="0"/>
                  </a:cubicBezTo>
                  <a:cubicBezTo>
                    <a:pt x="4" y="0"/>
                    <a:pt x="0" y="4"/>
                    <a:pt x="2" y="9"/>
                  </a:cubicBezTo>
                  <a:cubicBezTo>
                    <a:pt x="4" y="13"/>
                    <a:pt x="12" y="17"/>
                    <a:pt x="20" y="17"/>
                  </a:cubicBezTo>
                  <a:cubicBezTo>
                    <a:pt x="28" y="17"/>
                    <a:pt x="32" y="13"/>
                    <a:pt x="30" y="9"/>
                  </a:cubicBezTo>
                  <a:close/>
                </a:path>
              </a:pathLst>
            </a:custGeom>
            <a:grpFill/>
            <a:ln>
              <a:noFill/>
            </a:ln>
          </p:spPr>
          <p:txBody>
            <a:bodyPr anchor="ctr"/>
            <a:lstStyle/>
            <a:p>
              <a:pPr algn="ctr"/>
            </a:p>
          </p:txBody>
        </p:sp>
        <p:sp>
          <p:nvSpPr>
            <p:cNvPr id="287" name="íṥḻiḍê"/>
            <p:cNvSpPr/>
            <p:nvPr/>
          </p:nvSpPr>
          <p:spPr bwMode="auto">
            <a:xfrm>
              <a:off x="9003395" y="1878251"/>
              <a:ext cx="115721" cy="61718"/>
            </a:xfrm>
            <a:custGeom>
              <a:avLst/>
              <a:gdLst>
                <a:gd name="T0" fmla="*/ 30 w 32"/>
                <a:gd name="T1" fmla="*/ 9 h 17"/>
                <a:gd name="T2" fmla="*/ 12 w 32"/>
                <a:gd name="T3" fmla="*/ 0 h 17"/>
                <a:gd name="T4" fmla="*/ 2 w 32"/>
                <a:gd name="T5" fmla="*/ 9 h 17"/>
                <a:gd name="T6" fmla="*/ 20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28" y="4"/>
                    <a:pt x="20" y="0"/>
                    <a:pt x="12" y="0"/>
                  </a:cubicBezTo>
                  <a:cubicBezTo>
                    <a:pt x="4" y="0"/>
                    <a:pt x="0" y="4"/>
                    <a:pt x="2" y="9"/>
                  </a:cubicBezTo>
                  <a:cubicBezTo>
                    <a:pt x="4" y="13"/>
                    <a:pt x="13" y="17"/>
                    <a:pt x="20" y="17"/>
                  </a:cubicBezTo>
                  <a:cubicBezTo>
                    <a:pt x="28" y="17"/>
                    <a:pt x="32" y="13"/>
                    <a:pt x="30" y="9"/>
                  </a:cubicBezTo>
                  <a:close/>
                </a:path>
              </a:pathLst>
            </a:custGeom>
            <a:grpFill/>
            <a:ln>
              <a:noFill/>
            </a:ln>
          </p:spPr>
          <p:txBody>
            <a:bodyPr anchor="ctr"/>
            <a:lstStyle/>
            <a:p>
              <a:pPr algn="ctr"/>
            </a:p>
          </p:txBody>
        </p:sp>
        <p:sp>
          <p:nvSpPr>
            <p:cNvPr id="288" name="işlîḓe"/>
            <p:cNvSpPr/>
            <p:nvPr/>
          </p:nvSpPr>
          <p:spPr bwMode="auto">
            <a:xfrm>
              <a:off x="9126831" y="1878251"/>
              <a:ext cx="120350" cy="61718"/>
            </a:xfrm>
            <a:custGeom>
              <a:avLst/>
              <a:gdLst>
                <a:gd name="T0" fmla="*/ 30 w 33"/>
                <a:gd name="T1" fmla="*/ 9 h 17"/>
                <a:gd name="T2" fmla="*/ 12 w 33"/>
                <a:gd name="T3" fmla="*/ 0 h 17"/>
                <a:gd name="T4" fmla="*/ 2 w 33"/>
                <a:gd name="T5" fmla="*/ 9 h 17"/>
                <a:gd name="T6" fmla="*/ 21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28" y="4"/>
                    <a:pt x="20" y="0"/>
                    <a:pt x="12" y="0"/>
                  </a:cubicBezTo>
                  <a:cubicBezTo>
                    <a:pt x="4" y="0"/>
                    <a:pt x="0" y="4"/>
                    <a:pt x="2" y="9"/>
                  </a:cubicBezTo>
                  <a:cubicBezTo>
                    <a:pt x="5" y="13"/>
                    <a:pt x="13" y="17"/>
                    <a:pt x="21" y="17"/>
                  </a:cubicBezTo>
                  <a:cubicBezTo>
                    <a:pt x="28" y="17"/>
                    <a:pt x="33" y="13"/>
                    <a:pt x="30" y="9"/>
                  </a:cubicBezTo>
                  <a:close/>
                </a:path>
              </a:pathLst>
            </a:custGeom>
            <a:grpFill/>
            <a:ln>
              <a:noFill/>
            </a:ln>
          </p:spPr>
          <p:txBody>
            <a:bodyPr anchor="ctr"/>
            <a:lstStyle/>
            <a:p>
              <a:pPr algn="ctr"/>
            </a:p>
          </p:txBody>
        </p:sp>
        <p:sp>
          <p:nvSpPr>
            <p:cNvPr id="289" name="iṡ1îḍé"/>
            <p:cNvSpPr/>
            <p:nvPr/>
          </p:nvSpPr>
          <p:spPr bwMode="auto">
            <a:xfrm>
              <a:off x="9250267" y="1878251"/>
              <a:ext cx="120350" cy="61718"/>
            </a:xfrm>
            <a:custGeom>
              <a:avLst/>
              <a:gdLst>
                <a:gd name="T0" fmla="*/ 30 w 33"/>
                <a:gd name="T1" fmla="*/ 9 h 17"/>
                <a:gd name="T2" fmla="*/ 12 w 33"/>
                <a:gd name="T3" fmla="*/ 0 h 17"/>
                <a:gd name="T4" fmla="*/ 2 w 33"/>
                <a:gd name="T5" fmla="*/ 9 h 17"/>
                <a:gd name="T6" fmla="*/ 21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28" y="4"/>
                    <a:pt x="20" y="0"/>
                    <a:pt x="12" y="0"/>
                  </a:cubicBezTo>
                  <a:cubicBezTo>
                    <a:pt x="4" y="0"/>
                    <a:pt x="0" y="4"/>
                    <a:pt x="2" y="9"/>
                  </a:cubicBezTo>
                  <a:cubicBezTo>
                    <a:pt x="5" y="13"/>
                    <a:pt x="13" y="17"/>
                    <a:pt x="21" y="17"/>
                  </a:cubicBezTo>
                  <a:cubicBezTo>
                    <a:pt x="29" y="17"/>
                    <a:pt x="33" y="13"/>
                    <a:pt x="30" y="9"/>
                  </a:cubicBezTo>
                  <a:close/>
                </a:path>
              </a:pathLst>
            </a:custGeom>
            <a:grpFill/>
            <a:ln>
              <a:noFill/>
            </a:ln>
          </p:spPr>
          <p:txBody>
            <a:bodyPr anchor="ctr"/>
            <a:lstStyle/>
            <a:p>
              <a:pPr algn="ctr"/>
            </a:p>
          </p:txBody>
        </p:sp>
        <p:sp>
          <p:nvSpPr>
            <p:cNvPr id="290" name="íṥlíďé"/>
            <p:cNvSpPr/>
            <p:nvPr/>
          </p:nvSpPr>
          <p:spPr bwMode="auto">
            <a:xfrm>
              <a:off x="9375246" y="1878251"/>
              <a:ext cx="120350" cy="61718"/>
            </a:xfrm>
            <a:custGeom>
              <a:avLst/>
              <a:gdLst>
                <a:gd name="T0" fmla="*/ 30 w 33"/>
                <a:gd name="T1" fmla="*/ 9 h 17"/>
                <a:gd name="T2" fmla="*/ 12 w 33"/>
                <a:gd name="T3" fmla="*/ 0 h 17"/>
                <a:gd name="T4" fmla="*/ 3 w 33"/>
                <a:gd name="T5" fmla="*/ 9 h 17"/>
                <a:gd name="T6" fmla="*/ 21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28" y="4"/>
                    <a:pt x="19" y="0"/>
                    <a:pt x="12" y="0"/>
                  </a:cubicBezTo>
                  <a:cubicBezTo>
                    <a:pt x="4" y="0"/>
                    <a:pt x="0" y="4"/>
                    <a:pt x="3" y="9"/>
                  </a:cubicBezTo>
                  <a:cubicBezTo>
                    <a:pt x="5" y="13"/>
                    <a:pt x="14" y="17"/>
                    <a:pt x="21" y="17"/>
                  </a:cubicBezTo>
                  <a:cubicBezTo>
                    <a:pt x="29" y="17"/>
                    <a:pt x="33" y="13"/>
                    <a:pt x="30" y="9"/>
                  </a:cubicBezTo>
                  <a:close/>
                </a:path>
              </a:pathLst>
            </a:custGeom>
            <a:grpFill/>
            <a:ln>
              <a:noFill/>
            </a:ln>
          </p:spPr>
          <p:txBody>
            <a:bodyPr anchor="ctr"/>
            <a:lstStyle/>
            <a:p>
              <a:pPr algn="ctr"/>
            </a:p>
          </p:txBody>
        </p:sp>
        <p:sp>
          <p:nvSpPr>
            <p:cNvPr id="291" name="îṩ1íḍe"/>
            <p:cNvSpPr/>
            <p:nvPr/>
          </p:nvSpPr>
          <p:spPr bwMode="auto">
            <a:xfrm>
              <a:off x="9498681" y="1878251"/>
              <a:ext cx="120350" cy="61718"/>
            </a:xfrm>
            <a:custGeom>
              <a:avLst/>
              <a:gdLst>
                <a:gd name="T0" fmla="*/ 31 w 33"/>
                <a:gd name="T1" fmla="*/ 9 h 17"/>
                <a:gd name="T2" fmla="*/ 12 w 33"/>
                <a:gd name="T3" fmla="*/ 0 h 17"/>
                <a:gd name="T4" fmla="*/ 3 w 33"/>
                <a:gd name="T5" fmla="*/ 9 h 17"/>
                <a:gd name="T6" fmla="*/ 2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8" y="4"/>
                    <a:pt x="19" y="0"/>
                    <a:pt x="12" y="0"/>
                  </a:cubicBezTo>
                  <a:cubicBezTo>
                    <a:pt x="4" y="0"/>
                    <a:pt x="0" y="4"/>
                    <a:pt x="3" y="9"/>
                  </a:cubicBezTo>
                  <a:cubicBezTo>
                    <a:pt x="5" y="13"/>
                    <a:pt x="14" y="17"/>
                    <a:pt x="22" y="17"/>
                  </a:cubicBezTo>
                  <a:cubicBezTo>
                    <a:pt x="29" y="17"/>
                    <a:pt x="33" y="13"/>
                    <a:pt x="31" y="9"/>
                  </a:cubicBezTo>
                  <a:close/>
                </a:path>
              </a:pathLst>
            </a:custGeom>
            <a:grpFill/>
            <a:ln>
              <a:noFill/>
            </a:ln>
          </p:spPr>
          <p:txBody>
            <a:bodyPr anchor="ctr"/>
            <a:lstStyle/>
            <a:p>
              <a:pPr algn="ctr"/>
            </a:p>
          </p:txBody>
        </p:sp>
        <p:sp>
          <p:nvSpPr>
            <p:cNvPr id="292" name="iṣḷïḋe"/>
            <p:cNvSpPr/>
            <p:nvPr/>
          </p:nvSpPr>
          <p:spPr bwMode="auto">
            <a:xfrm>
              <a:off x="9623660" y="1878251"/>
              <a:ext cx="123436"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2" y="0"/>
                  </a:cubicBezTo>
                  <a:cubicBezTo>
                    <a:pt x="4"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93" name="îṧlíḓé"/>
            <p:cNvSpPr/>
            <p:nvPr/>
          </p:nvSpPr>
          <p:spPr bwMode="auto">
            <a:xfrm>
              <a:off x="9747095" y="1878251"/>
              <a:ext cx="123436" cy="61718"/>
            </a:xfrm>
            <a:custGeom>
              <a:avLst/>
              <a:gdLst>
                <a:gd name="T0" fmla="*/ 31 w 34"/>
                <a:gd name="T1" fmla="*/ 9 h 17"/>
                <a:gd name="T2" fmla="*/ 12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2" y="0"/>
                  </a:cubicBezTo>
                  <a:cubicBezTo>
                    <a:pt x="4" y="0"/>
                    <a:pt x="0" y="4"/>
                    <a:pt x="3" y="9"/>
                  </a:cubicBezTo>
                  <a:cubicBezTo>
                    <a:pt x="6" y="13"/>
                    <a:pt x="14" y="17"/>
                    <a:pt x="22" y="17"/>
                  </a:cubicBezTo>
                  <a:cubicBezTo>
                    <a:pt x="30" y="17"/>
                    <a:pt x="34" y="13"/>
                    <a:pt x="31" y="9"/>
                  </a:cubicBezTo>
                  <a:close/>
                </a:path>
              </a:pathLst>
            </a:custGeom>
            <a:grpFill/>
            <a:ln>
              <a:noFill/>
            </a:ln>
          </p:spPr>
          <p:txBody>
            <a:bodyPr anchor="ctr"/>
            <a:lstStyle/>
            <a:p>
              <a:pPr algn="ctr"/>
            </a:p>
          </p:txBody>
        </p:sp>
        <p:sp>
          <p:nvSpPr>
            <p:cNvPr id="294" name="iS1ïḓè"/>
            <p:cNvSpPr/>
            <p:nvPr/>
          </p:nvSpPr>
          <p:spPr bwMode="auto">
            <a:xfrm>
              <a:off x="9870531" y="1878251"/>
              <a:ext cx="124979" cy="61718"/>
            </a:xfrm>
            <a:custGeom>
              <a:avLst/>
              <a:gdLst>
                <a:gd name="T0" fmla="*/ 31 w 34"/>
                <a:gd name="T1" fmla="*/ 9 h 17"/>
                <a:gd name="T2" fmla="*/ 12 w 34"/>
                <a:gd name="T3" fmla="*/ 0 h 17"/>
                <a:gd name="T4" fmla="*/ 3 w 34"/>
                <a:gd name="T5" fmla="*/ 9 h 17"/>
                <a:gd name="T6" fmla="*/ 23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2" y="0"/>
                  </a:cubicBezTo>
                  <a:cubicBezTo>
                    <a:pt x="4" y="0"/>
                    <a:pt x="0" y="4"/>
                    <a:pt x="3" y="9"/>
                  </a:cubicBezTo>
                  <a:cubicBezTo>
                    <a:pt x="6" y="13"/>
                    <a:pt x="15" y="17"/>
                    <a:pt x="23" y="17"/>
                  </a:cubicBezTo>
                  <a:cubicBezTo>
                    <a:pt x="30" y="17"/>
                    <a:pt x="34" y="13"/>
                    <a:pt x="31" y="9"/>
                  </a:cubicBezTo>
                  <a:close/>
                </a:path>
              </a:pathLst>
            </a:custGeom>
            <a:grpFill/>
            <a:ln>
              <a:noFill/>
            </a:ln>
          </p:spPr>
          <p:txBody>
            <a:bodyPr anchor="ctr"/>
            <a:lstStyle/>
            <a:p>
              <a:pPr algn="ctr"/>
            </a:p>
          </p:txBody>
        </p:sp>
        <p:sp>
          <p:nvSpPr>
            <p:cNvPr id="295" name="íśḻïḍè"/>
            <p:cNvSpPr/>
            <p:nvPr/>
          </p:nvSpPr>
          <p:spPr bwMode="auto">
            <a:xfrm>
              <a:off x="9995510" y="1878251"/>
              <a:ext cx="123436" cy="61718"/>
            </a:xfrm>
            <a:custGeom>
              <a:avLst/>
              <a:gdLst>
                <a:gd name="T0" fmla="*/ 31 w 34"/>
                <a:gd name="T1" fmla="*/ 9 h 17"/>
                <a:gd name="T2" fmla="*/ 12 w 34"/>
                <a:gd name="T3" fmla="*/ 0 h 17"/>
                <a:gd name="T4" fmla="*/ 3 w 34"/>
                <a:gd name="T5" fmla="*/ 9 h 17"/>
                <a:gd name="T6" fmla="*/ 23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8" y="4"/>
                    <a:pt x="19" y="0"/>
                    <a:pt x="12" y="0"/>
                  </a:cubicBezTo>
                  <a:cubicBezTo>
                    <a:pt x="4" y="0"/>
                    <a:pt x="0" y="4"/>
                    <a:pt x="3" y="9"/>
                  </a:cubicBezTo>
                  <a:cubicBezTo>
                    <a:pt x="6" y="13"/>
                    <a:pt x="15" y="17"/>
                    <a:pt x="23" y="17"/>
                  </a:cubicBezTo>
                  <a:cubicBezTo>
                    <a:pt x="31" y="17"/>
                    <a:pt x="34" y="13"/>
                    <a:pt x="31" y="9"/>
                  </a:cubicBezTo>
                  <a:close/>
                </a:path>
              </a:pathLst>
            </a:custGeom>
            <a:grpFill/>
            <a:ln>
              <a:noFill/>
            </a:ln>
          </p:spPr>
          <p:txBody>
            <a:bodyPr anchor="ctr"/>
            <a:lstStyle/>
            <a:p>
              <a:pPr algn="ctr"/>
            </a:p>
          </p:txBody>
        </p:sp>
        <p:sp>
          <p:nvSpPr>
            <p:cNvPr id="296" name="ïšļíḍê"/>
            <p:cNvSpPr/>
            <p:nvPr/>
          </p:nvSpPr>
          <p:spPr bwMode="auto">
            <a:xfrm>
              <a:off x="10118946" y="1878251"/>
              <a:ext cx="128065" cy="61718"/>
            </a:xfrm>
            <a:custGeom>
              <a:avLst/>
              <a:gdLst>
                <a:gd name="T0" fmla="*/ 31 w 35"/>
                <a:gd name="T1" fmla="*/ 9 h 17"/>
                <a:gd name="T2" fmla="*/ 12 w 35"/>
                <a:gd name="T3" fmla="*/ 0 h 17"/>
                <a:gd name="T4" fmla="*/ 4 w 35"/>
                <a:gd name="T5" fmla="*/ 9 h 17"/>
                <a:gd name="T6" fmla="*/ 23 w 35"/>
                <a:gd name="T7" fmla="*/ 17 h 17"/>
                <a:gd name="T8" fmla="*/ 31 w 35"/>
                <a:gd name="T9" fmla="*/ 9 h 17"/>
              </a:gdLst>
              <a:ahLst/>
              <a:cxnLst>
                <a:cxn ang="0">
                  <a:pos x="T0" y="T1"/>
                </a:cxn>
                <a:cxn ang="0">
                  <a:pos x="T2" y="T3"/>
                </a:cxn>
                <a:cxn ang="0">
                  <a:pos x="T4" y="T5"/>
                </a:cxn>
                <a:cxn ang="0">
                  <a:pos x="T6" y="T7"/>
                </a:cxn>
                <a:cxn ang="0">
                  <a:pos x="T8" y="T9"/>
                </a:cxn>
              </a:cxnLst>
              <a:rect l="0" t="0" r="r" b="b"/>
              <a:pathLst>
                <a:path w="35" h="17">
                  <a:moveTo>
                    <a:pt x="31" y="9"/>
                  </a:moveTo>
                  <a:cubicBezTo>
                    <a:pt x="28" y="4"/>
                    <a:pt x="19" y="0"/>
                    <a:pt x="12" y="0"/>
                  </a:cubicBezTo>
                  <a:cubicBezTo>
                    <a:pt x="4" y="0"/>
                    <a:pt x="0" y="4"/>
                    <a:pt x="4" y="9"/>
                  </a:cubicBezTo>
                  <a:cubicBezTo>
                    <a:pt x="7" y="13"/>
                    <a:pt x="15" y="17"/>
                    <a:pt x="23" y="17"/>
                  </a:cubicBezTo>
                  <a:cubicBezTo>
                    <a:pt x="31" y="17"/>
                    <a:pt x="35" y="13"/>
                    <a:pt x="31" y="9"/>
                  </a:cubicBezTo>
                  <a:close/>
                </a:path>
              </a:pathLst>
            </a:custGeom>
            <a:grpFill/>
            <a:ln>
              <a:noFill/>
            </a:ln>
          </p:spPr>
          <p:txBody>
            <a:bodyPr anchor="ctr"/>
            <a:lstStyle/>
            <a:p>
              <a:pPr algn="ctr"/>
            </a:p>
          </p:txBody>
        </p:sp>
        <p:sp>
          <p:nvSpPr>
            <p:cNvPr id="297" name="ïşļïḑe"/>
            <p:cNvSpPr/>
            <p:nvPr/>
          </p:nvSpPr>
          <p:spPr bwMode="auto">
            <a:xfrm>
              <a:off x="6648859" y="1953855"/>
              <a:ext cx="109550" cy="63261"/>
            </a:xfrm>
            <a:custGeom>
              <a:avLst/>
              <a:gdLst>
                <a:gd name="T0" fmla="*/ 29 w 30"/>
                <a:gd name="T1" fmla="*/ 8 h 17"/>
                <a:gd name="T2" fmla="*/ 14 w 30"/>
                <a:gd name="T3" fmla="*/ 0 h 17"/>
                <a:gd name="T4" fmla="*/ 1 w 30"/>
                <a:gd name="T5" fmla="*/ 8 h 17"/>
                <a:gd name="T6" fmla="*/ 16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28" y="4"/>
                    <a:pt x="22" y="0"/>
                    <a:pt x="14" y="0"/>
                  </a:cubicBezTo>
                  <a:cubicBezTo>
                    <a:pt x="6" y="0"/>
                    <a:pt x="0" y="4"/>
                    <a:pt x="1" y="8"/>
                  </a:cubicBezTo>
                  <a:cubicBezTo>
                    <a:pt x="1" y="13"/>
                    <a:pt x="8" y="17"/>
                    <a:pt x="16" y="17"/>
                  </a:cubicBezTo>
                  <a:cubicBezTo>
                    <a:pt x="24" y="17"/>
                    <a:pt x="30" y="13"/>
                    <a:pt x="29" y="8"/>
                  </a:cubicBezTo>
                  <a:close/>
                </a:path>
              </a:pathLst>
            </a:custGeom>
            <a:grpFill/>
            <a:ln>
              <a:noFill/>
            </a:ln>
          </p:spPr>
          <p:txBody>
            <a:bodyPr anchor="ctr"/>
            <a:lstStyle/>
            <a:p>
              <a:pPr algn="ctr"/>
            </a:p>
          </p:txBody>
        </p:sp>
        <p:sp>
          <p:nvSpPr>
            <p:cNvPr id="298" name="í$1iďé"/>
            <p:cNvSpPr/>
            <p:nvPr/>
          </p:nvSpPr>
          <p:spPr bwMode="auto">
            <a:xfrm>
              <a:off x="6776924" y="1953855"/>
              <a:ext cx="106464" cy="63261"/>
            </a:xfrm>
            <a:custGeom>
              <a:avLst/>
              <a:gdLst>
                <a:gd name="T0" fmla="*/ 29 w 29"/>
                <a:gd name="T1" fmla="*/ 8 h 17"/>
                <a:gd name="T2" fmla="*/ 13 w 29"/>
                <a:gd name="T3" fmla="*/ 0 h 17"/>
                <a:gd name="T4" fmla="*/ 0 w 29"/>
                <a:gd name="T5" fmla="*/ 8 h 17"/>
                <a:gd name="T6" fmla="*/ 16 w 29"/>
                <a:gd name="T7" fmla="*/ 17 h 17"/>
                <a:gd name="T8" fmla="*/ 29 w 29"/>
                <a:gd name="T9" fmla="*/ 8 h 17"/>
              </a:gdLst>
              <a:ahLst/>
              <a:cxnLst>
                <a:cxn ang="0">
                  <a:pos x="T0" y="T1"/>
                </a:cxn>
                <a:cxn ang="0">
                  <a:pos x="T2" y="T3"/>
                </a:cxn>
                <a:cxn ang="0">
                  <a:pos x="T4" y="T5"/>
                </a:cxn>
                <a:cxn ang="0">
                  <a:pos x="T6" y="T7"/>
                </a:cxn>
                <a:cxn ang="0">
                  <a:pos x="T8" y="T9"/>
                </a:cxn>
              </a:cxnLst>
              <a:rect l="0" t="0" r="r" b="b"/>
              <a:pathLst>
                <a:path w="29" h="17">
                  <a:moveTo>
                    <a:pt x="29" y="8"/>
                  </a:moveTo>
                  <a:cubicBezTo>
                    <a:pt x="28" y="4"/>
                    <a:pt x="21" y="0"/>
                    <a:pt x="13" y="0"/>
                  </a:cubicBezTo>
                  <a:cubicBezTo>
                    <a:pt x="5" y="0"/>
                    <a:pt x="0" y="4"/>
                    <a:pt x="0" y="8"/>
                  </a:cubicBezTo>
                  <a:cubicBezTo>
                    <a:pt x="1" y="13"/>
                    <a:pt x="8" y="17"/>
                    <a:pt x="16" y="17"/>
                  </a:cubicBezTo>
                  <a:cubicBezTo>
                    <a:pt x="24" y="17"/>
                    <a:pt x="29" y="13"/>
                    <a:pt x="29" y="8"/>
                  </a:cubicBezTo>
                  <a:close/>
                </a:path>
              </a:pathLst>
            </a:custGeom>
            <a:grpFill/>
            <a:ln>
              <a:noFill/>
            </a:ln>
          </p:spPr>
          <p:txBody>
            <a:bodyPr anchor="ctr"/>
            <a:lstStyle/>
            <a:p>
              <a:pPr algn="ctr"/>
            </a:p>
          </p:txBody>
        </p:sp>
        <p:sp>
          <p:nvSpPr>
            <p:cNvPr id="299" name="íšḻîḋê"/>
            <p:cNvSpPr/>
            <p:nvPr/>
          </p:nvSpPr>
          <p:spPr bwMode="auto">
            <a:xfrm>
              <a:off x="6900360" y="1953855"/>
              <a:ext cx="109550" cy="63261"/>
            </a:xfrm>
            <a:custGeom>
              <a:avLst/>
              <a:gdLst>
                <a:gd name="T0" fmla="*/ 29 w 30"/>
                <a:gd name="T1" fmla="*/ 8 h 17"/>
                <a:gd name="T2" fmla="*/ 14 w 30"/>
                <a:gd name="T3" fmla="*/ 0 h 17"/>
                <a:gd name="T4" fmla="*/ 1 w 30"/>
                <a:gd name="T5" fmla="*/ 8 h 17"/>
                <a:gd name="T6" fmla="*/ 17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28" y="4"/>
                    <a:pt x="21" y="0"/>
                    <a:pt x="14" y="0"/>
                  </a:cubicBezTo>
                  <a:cubicBezTo>
                    <a:pt x="6" y="0"/>
                    <a:pt x="0" y="4"/>
                    <a:pt x="1" y="8"/>
                  </a:cubicBezTo>
                  <a:cubicBezTo>
                    <a:pt x="2" y="13"/>
                    <a:pt x="9" y="17"/>
                    <a:pt x="17" y="17"/>
                  </a:cubicBezTo>
                  <a:cubicBezTo>
                    <a:pt x="24" y="17"/>
                    <a:pt x="30" y="13"/>
                    <a:pt x="29" y="8"/>
                  </a:cubicBezTo>
                  <a:close/>
                </a:path>
              </a:pathLst>
            </a:custGeom>
            <a:grpFill/>
            <a:ln>
              <a:noFill/>
            </a:ln>
          </p:spPr>
          <p:txBody>
            <a:bodyPr anchor="ctr"/>
            <a:lstStyle/>
            <a:p>
              <a:pPr algn="ctr"/>
            </a:p>
          </p:txBody>
        </p:sp>
        <p:sp>
          <p:nvSpPr>
            <p:cNvPr id="300" name="îṧļîďe"/>
            <p:cNvSpPr/>
            <p:nvPr/>
          </p:nvSpPr>
          <p:spPr bwMode="auto">
            <a:xfrm>
              <a:off x="7028424" y="1953855"/>
              <a:ext cx="109550" cy="63261"/>
            </a:xfrm>
            <a:custGeom>
              <a:avLst/>
              <a:gdLst>
                <a:gd name="T0" fmla="*/ 29 w 30"/>
                <a:gd name="T1" fmla="*/ 8 h 17"/>
                <a:gd name="T2" fmla="*/ 13 w 30"/>
                <a:gd name="T3" fmla="*/ 0 h 17"/>
                <a:gd name="T4" fmla="*/ 0 w 30"/>
                <a:gd name="T5" fmla="*/ 8 h 17"/>
                <a:gd name="T6" fmla="*/ 16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28" y="4"/>
                    <a:pt x="21" y="0"/>
                    <a:pt x="13" y="0"/>
                  </a:cubicBezTo>
                  <a:cubicBezTo>
                    <a:pt x="5" y="0"/>
                    <a:pt x="0" y="4"/>
                    <a:pt x="0" y="8"/>
                  </a:cubicBezTo>
                  <a:cubicBezTo>
                    <a:pt x="1" y="13"/>
                    <a:pt x="8" y="17"/>
                    <a:pt x="16" y="17"/>
                  </a:cubicBezTo>
                  <a:cubicBezTo>
                    <a:pt x="24" y="17"/>
                    <a:pt x="30" y="13"/>
                    <a:pt x="29" y="8"/>
                  </a:cubicBezTo>
                  <a:close/>
                </a:path>
              </a:pathLst>
            </a:custGeom>
            <a:grpFill/>
            <a:ln>
              <a:noFill/>
            </a:ln>
          </p:spPr>
          <p:txBody>
            <a:bodyPr anchor="ctr"/>
            <a:lstStyle/>
            <a:p>
              <a:pPr algn="ctr"/>
            </a:p>
          </p:txBody>
        </p:sp>
        <p:sp>
          <p:nvSpPr>
            <p:cNvPr id="301" name="í$1ídè"/>
            <p:cNvSpPr/>
            <p:nvPr/>
          </p:nvSpPr>
          <p:spPr bwMode="auto">
            <a:xfrm>
              <a:off x="7153403" y="1953855"/>
              <a:ext cx="109550" cy="63261"/>
            </a:xfrm>
            <a:custGeom>
              <a:avLst/>
              <a:gdLst>
                <a:gd name="T0" fmla="*/ 29 w 30"/>
                <a:gd name="T1" fmla="*/ 8 h 17"/>
                <a:gd name="T2" fmla="*/ 13 w 30"/>
                <a:gd name="T3" fmla="*/ 0 h 17"/>
                <a:gd name="T4" fmla="*/ 1 w 30"/>
                <a:gd name="T5" fmla="*/ 8 h 17"/>
                <a:gd name="T6" fmla="*/ 17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28" y="4"/>
                    <a:pt x="21" y="0"/>
                    <a:pt x="13" y="0"/>
                  </a:cubicBezTo>
                  <a:cubicBezTo>
                    <a:pt x="6" y="0"/>
                    <a:pt x="0" y="4"/>
                    <a:pt x="1" y="8"/>
                  </a:cubicBezTo>
                  <a:cubicBezTo>
                    <a:pt x="2" y="13"/>
                    <a:pt x="9" y="17"/>
                    <a:pt x="17" y="17"/>
                  </a:cubicBezTo>
                  <a:cubicBezTo>
                    <a:pt x="25" y="17"/>
                    <a:pt x="30" y="13"/>
                    <a:pt x="29" y="8"/>
                  </a:cubicBezTo>
                  <a:close/>
                </a:path>
              </a:pathLst>
            </a:custGeom>
            <a:grpFill/>
            <a:ln>
              <a:noFill/>
            </a:ln>
          </p:spPr>
          <p:txBody>
            <a:bodyPr anchor="ctr"/>
            <a:lstStyle/>
            <a:p>
              <a:pPr algn="ctr"/>
            </a:p>
          </p:txBody>
        </p:sp>
        <p:sp>
          <p:nvSpPr>
            <p:cNvPr id="302" name="íṡľíḓé"/>
            <p:cNvSpPr/>
            <p:nvPr/>
          </p:nvSpPr>
          <p:spPr bwMode="auto">
            <a:xfrm>
              <a:off x="7279924" y="1953855"/>
              <a:ext cx="109550" cy="63261"/>
            </a:xfrm>
            <a:custGeom>
              <a:avLst/>
              <a:gdLst>
                <a:gd name="T0" fmla="*/ 29 w 30"/>
                <a:gd name="T1" fmla="*/ 8 h 17"/>
                <a:gd name="T2" fmla="*/ 13 w 30"/>
                <a:gd name="T3" fmla="*/ 0 h 17"/>
                <a:gd name="T4" fmla="*/ 1 w 30"/>
                <a:gd name="T5" fmla="*/ 8 h 17"/>
                <a:gd name="T6" fmla="*/ 17 w 30"/>
                <a:gd name="T7" fmla="*/ 17 h 17"/>
                <a:gd name="T8" fmla="*/ 29 w 30"/>
                <a:gd name="T9" fmla="*/ 8 h 17"/>
              </a:gdLst>
              <a:ahLst/>
              <a:cxnLst>
                <a:cxn ang="0">
                  <a:pos x="T0" y="T1"/>
                </a:cxn>
                <a:cxn ang="0">
                  <a:pos x="T2" y="T3"/>
                </a:cxn>
                <a:cxn ang="0">
                  <a:pos x="T4" y="T5"/>
                </a:cxn>
                <a:cxn ang="0">
                  <a:pos x="T6" y="T7"/>
                </a:cxn>
                <a:cxn ang="0">
                  <a:pos x="T8" y="T9"/>
                </a:cxn>
              </a:cxnLst>
              <a:rect l="0" t="0" r="r" b="b"/>
              <a:pathLst>
                <a:path w="30" h="17">
                  <a:moveTo>
                    <a:pt x="29" y="8"/>
                  </a:moveTo>
                  <a:cubicBezTo>
                    <a:pt x="28" y="4"/>
                    <a:pt x="20" y="0"/>
                    <a:pt x="13" y="0"/>
                  </a:cubicBezTo>
                  <a:cubicBezTo>
                    <a:pt x="5" y="0"/>
                    <a:pt x="0" y="4"/>
                    <a:pt x="1" y="8"/>
                  </a:cubicBezTo>
                  <a:cubicBezTo>
                    <a:pt x="2" y="13"/>
                    <a:pt x="9" y="17"/>
                    <a:pt x="17" y="17"/>
                  </a:cubicBezTo>
                  <a:cubicBezTo>
                    <a:pt x="25" y="17"/>
                    <a:pt x="30" y="13"/>
                    <a:pt x="29" y="8"/>
                  </a:cubicBezTo>
                  <a:close/>
                </a:path>
              </a:pathLst>
            </a:custGeom>
            <a:grpFill/>
            <a:ln>
              <a:noFill/>
            </a:ln>
          </p:spPr>
          <p:txBody>
            <a:bodyPr anchor="ctr"/>
            <a:lstStyle/>
            <a:p>
              <a:pPr algn="ctr"/>
            </a:p>
          </p:txBody>
        </p:sp>
        <p:sp>
          <p:nvSpPr>
            <p:cNvPr id="303" name="isľïḑé"/>
            <p:cNvSpPr/>
            <p:nvPr/>
          </p:nvSpPr>
          <p:spPr bwMode="auto">
            <a:xfrm>
              <a:off x="7404903" y="1953855"/>
              <a:ext cx="112636" cy="63261"/>
            </a:xfrm>
            <a:custGeom>
              <a:avLst/>
              <a:gdLst>
                <a:gd name="T0" fmla="*/ 29 w 31"/>
                <a:gd name="T1" fmla="*/ 8 h 17"/>
                <a:gd name="T2" fmla="*/ 13 w 31"/>
                <a:gd name="T3" fmla="*/ 0 h 17"/>
                <a:gd name="T4" fmla="*/ 1 w 31"/>
                <a:gd name="T5" fmla="*/ 8 h 17"/>
                <a:gd name="T6" fmla="*/ 17 w 31"/>
                <a:gd name="T7" fmla="*/ 17 h 17"/>
                <a:gd name="T8" fmla="*/ 29 w 31"/>
                <a:gd name="T9" fmla="*/ 8 h 17"/>
              </a:gdLst>
              <a:ahLst/>
              <a:cxnLst>
                <a:cxn ang="0">
                  <a:pos x="T0" y="T1"/>
                </a:cxn>
                <a:cxn ang="0">
                  <a:pos x="T2" y="T3"/>
                </a:cxn>
                <a:cxn ang="0">
                  <a:pos x="T4" y="T5"/>
                </a:cxn>
                <a:cxn ang="0">
                  <a:pos x="T6" y="T7"/>
                </a:cxn>
                <a:cxn ang="0">
                  <a:pos x="T8" y="T9"/>
                </a:cxn>
              </a:cxnLst>
              <a:rect l="0" t="0" r="r" b="b"/>
              <a:pathLst>
                <a:path w="31" h="17">
                  <a:moveTo>
                    <a:pt x="29" y="8"/>
                  </a:moveTo>
                  <a:cubicBezTo>
                    <a:pt x="28" y="4"/>
                    <a:pt x="21" y="0"/>
                    <a:pt x="13" y="0"/>
                  </a:cubicBezTo>
                  <a:cubicBezTo>
                    <a:pt x="5" y="0"/>
                    <a:pt x="0" y="4"/>
                    <a:pt x="1" y="8"/>
                  </a:cubicBezTo>
                  <a:cubicBezTo>
                    <a:pt x="2" y="13"/>
                    <a:pt x="10" y="17"/>
                    <a:pt x="17" y="17"/>
                  </a:cubicBezTo>
                  <a:cubicBezTo>
                    <a:pt x="25" y="17"/>
                    <a:pt x="31" y="13"/>
                    <a:pt x="29" y="8"/>
                  </a:cubicBezTo>
                  <a:close/>
                </a:path>
              </a:pathLst>
            </a:custGeom>
            <a:grpFill/>
            <a:ln>
              <a:noFill/>
            </a:ln>
          </p:spPr>
          <p:txBody>
            <a:bodyPr anchor="ctr"/>
            <a:lstStyle/>
            <a:p>
              <a:pPr algn="ctr"/>
            </a:p>
          </p:txBody>
        </p:sp>
        <p:sp>
          <p:nvSpPr>
            <p:cNvPr id="304" name="íślíḑé"/>
            <p:cNvSpPr/>
            <p:nvPr/>
          </p:nvSpPr>
          <p:spPr bwMode="auto">
            <a:xfrm>
              <a:off x="7528338" y="1953855"/>
              <a:ext cx="114178" cy="63261"/>
            </a:xfrm>
            <a:custGeom>
              <a:avLst/>
              <a:gdLst>
                <a:gd name="T0" fmla="*/ 30 w 31"/>
                <a:gd name="T1" fmla="*/ 8 h 17"/>
                <a:gd name="T2" fmla="*/ 14 w 31"/>
                <a:gd name="T3" fmla="*/ 0 h 17"/>
                <a:gd name="T4" fmla="*/ 2 w 31"/>
                <a:gd name="T5" fmla="*/ 8 h 17"/>
                <a:gd name="T6" fmla="*/ 18 w 31"/>
                <a:gd name="T7" fmla="*/ 17 h 17"/>
                <a:gd name="T8" fmla="*/ 30 w 31"/>
                <a:gd name="T9" fmla="*/ 8 h 17"/>
              </a:gdLst>
              <a:ahLst/>
              <a:cxnLst>
                <a:cxn ang="0">
                  <a:pos x="T0" y="T1"/>
                </a:cxn>
                <a:cxn ang="0">
                  <a:pos x="T2" y="T3"/>
                </a:cxn>
                <a:cxn ang="0">
                  <a:pos x="T4" y="T5"/>
                </a:cxn>
                <a:cxn ang="0">
                  <a:pos x="T6" y="T7"/>
                </a:cxn>
                <a:cxn ang="0">
                  <a:pos x="T8" y="T9"/>
                </a:cxn>
              </a:cxnLst>
              <a:rect l="0" t="0" r="r" b="b"/>
              <a:pathLst>
                <a:path w="31" h="17">
                  <a:moveTo>
                    <a:pt x="30" y="8"/>
                  </a:moveTo>
                  <a:cubicBezTo>
                    <a:pt x="29" y="4"/>
                    <a:pt x="21" y="0"/>
                    <a:pt x="14" y="0"/>
                  </a:cubicBezTo>
                  <a:cubicBezTo>
                    <a:pt x="6" y="0"/>
                    <a:pt x="0" y="4"/>
                    <a:pt x="2" y="8"/>
                  </a:cubicBezTo>
                  <a:cubicBezTo>
                    <a:pt x="3" y="13"/>
                    <a:pt x="10" y="17"/>
                    <a:pt x="18" y="17"/>
                  </a:cubicBezTo>
                  <a:cubicBezTo>
                    <a:pt x="26" y="17"/>
                    <a:pt x="31" y="13"/>
                    <a:pt x="30" y="8"/>
                  </a:cubicBezTo>
                  <a:close/>
                </a:path>
              </a:pathLst>
            </a:custGeom>
            <a:grpFill/>
            <a:ln>
              <a:noFill/>
            </a:ln>
          </p:spPr>
          <p:txBody>
            <a:bodyPr anchor="ctr"/>
            <a:lstStyle/>
            <a:p>
              <a:pPr algn="ctr"/>
            </a:p>
          </p:txBody>
        </p:sp>
        <p:sp>
          <p:nvSpPr>
            <p:cNvPr id="305" name="îśļïḓé"/>
            <p:cNvSpPr/>
            <p:nvPr/>
          </p:nvSpPr>
          <p:spPr bwMode="auto">
            <a:xfrm>
              <a:off x="7656403" y="1953855"/>
              <a:ext cx="112636" cy="63261"/>
            </a:xfrm>
            <a:custGeom>
              <a:avLst/>
              <a:gdLst>
                <a:gd name="T0" fmla="*/ 29 w 31"/>
                <a:gd name="T1" fmla="*/ 8 h 17"/>
                <a:gd name="T2" fmla="*/ 13 w 31"/>
                <a:gd name="T3" fmla="*/ 0 h 17"/>
                <a:gd name="T4" fmla="*/ 1 w 31"/>
                <a:gd name="T5" fmla="*/ 8 h 17"/>
                <a:gd name="T6" fmla="*/ 18 w 31"/>
                <a:gd name="T7" fmla="*/ 17 h 17"/>
                <a:gd name="T8" fmla="*/ 29 w 31"/>
                <a:gd name="T9" fmla="*/ 8 h 17"/>
              </a:gdLst>
              <a:ahLst/>
              <a:cxnLst>
                <a:cxn ang="0">
                  <a:pos x="T0" y="T1"/>
                </a:cxn>
                <a:cxn ang="0">
                  <a:pos x="T2" y="T3"/>
                </a:cxn>
                <a:cxn ang="0">
                  <a:pos x="T4" y="T5"/>
                </a:cxn>
                <a:cxn ang="0">
                  <a:pos x="T6" y="T7"/>
                </a:cxn>
                <a:cxn ang="0">
                  <a:pos x="T8" y="T9"/>
                </a:cxn>
              </a:cxnLst>
              <a:rect l="0" t="0" r="r" b="b"/>
              <a:pathLst>
                <a:path w="31" h="17">
                  <a:moveTo>
                    <a:pt x="29" y="8"/>
                  </a:moveTo>
                  <a:cubicBezTo>
                    <a:pt x="28" y="4"/>
                    <a:pt x="21" y="0"/>
                    <a:pt x="13" y="0"/>
                  </a:cubicBezTo>
                  <a:cubicBezTo>
                    <a:pt x="5" y="0"/>
                    <a:pt x="0" y="4"/>
                    <a:pt x="1" y="8"/>
                  </a:cubicBezTo>
                  <a:cubicBezTo>
                    <a:pt x="3" y="13"/>
                    <a:pt x="10" y="17"/>
                    <a:pt x="18" y="17"/>
                  </a:cubicBezTo>
                  <a:cubicBezTo>
                    <a:pt x="26" y="17"/>
                    <a:pt x="31" y="13"/>
                    <a:pt x="29" y="8"/>
                  </a:cubicBezTo>
                  <a:close/>
                </a:path>
              </a:pathLst>
            </a:custGeom>
            <a:grpFill/>
            <a:ln>
              <a:noFill/>
            </a:ln>
          </p:spPr>
          <p:txBody>
            <a:bodyPr anchor="ctr"/>
            <a:lstStyle/>
            <a:p>
              <a:pPr algn="ctr"/>
            </a:p>
          </p:txBody>
        </p:sp>
        <p:sp>
          <p:nvSpPr>
            <p:cNvPr id="306" name="ís1îḑè"/>
            <p:cNvSpPr/>
            <p:nvPr/>
          </p:nvSpPr>
          <p:spPr bwMode="auto">
            <a:xfrm>
              <a:off x="7779839" y="1953855"/>
              <a:ext cx="117264" cy="63261"/>
            </a:xfrm>
            <a:custGeom>
              <a:avLst/>
              <a:gdLst>
                <a:gd name="T0" fmla="*/ 30 w 32"/>
                <a:gd name="T1" fmla="*/ 8 h 17"/>
                <a:gd name="T2" fmla="*/ 13 w 32"/>
                <a:gd name="T3" fmla="*/ 0 h 17"/>
                <a:gd name="T4" fmla="*/ 2 w 32"/>
                <a:gd name="T5" fmla="*/ 8 h 17"/>
                <a:gd name="T6" fmla="*/ 19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9" y="4"/>
                    <a:pt x="21" y="0"/>
                    <a:pt x="13" y="0"/>
                  </a:cubicBezTo>
                  <a:cubicBezTo>
                    <a:pt x="6" y="0"/>
                    <a:pt x="0" y="4"/>
                    <a:pt x="2" y="8"/>
                  </a:cubicBezTo>
                  <a:cubicBezTo>
                    <a:pt x="3" y="13"/>
                    <a:pt x="11" y="17"/>
                    <a:pt x="19" y="17"/>
                  </a:cubicBezTo>
                  <a:cubicBezTo>
                    <a:pt x="26" y="17"/>
                    <a:pt x="32" y="13"/>
                    <a:pt x="30" y="8"/>
                  </a:cubicBezTo>
                  <a:close/>
                </a:path>
              </a:pathLst>
            </a:custGeom>
            <a:grpFill/>
            <a:ln>
              <a:noFill/>
            </a:ln>
          </p:spPr>
          <p:txBody>
            <a:bodyPr anchor="ctr"/>
            <a:lstStyle/>
            <a:p>
              <a:pPr algn="ctr"/>
            </a:p>
          </p:txBody>
        </p:sp>
        <p:sp>
          <p:nvSpPr>
            <p:cNvPr id="307" name="işlïḑé"/>
            <p:cNvSpPr/>
            <p:nvPr/>
          </p:nvSpPr>
          <p:spPr bwMode="auto">
            <a:xfrm>
              <a:off x="7907903" y="1953855"/>
              <a:ext cx="112636" cy="63261"/>
            </a:xfrm>
            <a:custGeom>
              <a:avLst/>
              <a:gdLst>
                <a:gd name="T0" fmla="*/ 30 w 31"/>
                <a:gd name="T1" fmla="*/ 8 h 17"/>
                <a:gd name="T2" fmla="*/ 13 w 31"/>
                <a:gd name="T3" fmla="*/ 0 h 17"/>
                <a:gd name="T4" fmla="*/ 1 w 31"/>
                <a:gd name="T5" fmla="*/ 8 h 17"/>
                <a:gd name="T6" fmla="*/ 18 w 31"/>
                <a:gd name="T7" fmla="*/ 17 h 17"/>
                <a:gd name="T8" fmla="*/ 30 w 31"/>
                <a:gd name="T9" fmla="*/ 8 h 17"/>
              </a:gdLst>
              <a:ahLst/>
              <a:cxnLst>
                <a:cxn ang="0">
                  <a:pos x="T0" y="T1"/>
                </a:cxn>
                <a:cxn ang="0">
                  <a:pos x="T2" y="T3"/>
                </a:cxn>
                <a:cxn ang="0">
                  <a:pos x="T4" y="T5"/>
                </a:cxn>
                <a:cxn ang="0">
                  <a:pos x="T6" y="T7"/>
                </a:cxn>
                <a:cxn ang="0">
                  <a:pos x="T8" y="T9"/>
                </a:cxn>
              </a:cxnLst>
              <a:rect l="0" t="0" r="r" b="b"/>
              <a:pathLst>
                <a:path w="31" h="17">
                  <a:moveTo>
                    <a:pt x="30" y="8"/>
                  </a:moveTo>
                  <a:cubicBezTo>
                    <a:pt x="28" y="4"/>
                    <a:pt x="20" y="0"/>
                    <a:pt x="13" y="0"/>
                  </a:cubicBezTo>
                  <a:cubicBezTo>
                    <a:pt x="5" y="0"/>
                    <a:pt x="0" y="4"/>
                    <a:pt x="1" y="8"/>
                  </a:cubicBezTo>
                  <a:cubicBezTo>
                    <a:pt x="3" y="13"/>
                    <a:pt x="11" y="17"/>
                    <a:pt x="18" y="17"/>
                  </a:cubicBezTo>
                  <a:cubicBezTo>
                    <a:pt x="26" y="17"/>
                    <a:pt x="31" y="13"/>
                    <a:pt x="30" y="8"/>
                  </a:cubicBezTo>
                  <a:close/>
                </a:path>
              </a:pathLst>
            </a:custGeom>
            <a:grpFill/>
            <a:ln>
              <a:noFill/>
            </a:ln>
          </p:spPr>
          <p:txBody>
            <a:bodyPr anchor="ctr"/>
            <a:lstStyle/>
            <a:p>
              <a:pPr algn="ctr"/>
            </a:p>
          </p:txBody>
        </p:sp>
        <p:sp>
          <p:nvSpPr>
            <p:cNvPr id="308" name="iS1iḑe"/>
            <p:cNvSpPr/>
            <p:nvPr/>
          </p:nvSpPr>
          <p:spPr bwMode="auto">
            <a:xfrm>
              <a:off x="8032882" y="1953855"/>
              <a:ext cx="115721" cy="63261"/>
            </a:xfrm>
            <a:custGeom>
              <a:avLst/>
              <a:gdLst>
                <a:gd name="T0" fmla="*/ 30 w 32"/>
                <a:gd name="T1" fmla="*/ 8 h 17"/>
                <a:gd name="T2" fmla="*/ 13 w 32"/>
                <a:gd name="T3" fmla="*/ 0 h 17"/>
                <a:gd name="T4" fmla="*/ 2 w 32"/>
                <a:gd name="T5" fmla="*/ 8 h 17"/>
                <a:gd name="T6" fmla="*/ 19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1" y="0"/>
                    <a:pt x="13" y="0"/>
                  </a:cubicBezTo>
                  <a:cubicBezTo>
                    <a:pt x="5" y="0"/>
                    <a:pt x="0" y="4"/>
                    <a:pt x="2" y="8"/>
                  </a:cubicBezTo>
                  <a:cubicBezTo>
                    <a:pt x="4" y="13"/>
                    <a:pt x="11" y="17"/>
                    <a:pt x="19" y="17"/>
                  </a:cubicBezTo>
                  <a:cubicBezTo>
                    <a:pt x="27" y="17"/>
                    <a:pt x="32" y="13"/>
                    <a:pt x="30" y="8"/>
                  </a:cubicBezTo>
                  <a:close/>
                </a:path>
              </a:pathLst>
            </a:custGeom>
            <a:grpFill/>
            <a:ln>
              <a:noFill/>
            </a:ln>
          </p:spPr>
          <p:txBody>
            <a:bodyPr anchor="ctr"/>
            <a:lstStyle/>
            <a:p>
              <a:pPr algn="ctr"/>
            </a:p>
          </p:txBody>
        </p:sp>
        <p:sp>
          <p:nvSpPr>
            <p:cNvPr id="309" name="íṥliḋé"/>
            <p:cNvSpPr/>
            <p:nvPr/>
          </p:nvSpPr>
          <p:spPr bwMode="auto">
            <a:xfrm>
              <a:off x="8159404" y="1953855"/>
              <a:ext cx="117264" cy="63261"/>
            </a:xfrm>
            <a:custGeom>
              <a:avLst/>
              <a:gdLst>
                <a:gd name="T0" fmla="*/ 30 w 32"/>
                <a:gd name="T1" fmla="*/ 8 h 17"/>
                <a:gd name="T2" fmla="*/ 12 w 32"/>
                <a:gd name="T3" fmla="*/ 0 h 17"/>
                <a:gd name="T4" fmla="*/ 2 w 32"/>
                <a:gd name="T5" fmla="*/ 8 h 17"/>
                <a:gd name="T6" fmla="*/ 19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0" y="0"/>
                    <a:pt x="12" y="0"/>
                  </a:cubicBezTo>
                  <a:cubicBezTo>
                    <a:pt x="5" y="0"/>
                    <a:pt x="0" y="4"/>
                    <a:pt x="2" y="8"/>
                  </a:cubicBezTo>
                  <a:cubicBezTo>
                    <a:pt x="3" y="13"/>
                    <a:pt x="11" y="17"/>
                    <a:pt x="19" y="17"/>
                  </a:cubicBezTo>
                  <a:cubicBezTo>
                    <a:pt x="27" y="17"/>
                    <a:pt x="32" y="13"/>
                    <a:pt x="30" y="8"/>
                  </a:cubicBezTo>
                  <a:close/>
                </a:path>
              </a:pathLst>
            </a:custGeom>
            <a:grpFill/>
            <a:ln>
              <a:noFill/>
            </a:ln>
          </p:spPr>
          <p:txBody>
            <a:bodyPr anchor="ctr"/>
            <a:lstStyle/>
            <a:p>
              <a:pPr algn="ctr"/>
            </a:p>
          </p:txBody>
        </p:sp>
        <p:sp>
          <p:nvSpPr>
            <p:cNvPr id="310" name="îSļîḓé"/>
            <p:cNvSpPr/>
            <p:nvPr/>
          </p:nvSpPr>
          <p:spPr bwMode="auto">
            <a:xfrm>
              <a:off x="8284382" y="1953855"/>
              <a:ext cx="115721" cy="63261"/>
            </a:xfrm>
            <a:custGeom>
              <a:avLst/>
              <a:gdLst>
                <a:gd name="T0" fmla="*/ 30 w 32"/>
                <a:gd name="T1" fmla="*/ 8 h 17"/>
                <a:gd name="T2" fmla="*/ 13 w 32"/>
                <a:gd name="T3" fmla="*/ 0 h 17"/>
                <a:gd name="T4" fmla="*/ 2 w 32"/>
                <a:gd name="T5" fmla="*/ 8 h 17"/>
                <a:gd name="T6" fmla="*/ 20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1" y="0"/>
                    <a:pt x="13" y="0"/>
                  </a:cubicBezTo>
                  <a:cubicBezTo>
                    <a:pt x="5" y="0"/>
                    <a:pt x="0" y="4"/>
                    <a:pt x="2" y="8"/>
                  </a:cubicBezTo>
                  <a:cubicBezTo>
                    <a:pt x="4" y="13"/>
                    <a:pt x="12" y="17"/>
                    <a:pt x="20" y="17"/>
                  </a:cubicBezTo>
                  <a:cubicBezTo>
                    <a:pt x="27" y="17"/>
                    <a:pt x="32" y="13"/>
                    <a:pt x="30" y="8"/>
                  </a:cubicBezTo>
                  <a:close/>
                </a:path>
              </a:pathLst>
            </a:custGeom>
            <a:grpFill/>
            <a:ln>
              <a:noFill/>
            </a:ln>
          </p:spPr>
          <p:txBody>
            <a:bodyPr anchor="ctr"/>
            <a:lstStyle/>
            <a:p>
              <a:pPr algn="ctr"/>
            </a:p>
          </p:txBody>
        </p:sp>
        <p:sp>
          <p:nvSpPr>
            <p:cNvPr id="311" name="ïṣļïdé"/>
            <p:cNvSpPr/>
            <p:nvPr/>
          </p:nvSpPr>
          <p:spPr bwMode="auto">
            <a:xfrm>
              <a:off x="8412447" y="1953855"/>
              <a:ext cx="115721" cy="63261"/>
            </a:xfrm>
            <a:custGeom>
              <a:avLst/>
              <a:gdLst>
                <a:gd name="T0" fmla="*/ 30 w 32"/>
                <a:gd name="T1" fmla="*/ 8 h 17"/>
                <a:gd name="T2" fmla="*/ 12 w 32"/>
                <a:gd name="T3" fmla="*/ 0 h 17"/>
                <a:gd name="T4" fmla="*/ 2 w 32"/>
                <a:gd name="T5" fmla="*/ 8 h 17"/>
                <a:gd name="T6" fmla="*/ 19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0" y="0"/>
                    <a:pt x="12" y="0"/>
                  </a:cubicBezTo>
                  <a:cubicBezTo>
                    <a:pt x="5" y="0"/>
                    <a:pt x="0" y="4"/>
                    <a:pt x="2" y="8"/>
                  </a:cubicBezTo>
                  <a:cubicBezTo>
                    <a:pt x="4" y="13"/>
                    <a:pt x="11" y="17"/>
                    <a:pt x="19" y="17"/>
                  </a:cubicBezTo>
                  <a:cubicBezTo>
                    <a:pt x="27" y="17"/>
                    <a:pt x="32" y="13"/>
                    <a:pt x="30" y="8"/>
                  </a:cubicBezTo>
                  <a:close/>
                </a:path>
              </a:pathLst>
            </a:custGeom>
            <a:grpFill/>
            <a:ln>
              <a:noFill/>
            </a:ln>
          </p:spPr>
          <p:txBody>
            <a:bodyPr anchor="ctr"/>
            <a:lstStyle/>
            <a:p>
              <a:pPr algn="ctr"/>
            </a:p>
          </p:txBody>
        </p:sp>
        <p:sp>
          <p:nvSpPr>
            <p:cNvPr id="312" name="îṥļiďé"/>
            <p:cNvSpPr/>
            <p:nvPr/>
          </p:nvSpPr>
          <p:spPr bwMode="auto">
            <a:xfrm>
              <a:off x="8535883" y="1953855"/>
              <a:ext cx="117264" cy="63261"/>
            </a:xfrm>
            <a:custGeom>
              <a:avLst/>
              <a:gdLst>
                <a:gd name="T0" fmla="*/ 30 w 32"/>
                <a:gd name="T1" fmla="*/ 8 h 17"/>
                <a:gd name="T2" fmla="*/ 13 w 32"/>
                <a:gd name="T3" fmla="*/ 0 h 17"/>
                <a:gd name="T4" fmla="*/ 2 w 32"/>
                <a:gd name="T5" fmla="*/ 8 h 17"/>
                <a:gd name="T6" fmla="*/ 20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0" y="0"/>
                    <a:pt x="13" y="0"/>
                  </a:cubicBezTo>
                  <a:cubicBezTo>
                    <a:pt x="5" y="0"/>
                    <a:pt x="0" y="4"/>
                    <a:pt x="2" y="8"/>
                  </a:cubicBezTo>
                  <a:cubicBezTo>
                    <a:pt x="4" y="13"/>
                    <a:pt x="12" y="17"/>
                    <a:pt x="20" y="17"/>
                  </a:cubicBezTo>
                  <a:cubicBezTo>
                    <a:pt x="28" y="17"/>
                    <a:pt x="32" y="13"/>
                    <a:pt x="30" y="8"/>
                  </a:cubicBezTo>
                  <a:close/>
                </a:path>
              </a:pathLst>
            </a:custGeom>
            <a:grpFill/>
            <a:ln>
              <a:noFill/>
            </a:ln>
          </p:spPr>
          <p:txBody>
            <a:bodyPr anchor="ctr"/>
            <a:lstStyle/>
            <a:p>
              <a:pPr algn="ctr"/>
            </a:p>
          </p:txBody>
        </p:sp>
        <p:sp>
          <p:nvSpPr>
            <p:cNvPr id="313" name="íṥļïḋé"/>
            <p:cNvSpPr/>
            <p:nvPr/>
          </p:nvSpPr>
          <p:spPr bwMode="auto">
            <a:xfrm>
              <a:off x="8663947" y="1953855"/>
              <a:ext cx="115721" cy="63261"/>
            </a:xfrm>
            <a:custGeom>
              <a:avLst/>
              <a:gdLst>
                <a:gd name="T0" fmla="*/ 30 w 32"/>
                <a:gd name="T1" fmla="*/ 8 h 17"/>
                <a:gd name="T2" fmla="*/ 12 w 32"/>
                <a:gd name="T3" fmla="*/ 0 h 17"/>
                <a:gd name="T4" fmla="*/ 2 w 32"/>
                <a:gd name="T5" fmla="*/ 8 h 17"/>
                <a:gd name="T6" fmla="*/ 20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0" y="0"/>
                    <a:pt x="12" y="0"/>
                  </a:cubicBezTo>
                  <a:cubicBezTo>
                    <a:pt x="4" y="0"/>
                    <a:pt x="0" y="4"/>
                    <a:pt x="2" y="8"/>
                  </a:cubicBezTo>
                  <a:cubicBezTo>
                    <a:pt x="4" y="13"/>
                    <a:pt x="12" y="17"/>
                    <a:pt x="20" y="17"/>
                  </a:cubicBezTo>
                  <a:cubicBezTo>
                    <a:pt x="28" y="17"/>
                    <a:pt x="32" y="13"/>
                    <a:pt x="30" y="8"/>
                  </a:cubicBezTo>
                  <a:close/>
                </a:path>
              </a:pathLst>
            </a:custGeom>
            <a:grpFill/>
            <a:ln>
              <a:noFill/>
            </a:ln>
          </p:spPr>
          <p:txBody>
            <a:bodyPr anchor="ctr"/>
            <a:lstStyle/>
            <a:p>
              <a:pPr algn="ctr"/>
            </a:p>
          </p:txBody>
        </p:sp>
        <p:sp>
          <p:nvSpPr>
            <p:cNvPr id="314" name="íṩḷíḍe"/>
            <p:cNvSpPr/>
            <p:nvPr/>
          </p:nvSpPr>
          <p:spPr bwMode="auto">
            <a:xfrm>
              <a:off x="8787383" y="1953855"/>
              <a:ext cx="120350" cy="63261"/>
            </a:xfrm>
            <a:custGeom>
              <a:avLst/>
              <a:gdLst>
                <a:gd name="T0" fmla="*/ 31 w 33"/>
                <a:gd name="T1" fmla="*/ 8 h 17"/>
                <a:gd name="T2" fmla="*/ 12 w 33"/>
                <a:gd name="T3" fmla="*/ 0 h 17"/>
                <a:gd name="T4" fmla="*/ 2 w 33"/>
                <a:gd name="T5" fmla="*/ 8 h 17"/>
                <a:gd name="T6" fmla="*/ 20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28" y="4"/>
                    <a:pt x="20" y="0"/>
                    <a:pt x="12" y="0"/>
                  </a:cubicBezTo>
                  <a:cubicBezTo>
                    <a:pt x="5" y="0"/>
                    <a:pt x="0" y="4"/>
                    <a:pt x="2" y="8"/>
                  </a:cubicBezTo>
                  <a:cubicBezTo>
                    <a:pt x="4" y="13"/>
                    <a:pt x="13" y="17"/>
                    <a:pt x="20" y="17"/>
                  </a:cubicBezTo>
                  <a:cubicBezTo>
                    <a:pt x="28" y="17"/>
                    <a:pt x="33" y="13"/>
                    <a:pt x="31" y="8"/>
                  </a:cubicBezTo>
                  <a:close/>
                </a:path>
              </a:pathLst>
            </a:custGeom>
            <a:grpFill/>
            <a:ln>
              <a:noFill/>
            </a:ln>
          </p:spPr>
          <p:txBody>
            <a:bodyPr anchor="ctr"/>
            <a:lstStyle/>
            <a:p>
              <a:pPr algn="ctr"/>
            </a:p>
          </p:txBody>
        </p:sp>
        <p:sp>
          <p:nvSpPr>
            <p:cNvPr id="315" name="í$ḷíḓé"/>
            <p:cNvSpPr/>
            <p:nvPr/>
          </p:nvSpPr>
          <p:spPr bwMode="auto">
            <a:xfrm>
              <a:off x="8915448" y="1953855"/>
              <a:ext cx="117264" cy="63261"/>
            </a:xfrm>
            <a:custGeom>
              <a:avLst/>
              <a:gdLst>
                <a:gd name="T0" fmla="*/ 30 w 32"/>
                <a:gd name="T1" fmla="*/ 8 h 17"/>
                <a:gd name="T2" fmla="*/ 12 w 32"/>
                <a:gd name="T3" fmla="*/ 0 h 17"/>
                <a:gd name="T4" fmla="*/ 2 w 32"/>
                <a:gd name="T5" fmla="*/ 8 h 17"/>
                <a:gd name="T6" fmla="*/ 20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28" y="4"/>
                    <a:pt x="20" y="0"/>
                    <a:pt x="12" y="0"/>
                  </a:cubicBezTo>
                  <a:cubicBezTo>
                    <a:pt x="4" y="0"/>
                    <a:pt x="0" y="4"/>
                    <a:pt x="2" y="8"/>
                  </a:cubicBezTo>
                  <a:cubicBezTo>
                    <a:pt x="4" y="13"/>
                    <a:pt x="12" y="17"/>
                    <a:pt x="20" y="17"/>
                  </a:cubicBezTo>
                  <a:cubicBezTo>
                    <a:pt x="28" y="17"/>
                    <a:pt x="32" y="13"/>
                    <a:pt x="30" y="8"/>
                  </a:cubicBezTo>
                  <a:close/>
                </a:path>
              </a:pathLst>
            </a:custGeom>
            <a:grpFill/>
            <a:ln>
              <a:noFill/>
            </a:ln>
          </p:spPr>
          <p:txBody>
            <a:bodyPr anchor="ctr"/>
            <a:lstStyle/>
            <a:p>
              <a:pPr algn="ctr"/>
            </a:p>
          </p:txBody>
        </p:sp>
        <p:sp>
          <p:nvSpPr>
            <p:cNvPr id="316" name="ïṥlîďe"/>
            <p:cNvSpPr/>
            <p:nvPr/>
          </p:nvSpPr>
          <p:spPr bwMode="auto">
            <a:xfrm>
              <a:off x="9038883" y="1953855"/>
              <a:ext cx="120350" cy="63261"/>
            </a:xfrm>
            <a:custGeom>
              <a:avLst/>
              <a:gdLst>
                <a:gd name="T0" fmla="*/ 31 w 33"/>
                <a:gd name="T1" fmla="*/ 8 h 17"/>
                <a:gd name="T2" fmla="*/ 12 w 33"/>
                <a:gd name="T3" fmla="*/ 0 h 17"/>
                <a:gd name="T4" fmla="*/ 2 w 33"/>
                <a:gd name="T5" fmla="*/ 8 h 17"/>
                <a:gd name="T6" fmla="*/ 21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28" y="4"/>
                    <a:pt x="20" y="0"/>
                    <a:pt x="12" y="0"/>
                  </a:cubicBezTo>
                  <a:cubicBezTo>
                    <a:pt x="4" y="0"/>
                    <a:pt x="0" y="4"/>
                    <a:pt x="2" y="8"/>
                  </a:cubicBezTo>
                  <a:cubicBezTo>
                    <a:pt x="5" y="13"/>
                    <a:pt x="13" y="17"/>
                    <a:pt x="21" y="17"/>
                  </a:cubicBezTo>
                  <a:cubicBezTo>
                    <a:pt x="29" y="17"/>
                    <a:pt x="33" y="13"/>
                    <a:pt x="31" y="8"/>
                  </a:cubicBezTo>
                  <a:close/>
                </a:path>
              </a:pathLst>
            </a:custGeom>
            <a:grpFill/>
            <a:ln>
              <a:noFill/>
            </a:ln>
          </p:spPr>
          <p:txBody>
            <a:bodyPr anchor="ctr"/>
            <a:lstStyle/>
            <a:p>
              <a:pPr algn="ctr"/>
            </a:p>
          </p:txBody>
        </p:sp>
        <p:sp>
          <p:nvSpPr>
            <p:cNvPr id="317" name="ïś1îḑê"/>
            <p:cNvSpPr/>
            <p:nvPr/>
          </p:nvSpPr>
          <p:spPr bwMode="auto">
            <a:xfrm>
              <a:off x="9166947" y="1953855"/>
              <a:ext cx="120350" cy="63261"/>
            </a:xfrm>
            <a:custGeom>
              <a:avLst/>
              <a:gdLst>
                <a:gd name="T0" fmla="*/ 30 w 33"/>
                <a:gd name="T1" fmla="*/ 8 h 17"/>
                <a:gd name="T2" fmla="*/ 12 w 33"/>
                <a:gd name="T3" fmla="*/ 0 h 17"/>
                <a:gd name="T4" fmla="*/ 2 w 33"/>
                <a:gd name="T5" fmla="*/ 8 h 17"/>
                <a:gd name="T6" fmla="*/ 21 w 33"/>
                <a:gd name="T7" fmla="*/ 17 h 17"/>
                <a:gd name="T8" fmla="*/ 30 w 33"/>
                <a:gd name="T9" fmla="*/ 8 h 17"/>
              </a:gdLst>
              <a:ahLst/>
              <a:cxnLst>
                <a:cxn ang="0">
                  <a:pos x="T0" y="T1"/>
                </a:cxn>
                <a:cxn ang="0">
                  <a:pos x="T2" y="T3"/>
                </a:cxn>
                <a:cxn ang="0">
                  <a:pos x="T4" y="T5"/>
                </a:cxn>
                <a:cxn ang="0">
                  <a:pos x="T6" y="T7"/>
                </a:cxn>
                <a:cxn ang="0">
                  <a:pos x="T8" y="T9"/>
                </a:cxn>
              </a:cxnLst>
              <a:rect l="0" t="0" r="r" b="b"/>
              <a:pathLst>
                <a:path w="33" h="17">
                  <a:moveTo>
                    <a:pt x="30" y="8"/>
                  </a:moveTo>
                  <a:cubicBezTo>
                    <a:pt x="28" y="4"/>
                    <a:pt x="19" y="0"/>
                    <a:pt x="12" y="0"/>
                  </a:cubicBezTo>
                  <a:cubicBezTo>
                    <a:pt x="4" y="0"/>
                    <a:pt x="0" y="4"/>
                    <a:pt x="2" y="8"/>
                  </a:cubicBezTo>
                  <a:cubicBezTo>
                    <a:pt x="4" y="13"/>
                    <a:pt x="13" y="17"/>
                    <a:pt x="21" y="17"/>
                  </a:cubicBezTo>
                  <a:cubicBezTo>
                    <a:pt x="28" y="17"/>
                    <a:pt x="33" y="13"/>
                    <a:pt x="30" y="8"/>
                  </a:cubicBezTo>
                  <a:close/>
                </a:path>
              </a:pathLst>
            </a:custGeom>
            <a:grpFill/>
            <a:ln>
              <a:noFill/>
            </a:ln>
          </p:spPr>
          <p:txBody>
            <a:bodyPr anchor="ctr"/>
            <a:lstStyle/>
            <a:p>
              <a:pPr algn="ctr"/>
            </a:p>
          </p:txBody>
        </p:sp>
        <p:sp>
          <p:nvSpPr>
            <p:cNvPr id="318" name="îśḷîḓé"/>
            <p:cNvSpPr/>
            <p:nvPr/>
          </p:nvSpPr>
          <p:spPr bwMode="auto">
            <a:xfrm>
              <a:off x="6659660" y="2031003"/>
              <a:ext cx="109550" cy="61718"/>
            </a:xfrm>
            <a:custGeom>
              <a:avLst/>
              <a:gdLst>
                <a:gd name="T0" fmla="*/ 29 w 30"/>
                <a:gd name="T1" fmla="*/ 9 h 17"/>
                <a:gd name="T2" fmla="*/ 14 w 30"/>
                <a:gd name="T3" fmla="*/ 0 h 17"/>
                <a:gd name="T4" fmla="*/ 1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4" y="0"/>
                  </a:cubicBezTo>
                  <a:cubicBezTo>
                    <a:pt x="6" y="0"/>
                    <a:pt x="0" y="4"/>
                    <a:pt x="1" y="9"/>
                  </a:cubicBezTo>
                  <a:cubicBezTo>
                    <a:pt x="1" y="13"/>
                    <a:pt x="8" y="17"/>
                    <a:pt x="16" y="17"/>
                  </a:cubicBezTo>
                  <a:cubicBezTo>
                    <a:pt x="24" y="17"/>
                    <a:pt x="30" y="13"/>
                    <a:pt x="29" y="9"/>
                  </a:cubicBezTo>
                  <a:close/>
                </a:path>
              </a:pathLst>
            </a:custGeom>
            <a:grpFill/>
            <a:ln>
              <a:noFill/>
            </a:ln>
          </p:spPr>
          <p:txBody>
            <a:bodyPr anchor="ctr"/>
            <a:lstStyle/>
            <a:p>
              <a:pPr algn="ctr"/>
            </a:p>
          </p:txBody>
        </p:sp>
        <p:sp>
          <p:nvSpPr>
            <p:cNvPr id="319" name="işḷidè"/>
            <p:cNvSpPr/>
            <p:nvPr/>
          </p:nvSpPr>
          <p:spPr bwMode="auto">
            <a:xfrm>
              <a:off x="6787724" y="2031003"/>
              <a:ext cx="109550" cy="61718"/>
            </a:xfrm>
            <a:custGeom>
              <a:avLst/>
              <a:gdLst>
                <a:gd name="T0" fmla="*/ 29 w 30"/>
                <a:gd name="T1" fmla="*/ 9 h 17"/>
                <a:gd name="T2" fmla="*/ 13 w 30"/>
                <a:gd name="T3" fmla="*/ 0 h 17"/>
                <a:gd name="T4" fmla="*/ 1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6" y="0"/>
                    <a:pt x="0" y="4"/>
                    <a:pt x="1" y="9"/>
                  </a:cubicBezTo>
                  <a:cubicBezTo>
                    <a:pt x="1" y="13"/>
                    <a:pt x="8" y="17"/>
                    <a:pt x="16" y="17"/>
                  </a:cubicBezTo>
                  <a:cubicBezTo>
                    <a:pt x="24" y="17"/>
                    <a:pt x="30" y="13"/>
                    <a:pt x="29" y="9"/>
                  </a:cubicBezTo>
                  <a:close/>
                </a:path>
              </a:pathLst>
            </a:custGeom>
            <a:grpFill/>
            <a:ln>
              <a:noFill/>
            </a:ln>
          </p:spPr>
          <p:txBody>
            <a:bodyPr anchor="ctr"/>
            <a:lstStyle/>
            <a:p>
              <a:pPr algn="ctr"/>
            </a:p>
          </p:txBody>
        </p:sp>
        <p:sp>
          <p:nvSpPr>
            <p:cNvPr id="320" name="ïṩlíḑê"/>
            <p:cNvSpPr/>
            <p:nvPr/>
          </p:nvSpPr>
          <p:spPr bwMode="auto">
            <a:xfrm>
              <a:off x="6915789" y="2031003"/>
              <a:ext cx="109550" cy="61718"/>
            </a:xfrm>
            <a:custGeom>
              <a:avLst/>
              <a:gdLst>
                <a:gd name="T0" fmla="*/ 29 w 30"/>
                <a:gd name="T1" fmla="*/ 9 h 17"/>
                <a:gd name="T2" fmla="*/ 13 w 30"/>
                <a:gd name="T3" fmla="*/ 0 h 17"/>
                <a:gd name="T4" fmla="*/ 0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5" y="0"/>
                    <a:pt x="0" y="4"/>
                    <a:pt x="0" y="9"/>
                  </a:cubicBezTo>
                  <a:cubicBezTo>
                    <a:pt x="1" y="13"/>
                    <a:pt x="8" y="17"/>
                    <a:pt x="16" y="17"/>
                  </a:cubicBezTo>
                  <a:cubicBezTo>
                    <a:pt x="24" y="17"/>
                    <a:pt x="30" y="13"/>
                    <a:pt x="29" y="9"/>
                  </a:cubicBezTo>
                  <a:close/>
                </a:path>
              </a:pathLst>
            </a:custGeom>
            <a:grpFill/>
            <a:ln>
              <a:noFill/>
            </a:ln>
          </p:spPr>
          <p:txBody>
            <a:bodyPr anchor="ctr"/>
            <a:lstStyle/>
            <a:p>
              <a:pPr algn="ctr"/>
            </a:p>
          </p:txBody>
        </p:sp>
        <p:sp>
          <p:nvSpPr>
            <p:cNvPr id="321" name="ïsḷïḍè"/>
            <p:cNvSpPr/>
            <p:nvPr/>
          </p:nvSpPr>
          <p:spPr bwMode="auto">
            <a:xfrm>
              <a:off x="7043853" y="2031003"/>
              <a:ext cx="109550" cy="61718"/>
            </a:xfrm>
            <a:custGeom>
              <a:avLst/>
              <a:gdLst>
                <a:gd name="T0" fmla="*/ 29 w 30"/>
                <a:gd name="T1" fmla="*/ 9 h 17"/>
                <a:gd name="T2" fmla="*/ 13 w 30"/>
                <a:gd name="T3" fmla="*/ 0 h 17"/>
                <a:gd name="T4" fmla="*/ 0 w 30"/>
                <a:gd name="T5" fmla="*/ 9 h 17"/>
                <a:gd name="T6" fmla="*/ 16 w 30"/>
                <a:gd name="T7" fmla="*/ 17 h 17"/>
                <a:gd name="T8" fmla="*/ 29 w 30"/>
                <a:gd name="T9" fmla="*/ 9 h 17"/>
              </a:gdLst>
              <a:ahLst/>
              <a:cxnLst>
                <a:cxn ang="0">
                  <a:pos x="T0" y="T1"/>
                </a:cxn>
                <a:cxn ang="0">
                  <a:pos x="T2" y="T3"/>
                </a:cxn>
                <a:cxn ang="0">
                  <a:pos x="T4" y="T5"/>
                </a:cxn>
                <a:cxn ang="0">
                  <a:pos x="T6" y="T7"/>
                </a:cxn>
                <a:cxn ang="0">
                  <a:pos x="T8" y="T9"/>
                </a:cxn>
              </a:cxnLst>
              <a:rect l="0" t="0" r="r" b="b"/>
              <a:pathLst>
                <a:path w="30" h="17">
                  <a:moveTo>
                    <a:pt x="29" y="9"/>
                  </a:moveTo>
                  <a:cubicBezTo>
                    <a:pt x="28" y="4"/>
                    <a:pt x="21" y="0"/>
                    <a:pt x="13" y="0"/>
                  </a:cubicBezTo>
                  <a:cubicBezTo>
                    <a:pt x="5" y="0"/>
                    <a:pt x="0" y="4"/>
                    <a:pt x="0" y="9"/>
                  </a:cubicBezTo>
                  <a:cubicBezTo>
                    <a:pt x="1" y="13"/>
                    <a:pt x="9" y="17"/>
                    <a:pt x="16" y="17"/>
                  </a:cubicBezTo>
                  <a:cubicBezTo>
                    <a:pt x="24" y="17"/>
                    <a:pt x="30" y="13"/>
                    <a:pt x="29" y="9"/>
                  </a:cubicBezTo>
                  <a:close/>
                </a:path>
              </a:pathLst>
            </a:custGeom>
            <a:grpFill/>
            <a:ln>
              <a:noFill/>
            </a:ln>
          </p:spPr>
          <p:txBody>
            <a:bodyPr anchor="ctr"/>
            <a:lstStyle/>
            <a:p>
              <a:pPr algn="ctr"/>
            </a:p>
          </p:txBody>
        </p:sp>
        <p:sp>
          <p:nvSpPr>
            <p:cNvPr id="322" name="íšļîḓê"/>
            <p:cNvSpPr/>
            <p:nvPr/>
          </p:nvSpPr>
          <p:spPr bwMode="auto">
            <a:xfrm>
              <a:off x="7167289" y="2031003"/>
              <a:ext cx="112636" cy="61718"/>
            </a:xfrm>
            <a:custGeom>
              <a:avLst/>
              <a:gdLst>
                <a:gd name="T0" fmla="*/ 30 w 31"/>
                <a:gd name="T1" fmla="*/ 9 h 17"/>
                <a:gd name="T2" fmla="*/ 14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9" y="4"/>
                    <a:pt x="22" y="0"/>
                    <a:pt x="14" y="0"/>
                  </a:cubicBezTo>
                  <a:cubicBezTo>
                    <a:pt x="6" y="0"/>
                    <a:pt x="0" y="4"/>
                    <a:pt x="1" y="9"/>
                  </a:cubicBezTo>
                  <a:cubicBezTo>
                    <a:pt x="2" y="13"/>
                    <a:pt x="10" y="17"/>
                    <a:pt x="18" y="17"/>
                  </a:cubicBezTo>
                  <a:cubicBezTo>
                    <a:pt x="25" y="17"/>
                    <a:pt x="31" y="13"/>
                    <a:pt x="30" y="9"/>
                  </a:cubicBezTo>
                  <a:close/>
                </a:path>
              </a:pathLst>
            </a:custGeom>
            <a:grpFill/>
            <a:ln>
              <a:noFill/>
            </a:ln>
          </p:spPr>
          <p:txBody>
            <a:bodyPr anchor="ctr"/>
            <a:lstStyle/>
            <a:p>
              <a:pPr algn="ctr"/>
            </a:p>
          </p:txBody>
        </p:sp>
        <p:sp>
          <p:nvSpPr>
            <p:cNvPr id="323" name="îšḻïḓe"/>
            <p:cNvSpPr/>
            <p:nvPr/>
          </p:nvSpPr>
          <p:spPr bwMode="auto">
            <a:xfrm>
              <a:off x="7295354" y="2031003"/>
              <a:ext cx="112636" cy="61718"/>
            </a:xfrm>
            <a:custGeom>
              <a:avLst/>
              <a:gdLst>
                <a:gd name="T0" fmla="*/ 30 w 31"/>
                <a:gd name="T1" fmla="*/ 9 h 17"/>
                <a:gd name="T2" fmla="*/ 14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9" y="4"/>
                    <a:pt x="21" y="0"/>
                    <a:pt x="14" y="0"/>
                  </a:cubicBezTo>
                  <a:cubicBezTo>
                    <a:pt x="6" y="0"/>
                    <a:pt x="0" y="4"/>
                    <a:pt x="1" y="9"/>
                  </a:cubicBezTo>
                  <a:cubicBezTo>
                    <a:pt x="2" y="13"/>
                    <a:pt x="10" y="17"/>
                    <a:pt x="18" y="17"/>
                  </a:cubicBezTo>
                  <a:cubicBezTo>
                    <a:pt x="26" y="17"/>
                    <a:pt x="31" y="13"/>
                    <a:pt x="30" y="9"/>
                  </a:cubicBezTo>
                  <a:close/>
                </a:path>
              </a:pathLst>
            </a:custGeom>
            <a:grpFill/>
            <a:ln>
              <a:noFill/>
            </a:ln>
          </p:spPr>
          <p:txBody>
            <a:bodyPr anchor="ctr"/>
            <a:lstStyle/>
            <a:p>
              <a:pPr algn="ctr"/>
            </a:p>
          </p:txBody>
        </p:sp>
        <p:sp>
          <p:nvSpPr>
            <p:cNvPr id="324" name="îṣľiḍê"/>
            <p:cNvSpPr/>
            <p:nvPr/>
          </p:nvSpPr>
          <p:spPr bwMode="auto">
            <a:xfrm>
              <a:off x="7423418" y="2031003"/>
              <a:ext cx="112636" cy="61718"/>
            </a:xfrm>
            <a:custGeom>
              <a:avLst/>
              <a:gdLst>
                <a:gd name="T0" fmla="*/ 30 w 31"/>
                <a:gd name="T1" fmla="*/ 9 h 17"/>
                <a:gd name="T2" fmla="*/ 13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9" y="4"/>
                    <a:pt x="21" y="0"/>
                    <a:pt x="13" y="0"/>
                  </a:cubicBezTo>
                  <a:cubicBezTo>
                    <a:pt x="6" y="0"/>
                    <a:pt x="0" y="4"/>
                    <a:pt x="1" y="9"/>
                  </a:cubicBezTo>
                  <a:cubicBezTo>
                    <a:pt x="3" y="13"/>
                    <a:pt x="10" y="17"/>
                    <a:pt x="18" y="17"/>
                  </a:cubicBezTo>
                  <a:cubicBezTo>
                    <a:pt x="26" y="17"/>
                    <a:pt x="31" y="13"/>
                    <a:pt x="30" y="9"/>
                  </a:cubicBezTo>
                  <a:close/>
                </a:path>
              </a:pathLst>
            </a:custGeom>
            <a:grpFill/>
            <a:ln>
              <a:noFill/>
            </a:ln>
          </p:spPr>
          <p:txBody>
            <a:bodyPr anchor="ctr"/>
            <a:lstStyle/>
            <a:p>
              <a:pPr algn="ctr"/>
            </a:p>
          </p:txBody>
        </p:sp>
        <p:sp>
          <p:nvSpPr>
            <p:cNvPr id="325" name="ïŝľïḑè"/>
            <p:cNvSpPr/>
            <p:nvPr/>
          </p:nvSpPr>
          <p:spPr bwMode="auto">
            <a:xfrm>
              <a:off x="7549940" y="2031003"/>
              <a:ext cx="114178" cy="61718"/>
            </a:xfrm>
            <a:custGeom>
              <a:avLst/>
              <a:gdLst>
                <a:gd name="T0" fmla="*/ 30 w 31"/>
                <a:gd name="T1" fmla="*/ 9 h 17"/>
                <a:gd name="T2" fmla="*/ 13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9" y="4"/>
                    <a:pt x="21" y="0"/>
                    <a:pt x="13" y="0"/>
                  </a:cubicBezTo>
                  <a:cubicBezTo>
                    <a:pt x="5" y="0"/>
                    <a:pt x="0" y="4"/>
                    <a:pt x="1" y="9"/>
                  </a:cubicBezTo>
                  <a:cubicBezTo>
                    <a:pt x="3" y="13"/>
                    <a:pt x="10" y="17"/>
                    <a:pt x="18" y="17"/>
                  </a:cubicBezTo>
                  <a:cubicBezTo>
                    <a:pt x="26" y="17"/>
                    <a:pt x="31" y="13"/>
                    <a:pt x="30" y="9"/>
                  </a:cubicBezTo>
                  <a:close/>
                </a:path>
              </a:pathLst>
            </a:custGeom>
            <a:grpFill/>
            <a:ln>
              <a:noFill/>
            </a:ln>
          </p:spPr>
          <p:txBody>
            <a:bodyPr anchor="ctr"/>
            <a:lstStyle/>
            <a:p>
              <a:pPr algn="ctr"/>
            </a:p>
          </p:txBody>
        </p:sp>
        <p:sp>
          <p:nvSpPr>
            <p:cNvPr id="326" name="îṥḷiḓè"/>
            <p:cNvSpPr/>
            <p:nvPr/>
          </p:nvSpPr>
          <p:spPr bwMode="auto">
            <a:xfrm>
              <a:off x="7678005" y="2031003"/>
              <a:ext cx="112636" cy="61718"/>
            </a:xfrm>
            <a:custGeom>
              <a:avLst/>
              <a:gdLst>
                <a:gd name="T0" fmla="*/ 30 w 31"/>
                <a:gd name="T1" fmla="*/ 9 h 17"/>
                <a:gd name="T2" fmla="*/ 13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1" y="0"/>
                    <a:pt x="13" y="0"/>
                  </a:cubicBezTo>
                  <a:cubicBezTo>
                    <a:pt x="5" y="0"/>
                    <a:pt x="0" y="4"/>
                    <a:pt x="1" y="9"/>
                  </a:cubicBezTo>
                  <a:cubicBezTo>
                    <a:pt x="3" y="13"/>
                    <a:pt x="10" y="17"/>
                    <a:pt x="18" y="17"/>
                  </a:cubicBezTo>
                  <a:cubicBezTo>
                    <a:pt x="26" y="17"/>
                    <a:pt x="31" y="13"/>
                    <a:pt x="30" y="9"/>
                  </a:cubicBezTo>
                  <a:close/>
                </a:path>
              </a:pathLst>
            </a:custGeom>
            <a:grpFill/>
            <a:ln>
              <a:noFill/>
            </a:ln>
          </p:spPr>
          <p:txBody>
            <a:bodyPr anchor="ctr"/>
            <a:lstStyle/>
            <a:p>
              <a:pPr algn="ctr"/>
            </a:p>
          </p:txBody>
        </p:sp>
        <p:sp>
          <p:nvSpPr>
            <p:cNvPr id="327" name="iŝḻíḍê"/>
            <p:cNvSpPr/>
            <p:nvPr/>
          </p:nvSpPr>
          <p:spPr bwMode="auto">
            <a:xfrm>
              <a:off x="7806069" y="2031003"/>
              <a:ext cx="112636" cy="61718"/>
            </a:xfrm>
            <a:custGeom>
              <a:avLst/>
              <a:gdLst>
                <a:gd name="T0" fmla="*/ 30 w 31"/>
                <a:gd name="T1" fmla="*/ 9 h 17"/>
                <a:gd name="T2" fmla="*/ 13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1" y="0"/>
                    <a:pt x="13" y="0"/>
                  </a:cubicBezTo>
                  <a:cubicBezTo>
                    <a:pt x="5" y="0"/>
                    <a:pt x="0" y="4"/>
                    <a:pt x="1" y="9"/>
                  </a:cubicBezTo>
                  <a:cubicBezTo>
                    <a:pt x="3" y="13"/>
                    <a:pt x="10" y="17"/>
                    <a:pt x="18" y="17"/>
                  </a:cubicBezTo>
                  <a:cubicBezTo>
                    <a:pt x="26" y="17"/>
                    <a:pt x="31" y="13"/>
                    <a:pt x="30" y="9"/>
                  </a:cubicBezTo>
                  <a:close/>
                </a:path>
              </a:pathLst>
            </a:custGeom>
            <a:grpFill/>
            <a:ln>
              <a:noFill/>
            </a:ln>
          </p:spPr>
          <p:txBody>
            <a:bodyPr anchor="ctr"/>
            <a:lstStyle/>
            <a:p>
              <a:pPr algn="ctr"/>
            </a:p>
          </p:txBody>
        </p:sp>
        <p:sp>
          <p:nvSpPr>
            <p:cNvPr id="328" name="iṡ1ïḑe"/>
            <p:cNvSpPr/>
            <p:nvPr/>
          </p:nvSpPr>
          <p:spPr bwMode="auto">
            <a:xfrm>
              <a:off x="7934134" y="2031003"/>
              <a:ext cx="112636" cy="61718"/>
            </a:xfrm>
            <a:custGeom>
              <a:avLst/>
              <a:gdLst>
                <a:gd name="T0" fmla="*/ 30 w 31"/>
                <a:gd name="T1" fmla="*/ 9 h 17"/>
                <a:gd name="T2" fmla="*/ 13 w 31"/>
                <a:gd name="T3" fmla="*/ 0 h 17"/>
                <a:gd name="T4" fmla="*/ 1 w 31"/>
                <a:gd name="T5" fmla="*/ 9 h 17"/>
                <a:gd name="T6" fmla="*/ 18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0" y="0"/>
                    <a:pt x="13" y="0"/>
                  </a:cubicBezTo>
                  <a:cubicBezTo>
                    <a:pt x="5" y="0"/>
                    <a:pt x="0" y="4"/>
                    <a:pt x="1" y="9"/>
                  </a:cubicBezTo>
                  <a:cubicBezTo>
                    <a:pt x="3" y="13"/>
                    <a:pt x="11" y="17"/>
                    <a:pt x="18" y="17"/>
                  </a:cubicBezTo>
                  <a:cubicBezTo>
                    <a:pt x="26" y="17"/>
                    <a:pt x="31" y="13"/>
                    <a:pt x="30" y="9"/>
                  </a:cubicBezTo>
                  <a:close/>
                </a:path>
              </a:pathLst>
            </a:custGeom>
            <a:grpFill/>
            <a:ln>
              <a:noFill/>
            </a:ln>
          </p:spPr>
          <p:txBody>
            <a:bodyPr anchor="ctr"/>
            <a:lstStyle/>
            <a:p>
              <a:pPr algn="ctr"/>
            </a:p>
          </p:txBody>
        </p:sp>
        <p:sp>
          <p:nvSpPr>
            <p:cNvPr id="329" name="íSḷiďê"/>
            <p:cNvSpPr/>
            <p:nvPr/>
          </p:nvSpPr>
          <p:spPr bwMode="auto">
            <a:xfrm>
              <a:off x="8060655" y="2031003"/>
              <a:ext cx="114178" cy="61718"/>
            </a:xfrm>
            <a:custGeom>
              <a:avLst/>
              <a:gdLst>
                <a:gd name="T0" fmla="*/ 30 w 31"/>
                <a:gd name="T1" fmla="*/ 9 h 17"/>
                <a:gd name="T2" fmla="*/ 12 w 31"/>
                <a:gd name="T3" fmla="*/ 0 h 17"/>
                <a:gd name="T4" fmla="*/ 1 w 31"/>
                <a:gd name="T5" fmla="*/ 9 h 17"/>
                <a:gd name="T6" fmla="*/ 19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28" y="4"/>
                    <a:pt x="20" y="0"/>
                    <a:pt x="12" y="0"/>
                  </a:cubicBezTo>
                  <a:cubicBezTo>
                    <a:pt x="5" y="0"/>
                    <a:pt x="0" y="4"/>
                    <a:pt x="1" y="9"/>
                  </a:cubicBezTo>
                  <a:cubicBezTo>
                    <a:pt x="3" y="13"/>
                    <a:pt x="11" y="17"/>
                    <a:pt x="19" y="17"/>
                  </a:cubicBezTo>
                  <a:cubicBezTo>
                    <a:pt x="26" y="17"/>
                    <a:pt x="31" y="13"/>
                    <a:pt x="30" y="9"/>
                  </a:cubicBezTo>
                  <a:close/>
                </a:path>
              </a:pathLst>
            </a:custGeom>
            <a:grpFill/>
            <a:ln>
              <a:noFill/>
            </a:ln>
          </p:spPr>
          <p:txBody>
            <a:bodyPr anchor="ctr"/>
            <a:lstStyle/>
            <a:p>
              <a:pPr algn="ctr"/>
            </a:p>
          </p:txBody>
        </p:sp>
        <p:sp>
          <p:nvSpPr>
            <p:cNvPr id="330" name="íŝḷïdé"/>
            <p:cNvSpPr/>
            <p:nvPr/>
          </p:nvSpPr>
          <p:spPr bwMode="auto">
            <a:xfrm>
              <a:off x="8185633" y="2031003"/>
              <a:ext cx="120350" cy="61718"/>
            </a:xfrm>
            <a:custGeom>
              <a:avLst/>
              <a:gdLst>
                <a:gd name="T0" fmla="*/ 31 w 33"/>
                <a:gd name="T1" fmla="*/ 9 h 17"/>
                <a:gd name="T2" fmla="*/ 13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9" y="4"/>
                    <a:pt x="21" y="0"/>
                    <a:pt x="13" y="0"/>
                  </a:cubicBezTo>
                  <a:cubicBezTo>
                    <a:pt x="5"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1" name="ïṡliďè"/>
            <p:cNvSpPr/>
            <p:nvPr/>
          </p:nvSpPr>
          <p:spPr bwMode="auto">
            <a:xfrm>
              <a:off x="8313699" y="2031003"/>
              <a:ext cx="120350" cy="61718"/>
            </a:xfrm>
            <a:custGeom>
              <a:avLst/>
              <a:gdLst>
                <a:gd name="T0" fmla="*/ 31 w 33"/>
                <a:gd name="T1" fmla="*/ 9 h 17"/>
                <a:gd name="T2" fmla="*/ 13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9" y="4"/>
                    <a:pt x="21" y="0"/>
                    <a:pt x="13" y="0"/>
                  </a:cubicBezTo>
                  <a:cubicBezTo>
                    <a:pt x="5"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2" name="iś1îḑê"/>
            <p:cNvSpPr/>
            <p:nvPr/>
          </p:nvSpPr>
          <p:spPr bwMode="auto">
            <a:xfrm>
              <a:off x="8440220" y="2031003"/>
              <a:ext cx="120350" cy="61718"/>
            </a:xfrm>
            <a:custGeom>
              <a:avLst/>
              <a:gdLst>
                <a:gd name="T0" fmla="*/ 31 w 33"/>
                <a:gd name="T1" fmla="*/ 9 h 17"/>
                <a:gd name="T2" fmla="*/ 13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9" y="4"/>
                    <a:pt x="21" y="0"/>
                    <a:pt x="13" y="0"/>
                  </a:cubicBezTo>
                  <a:cubicBezTo>
                    <a:pt x="5"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3" name="i$lîďe"/>
            <p:cNvSpPr/>
            <p:nvPr/>
          </p:nvSpPr>
          <p:spPr bwMode="auto">
            <a:xfrm>
              <a:off x="8568284" y="2031003"/>
              <a:ext cx="120350" cy="61718"/>
            </a:xfrm>
            <a:custGeom>
              <a:avLst/>
              <a:gdLst>
                <a:gd name="T0" fmla="*/ 31 w 33"/>
                <a:gd name="T1" fmla="*/ 9 h 17"/>
                <a:gd name="T2" fmla="*/ 13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9" y="4"/>
                    <a:pt x="20" y="0"/>
                    <a:pt x="13" y="0"/>
                  </a:cubicBezTo>
                  <a:cubicBezTo>
                    <a:pt x="5"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4" name="îşlíḑé"/>
            <p:cNvSpPr/>
            <p:nvPr/>
          </p:nvSpPr>
          <p:spPr bwMode="auto">
            <a:xfrm>
              <a:off x="8696349" y="2031003"/>
              <a:ext cx="120350" cy="61718"/>
            </a:xfrm>
            <a:custGeom>
              <a:avLst/>
              <a:gdLst>
                <a:gd name="T0" fmla="*/ 31 w 33"/>
                <a:gd name="T1" fmla="*/ 9 h 17"/>
                <a:gd name="T2" fmla="*/ 12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8" y="4"/>
                    <a:pt x="20" y="0"/>
                    <a:pt x="12" y="0"/>
                  </a:cubicBezTo>
                  <a:cubicBezTo>
                    <a:pt x="5"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5" name="îṥļïďe"/>
            <p:cNvSpPr/>
            <p:nvPr/>
          </p:nvSpPr>
          <p:spPr bwMode="auto">
            <a:xfrm>
              <a:off x="8824413" y="2031003"/>
              <a:ext cx="120350" cy="61718"/>
            </a:xfrm>
            <a:custGeom>
              <a:avLst/>
              <a:gdLst>
                <a:gd name="T0" fmla="*/ 31 w 33"/>
                <a:gd name="T1" fmla="*/ 9 h 17"/>
                <a:gd name="T2" fmla="*/ 12 w 33"/>
                <a:gd name="T3" fmla="*/ 0 h 17"/>
                <a:gd name="T4" fmla="*/ 2 w 33"/>
                <a:gd name="T5" fmla="*/ 9 h 17"/>
                <a:gd name="T6" fmla="*/ 20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8" y="4"/>
                    <a:pt x="20" y="0"/>
                    <a:pt x="12" y="0"/>
                  </a:cubicBezTo>
                  <a:cubicBezTo>
                    <a:pt x="4" y="0"/>
                    <a:pt x="0" y="4"/>
                    <a:pt x="2" y="9"/>
                  </a:cubicBezTo>
                  <a:cubicBezTo>
                    <a:pt x="4" y="13"/>
                    <a:pt x="12" y="17"/>
                    <a:pt x="20" y="17"/>
                  </a:cubicBezTo>
                  <a:cubicBezTo>
                    <a:pt x="28" y="17"/>
                    <a:pt x="33" y="13"/>
                    <a:pt x="31" y="9"/>
                  </a:cubicBezTo>
                  <a:close/>
                </a:path>
              </a:pathLst>
            </a:custGeom>
            <a:grpFill/>
            <a:ln>
              <a:noFill/>
            </a:ln>
          </p:spPr>
          <p:txBody>
            <a:bodyPr anchor="ctr"/>
            <a:lstStyle/>
            <a:p>
              <a:pPr algn="ctr"/>
            </a:p>
          </p:txBody>
        </p:sp>
        <p:sp>
          <p:nvSpPr>
            <p:cNvPr id="336" name="îṡļíḍe"/>
            <p:cNvSpPr/>
            <p:nvPr/>
          </p:nvSpPr>
          <p:spPr bwMode="auto">
            <a:xfrm>
              <a:off x="8952478" y="2031003"/>
              <a:ext cx="120350" cy="61718"/>
            </a:xfrm>
            <a:custGeom>
              <a:avLst/>
              <a:gdLst>
                <a:gd name="T0" fmla="*/ 31 w 33"/>
                <a:gd name="T1" fmla="*/ 9 h 17"/>
                <a:gd name="T2" fmla="*/ 12 w 33"/>
                <a:gd name="T3" fmla="*/ 0 h 17"/>
                <a:gd name="T4" fmla="*/ 2 w 33"/>
                <a:gd name="T5" fmla="*/ 9 h 17"/>
                <a:gd name="T6" fmla="*/ 21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8" y="4"/>
                    <a:pt x="20" y="0"/>
                    <a:pt x="12" y="0"/>
                  </a:cubicBezTo>
                  <a:cubicBezTo>
                    <a:pt x="4" y="0"/>
                    <a:pt x="0" y="4"/>
                    <a:pt x="2" y="9"/>
                  </a:cubicBezTo>
                  <a:cubicBezTo>
                    <a:pt x="4" y="13"/>
                    <a:pt x="13" y="17"/>
                    <a:pt x="21" y="17"/>
                  </a:cubicBezTo>
                  <a:cubicBezTo>
                    <a:pt x="28" y="17"/>
                    <a:pt x="33" y="13"/>
                    <a:pt x="31" y="9"/>
                  </a:cubicBezTo>
                  <a:close/>
                </a:path>
              </a:pathLst>
            </a:custGeom>
            <a:grpFill/>
            <a:ln>
              <a:noFill/>
            </a:ln>
          </p:spPr>
          <p:txBody>
            <a:bodyPr anchor="ctr"/>
            <a:lstStyle/>
            <a:p>
              <a:pPr algn="ctr"/>
            </a:p>
          </p:txBody>
        </p:sp>
        <p:sp>
          <p:nvSpPr>
            <p:cNvPr id="337" name="îṧļïḑe"/>
            <p:cNvSpPr/>
            <p:nvPr/>
          </p:nvSpPr>
          <p:spPr bwMode="auto">
            <a:xfrm>
              <a:off x="9079000" y="2031003"/>
              <a:ext cx="120350" cy="61718"/>
            </a:xfrm>
            <a:custGeom>
              <a:avLst/>
              <a:gdLst>
                <a:gd name="T0" fmla="*/ 31 w 33"/>
                <a:gd name="T1" fmla="*/ 9 h 17"/>
                <a:gd name="T2" fmla="*/ 12 w 33"/>
                <a:gd name="T3" fmla="*/ 0 h 17"/>
                <a:gd name="T4" fmla="*/ 2 w 33"/>
                <a:gd name="T5" fmla="*/ 9 h 17"/>
                <a:gd name="T6" fmla="*/ 21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28" y="4"/>
                    <a:pt x="20" y="0"/>
                    <a:pt x="12" y="0"/>
                  </a:cubicBezTo>
                  <a:cubicBezTo>
                    <a:pt x="4" y="0"/>
                    <a:pt x="0" y="4"/>
                    <a:pt x="2" y="9"/>
                  </a:cubicBezTo>
                  <a:cubicBezTo>
                    <a:pt x="4" y="13"/>
                    <a:pt x="13" y="17"/>
                    <a:pt x="21" y="17"/>
                  </a:cubicBezTo>
                  <a:cubicBezTo>
                    <a:pt x="29" y="17"/>
                    <a:pt x="33" y="13"/>
                    <a:pt x="31" y="9"/>
                  </a:cubicBezTo>
                  <a:close/>
                </a:path>
              </a:pathLst>
            </a:custGeom>
            <a:grpFill/>
            <a:ln>
              <a:noFill/>
            </a:ln>
          </p:spPr>
          <p:txBody>
            <a:bodyPr anchor="ctr"/>
            <a:lstStyle/>
            <a:p>
              <a:pPr algn="ctr"/>
            </a:p>
          </p:txBody>
        </p:sp>
        <p:sp>
          <p:nvSpPr>
            <p:cNvPr id="338" name="iŝľïdé"/>
            <p:cNvSpPr/>
            <p:nvPr/>
          </p:nvSpPr>
          <p:spPr bwMode="auto">
            <a:xfrm>
              <a:off x="9203978" y="2031003"/>
              <a:ext cx="123436" cy="61718"/>
            </a:xfrm>
            <a:custGeom>
              <a:avLst/>
              <a:gdLst>
                <a:gd name="T0" fmla="*/ 31 w 34"/>
                <a:gd name="T1" fmla="*/ 9 h 17"/>
                <a:gd name="T2" fmla="*/ 13 w 34"/>
                <a:gd name="T3" fmla="*/ 0 h 17"/>
                <a:gd name="T4" fmla="*/ 3 w 34"/>
                <a:gd name="T5" fmla="*/ 9 h 17"/>
                <a:gd name="T6" fmla="*/ 2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29" y="4"/>
                    <a:pt x="20" y="0"/>
                    <a:pt x="13" y="0"/>
                  </a:cubicBezTo>
                  <a:cubicBezTo>
                    <a:pt x="5" y="0"/>
                    <a:pt x="0" y="4"/>
                    <a:pt x="3" y="9"/>
                  </a:cubicBezTo>
                  <a:cubicBezTo>
                    <a:pt x="5" y="13"/>
                    <a:pt x="14" y="17"/>
                    <a:pt x="22" y="17"/>
                  </a:cubicBezTo>
                  <a:cubicBezTo>
                    <a:pt x="30" y="17"/>
                    <a:pt x="34" y="13"/>
                    <a:pt x="31" y="9"/>
                  </a:cubicBezTo>
                  <a:close/>
                </a:path>
              </a:pathLst>
            </a:custGeom>
            <a:grpFill/>
            <a:ln>
              <a:noFill/>
            </a:ln>
          </p:spPr>
          <p:txBody>
            <a:bodyPr anchor="ctr"/>
            <a:lstStyle/>
            <a:p>
              <a:pPr algn="ctr"/>
            </a:p>
          </p:txBody>
        </p:sp>
        <p:sp>
          <p:nvSpPr>
            <p:cNvPr id="339" name="îŝḷîḋe"/>
            <p:cNvSpPr/>
            <p:nvPr/>
          </p:nvSpPr>
          <p:spPr bwMode="auto">
            <a:xfrm>
              <a:off x="6670460" y="2108150"/>
              <a:ext cx="109550" cy="64804"/>
            </a:xfrm>
            <a:custGeom>
              <a:avLst/>
              <a:gdLst>
                <a:gd name="T0" fmla="*/ 29 w 30"/>
                <a:gd name="T1" fmla="*/ 9 h 18"/>
                <a:gd name="T2" fmla="*/ 14 w 30"/>
                <a:gd name="T3" fmla="*/ 0 h 18"/>
                <a:gd name="T4" fmla="*/ 0 w 30"/>
                <a:gd name="T5" fmla="*/ 9 h 18"/>
                <a:gd name="T6" fmla="*/ 16 w 30"/>
                <a:gd name="T7" fmla="*/ 18 h 18"/>
                <a:gd name="T8" fmla="*/ 29 w 30"/>
                <a:gd name="T9" fmla="*/ 9 h 18"/>
              </a:gdLst>
              <a:ahLst/>
              <a:cxnLst>
                <a:cxn ang="0">
                  <a:pos x="T0" y="T1"/>
                </a:cxn>
                <a:cxn ang="0">
                  <a:pos x="T2" y="T3"/>
                </a:cxn>
                <a:cxn ang="0">
                  <a:pos x="T4" y="T5"/>
                </a:cxn>
                <a:cxn ang="0">
                  <a:pos x="T6" y="T7"/>
                </a:cxn>
                <a:cxn ang="0">
                  <a:pos x="T8" y="T9"/>
                </a:cxn>
              </a:cxnLst>
              <a:rect l="0" t="0" r="r" b="b"/>
              <a:pathLst>
                <a:path w="30" h="18">
                  <a:moveTo>
                    <a:pt x="29" y="9"/>
                  </a:moveTo>
                  <a:cubicBezTo>
                    <a:pt x="28" y="4"/>
                    <a:pt x="21" y="0"/>
                    <a:pt x="14" y="0"/>
                  </a:cubicBezTo>
                  <a:cubicBezTo>
                    <a:pt x="6" y="0"/>
                    <a:pt x="0" y="4"/>
                    <a:pt x="0" y="9"/>
                  </a:cubicBezTo>
                  <a:cubicBezTo>
                    <a:pt x="1" y="14"/>
                    <a:pt x="8" y="18"/>
                    <a:pt x="16" y="18"/>
                  </a:cubicBezTo>
                  <a:cubicBezTo>
                    <a:pt x="24" y="18"/>
                    <a:pt x="30" y="14"/>
                    <a:pt x="29" y="9"/>
                  </a:cubicBezTo>
                  <a:close/>
                </a:path>
              </a:pathLst>
            </a:custGeom>
            <a:grpFill/>
            <a:ln>
              <a:noFill/>
            </a:ln>
          </p:spPr>
          <p:txBody>
            <a:bodyPr anchor="ctr"/>
            <a:lstStyle/>
            <a:p>
              <a:pPr algn="ctr"/>
            </a:p>
          </p:txBody>
        </p:sp>
        <p:sp>
          <p:nvSpPr>
            <p:cNvPr id="340" name="íṣḷîḑè"/>
            <p:cNvSpPr/>
            <p:nvPr/>
          </p:nvSpPr>
          <p:spPr bwMode="auto">
            <a:xfrm>
              <a:off x="6798525" y="2108150"/>
              <a:ext cx="109550" cy="64804"/>
            </a:xfrm>
            <a:custGeom>
              <a:avLst/>
              <a:gdLst>
                <a:gd name="T0" fmla="*/ 30 w 30"/>
                <a:gd name="T1" fmla="*/ 9 h 18"/>
                <a:gd name="T2" fmla="*/ 14 w 30"/>
                <a:gd name="T3" fmla="*/ 0 h 18"/>
                <a:gd name="T4" fmla="*/ 1 w 30"/>
                <a:gd name="T5" fmla="*/ 9 h 18"/>
                <a:gd name="T6" fmla="*/ 17 w 30"/>
                <a:gd name="T7" fmla="*/ 18 h 18"/>
                <a:gd name="T8" fmla="*/ 30 w 30"/>
                <a:gd name="T9" fmla="*/ 9 h 18"/>
              </a:gdLst>
              <a:ahLst/>
              <a:cxnLst>
                <a:cxn ang="0">
                  <a:pos x="T0" y="T1"/>
                </a:cxn>
                <a:cxn ang="0">
                  <a:pos x="T2" y="T3"/>
                </a:cxn>
                <a:cxn ang="0">
                  <a:pos x="T4" y="T5"/>
                </a:cxn>
                <a:cxn ang="0">
                  <a:pos x="T6" y="T7"/>
                </a:cxn>
                <a:cxn ang="0">
                  <a:pos x="T8" y="T9"/>
                </a:cxn>
              </a:cxnLst>
              <a:rect l="0" t="0" r="r" b="b"/>
              <a:pathLst>
                <a:path w="30" h="18">
                  <a:moveTo>
                    <a:pt x="30" y="9"/>
                  </a:moveTo>
                  <a:cubicBezTo>
                    <a:pt x="29" y="4"/>
                    <a:pt x="22" y="0"/>
                    <a:pt x="14" y="0"/>
                  </a:cubicBezTo>
                  <a:cubicBezTo>
                    <a:pt x="6" y="0"/>
                    <a:pt x="0" y="4"/>
                    <a:pt x="1" y="9"/>
                  </a:cubicBezTo>
                  <a:cubicBezTo>
                    <a:pt x="1" y="14"/>
                    <a:pt x="9" y="18"/>
                    <a:pt x="17" y="18"/>
                  </a:cubicBezTo>
                  <a:cubicBezTo>
                    <a:pt x="25" y="18"/>
                    <a:pt x="30" y="14"/>
                    <a:pt x="30" y="9"/>
                  </a:cubicBezTo>
                  <a:close/>
                </a:path>
              </a:pathLst>
            </a:custGeom>
            <a:grpFill/>
            <a:ln>
              <a:noFill/>
            </a:ln>
          </p:spPr>
          <p:txBody>
            <a:bodyPr anchor="ctr"/>
            <a:lstStyle/>
            <a:p>
              <a:pPr algn="ctr"/>
            </a:p>
          </p:txBody>
        </p:sp>
        <p:sp>
          <p:nvSpPr>
            <p:cNvPr id="341" name="îṡľïďe"/>
            <p:cNvSpPr/>
            <p:nvPr/>
          </p:nvSpPr>
          <p:spPr bwMode="auto">
            <a:xfrm>
              <a:off x="6926589" y="2108150"/>
              <a:ext cx="112636" cy="64804"/>
            </a:xfrm>
            <a:custGeom>
              <a:avLst/>
              <a:gdLst>
                <a:gd name="T0" fmla="*/ 30 w 31"/>
                <a:gd name="T1" fmla="*/ 9 h 18"/>
                <a:gd name="T2" fmla="*/ 14 w 31"/>
                <a:gd name="T3" fmla="*/ 0 h 18"/>
                <a:gd name="T4" fmla="*/ 1 w 31"/>
                <a:gd name="T5" fmla="*/ 9 h 18"/>
                <a:gd name="T6" fmla="*/ 17 w 31"/>
                <a:gd name="T7" fmla="*/ 18 h 18"/>
                <a:gd name="T8" fmla="*/ 30 w 31"/>
                <a:gd name="T9" fmla="*/ 9 h 18"/>
              </a:gdLst>
              <a:ahLst/>
              <a:cxnLst>
                <a:cxn ang="0">
                  <a:pos x="T0" y="T1"/>
                </a:cxn>
                <a:cxn ang="0">
                  <a:pos x="T2" y="T3"/>
                </a:cxn>
                <a:cxn ang="0">
                  <a:pos x="T4" y="T5"/>
                </a:cxn>
                <a:cxn ang="0">
                  <a:pos x="T6" y="T7"/>
                </a:cxn>
                <a:cxn ang="0">
                  <a:pos x="T8" y="T9"/>
                </a:cxn>
              </a:cxnLst>
              <a:rect l="0" t="0" r="r" b="b"/>
              <a:pathLst>
                <a:path w="31" h="18">
                  <a:moveTo>
                    <a:pt x="30" y="9"/>
                  </a:moveTo>
                  <a:cubicBezTo>
                    <a:pt x="29" y="4"/>
                    <a:pt x="22" y="0"/>
                    <a:pt x="14" y="0"/>
                  </a:cubicBezTo>
                  <a:cubicBezTo>
                    <a:pt x="6" y="0"/>
                    <a:pt x="0" y="4"/>
                    <a:pt x="1" y="9"/>
                  </a:cubicBezTo>
                  <a:cubicBezTo>
                    <a:pt x="2" y="14"/>
                    <a:pt x="9" y="18"/>
                    <a:pt x="17" y="18"/>
                  </a:cubicBezTo>
                  <a:cubicBezTo>
                    <a:pt x="25" y="18"/>
                    <a:pt x="31" y="14"/>
                    <a:pt x="30" y="9"/>
                  </a:cubicBezTo>
                  <a:close/>
                </a:path>
              </a:pathLst>
            </a:custGeom>
            <a:grpFill/>
            <a:ln>
              <a:noFill/>
            </a:ln>
          </p:spPr>
          <p:txBody>
            <a:bodyPr anchor="ctr"/>
            <a:lstStyle/>
            <a:p>
              <a:pPr algn="ctr"/>
            </a:p>
          </p:txBody>
        </p:sp>
        <p:sp>
          <p:nvSpPr>
            <p:cNvPr id="342" name="íšḻiďe"/>
            <p:cNvSpPr/>
            <p:nvPr/>
          </p:nvSpPr>
          <p:spPr bwMode="auto">
            <a:xfrm>
              <a:off x="7057740" y="2108150"/>
              <a:ext cx="109550" cy="64804"/>
            </a:xfrm>
            <a:custGeom>
              <a:avLst/>
              <a:gdLst>
                <a:gd name="T0" fmla="*/ 29 w 30"/>
                <a:gd name="T1" fmla="*/ 9 h 18"/>
                <a:gd name="T2" fmla="*/ 13 w 30"/>
                <a:gd name="T3" fmla="*/ 0 h 18"/>
                <a:gd name="T4" fmla="*/ 0 w 30"/>
                <a:gd name="T5" fmla="*/ 9 h 18"/>
                <a:gd name="T6" fmla="*/ 17 w 30"/>
                <a:gd name="T7" fmla="*/ 18 h 18"/>
                <a:gd name="T8" fmla="*/ 29 w 30"/>
                <a:gd name="T9" fmla="*/ 9 h 18"/>
              </a:gdLst>
              <a:ahLst/>
              <a:cxnLst>
                <a:cxn ang="0">
                  <a:pos x="T0" y="T1"/>
                </a:cxn>
                <a:cxn ang="0">
                  <a:pos x="T2" y="T3"/>
                </a:cxn>
                <a:cxn ang="0">
                  <a:pos x="T4" y="T5"/>
                </a:cxn>
                <a:cxn ang="0">
                  <a:pos x="T6" y="T7"/>
                </a:cxn>
                <a:cxn ang="0">
                  <a:pos x="T8" y="T9"/>
                </a:cxn>
              </a:cxnLst>
              <a:rect l="0" t="0" r="r" b="b"/>
              <a:pathLst>
                <a:path w="30" h="18">
                  <a:moveTo>
                    <a:pt x="29" y="9"/>
                  </a:moveTo>
                  <a:cubicBezTo>
                    <a:pt x="28" y="4"/>
                    <a:pt x="21" y="0"/>
                    <a:pt x="13" y="0"/>
                  </a:cubicBezTo>
                  <a:cubicBezTo>
                    <a:pt x="5" y="0"/>
                    <a:pt x="0" y="4"/>
                    <a:pt x="0" y="9"/>
                  </a:cubicBezTo>
                  <a:cubicBezTo>
                    <a:pt x="1" y="14"/>
                    <a:pt x="9" y="18"/>
                    <a:pt x="17" y="18"/>
                  </a:cubicBezTo>
                  <a:cubicBezTo>
                    <a:pt x="25" y="18"/>
                    <a:pt x="30" y="14"/>
                    <a:pt x="29" y="9"/>
                  </a:cubicBezTo>
                  <a:close/>
                </a:path>
              </a:pathLst>
            </a:custGeom>
            <a:grpFill/>
            <a:ln>
              <a:noFill/>
            </a:ln>
          </p:spPr>
          <p:txBody>
            <a:bodyPr anchor="ctr"/>
            <a:lstStyle/>
            <a:p>
              <a:pPr algn="ctr"/>
            </a:p>
          </p:txBody>
        </p:sp>
        <p:sp>
          <p:nvSpPr>
            <p:cNvPr id="343" name="îšliḋê"/>
            <p:cNvSpPr/>
            <p:nvPr/>
          </p:nvSpPr>
          <p:spPr bwMode="auto">
            <a:xfrm>
              <a:off x="7185804" y="2108150"/>
              <a:ext cx="112636" cy="64804"/>
            </a:xfrm>
            <a:custGeom>
              <a:avLst/>
              <a:gdLst>
                <a:gd name="T0" fmla="*/ 30 w 31"/>
                <a:gd name="T1" fmla="*/ 9 h 18"/>
                <a:gd name="T2" fmla="*/ 13 w 31"/>
                <a:gd name="T3" fmla="*/ 0 h 18"/>
                <a:gd name="T4" fmla="*/ 1 w 31"/>
                <a:gd name="T5" fmla="*/ 9 h 18"/>
                <a:gd name="T6" fmla="*/ 17 w 31"/>
                <a:gd name="T7" fmla="*/ 18 h 18"/>
                <a:gd name="T8" fmla="*/ 30 w 31"/>
                <a:gd name="T9" fmla="*/ 9 h 18"/>
              </a:gdLst>
              <a:ahLst/>
              <a:cxnLst>
                <a:cxn ang="0">
                  <a:pos x="T0" y="T1"/>
                </a:cxn>
                <a:cxn ang="0">
                  <a:pos x="T2" y="T3"/>
                </a:cxn>
                <a:cxn ang="0">
                  <a:pos x="T4" y="T5"/>
                </a:cxn>
                <a:cxn ang="0">
                  <a:pos x="T6" y="T7"/>
                </a:cxn>
                <a:cxn ang="0">
                  <a:pos x="T8" y="T9"/>
                </a:cxn>
              </a:cxnLst>
              <a:rect l="0" t="0" r="r" b="b"/>
              <a:pathLst>
                <a:path w="31" h="18">
                  <a:moveTo>
                    <a:pt x="30" y="9"/>
                  </a:moveTo>
                  <a:cubicBezTo>
                    <a:pt x="29" y="4"/>
                    <a:pt x="21" y="0"/>
                    <a:pt x="13" y="0"/>
                  </a:cubicBezTo>
                  <a:cubicBezTo>
                    <a:pt x="5" y="0"/>
                    <a:pt x="0" y="4"/>
                    <a:pt x="1" y="9"/>
                  </a:cubicBezTo>
                  <a:cubicBezTo>
                    <a:pt x="2" y="14"/>
                    <a:pt x="9" y="18"/>
                    <a:pt x="17" y="18"/>
                  </a:cubicBezTo>
                  <a:cubicBezTo>
                    <a:pt x="25" y="18"/>
                    <a:pt x="31" y="14"/>
                    <a:pt x="30" y="9"/>
                  </a:cubicBezTo>
                  <a:close/>
                </a:path>
              </a:pathLst>
            </a:custGeom>
            <a:grpFill/>
            <a:ln>
              <a:noFill/>
            </a:ln>
          </p:spPr>
          <p:txBody>
            <a:bodyPr anchor="ctr"/>
            <a:lstStyle/>
            <a:p>
              <a:pPr algn="ctr"/>
            </a:p>
          </p:txBody>
        </p:sp>
        <p:sp>
          <p:nvSpPr>
            <p:cNvPr id="344" name="išľïde"/>
            <p:cNvSpPr/>
            <p:nvPr/>
          </p:nvSpPr>
          <p:spPr bwMode="auto">
            <a:xfrm>
              <a:off x="7313869" y="2108150"/>
              <a:ext cx="112636" cy="64804"/>
            </a:xfrm>
            <a:custGeom>
              <a:avLst/>
              <a:gdLst>
                <a:gd name="T0" fmla="*/ 30 w 31"/>
                <a:gd name="T1" fmla="*/ 9 h 18"/>
                <a:gd name="T2" fmla="*/ 14 w 31"/>
                <a:gd name="T3" fmla="*/ 0 h 18"/>
                <a:gd name="T4" fmla="*/ 1 w 31"/>
                <a:gd name="T5" fmla="*/ 9 h 18"/>
                <a:gd name="T6" fmla="*/ 18 w 31"/>
                <a:gd name="T7" fmla="*/ 18 h 18"/>
                <a:gd name="T8" fmla="*/ 30 w 31"/>
                <a:gd name="T9" fmla="*/ 9 h 18"/>
              </a:gdLst>
              <a:ahLst/>
              <a:cxnLst>
                <a:cxn ang="0">
                  <a:pos x="T0" y="T1"/>
                </a:cxn>
                <a:cxn ang="0">
                  <a:pos x="T2" y="T3"/>
                </a:cxn>
                <a:cxn ang="0">
                  <a:pos x="T4" y="T5"/>
                </a:cxn>
                <a:cxn ang="0">
                  <a:pos x="T6" y="T7"/>
                </a:cxn>
                <a:cxn ang="0">
                  <a:pos x="T8" y="T9"/>
                </a:cxn>
              </a:cxnLst>
              <a:rect l="0" t="0" r="r" b="b"/>
              <a:pathLst>
                <a:path w="31" h="18">
                  <a:moveTo>
                    <a:pt x="30" y="9"/>
                  </a:moveTo>
                  <a:cubicBezTo>
                    <a:pt x="29" y="4"/>
                    <a:pt x="22" y="0"/>
                    <a:pt x="14" y="0"/>
                  </a:cubicBezTo>
                  <a:cubicBezTo>
                    <a:pt x="6" y="0"/>
                    <a:pt x="0" y="4"/>
                    <a:pt x="1" y="9"/>
                  </a:cubicBezTo>
                  <a:cubicBezTo>
                    <a:pt x="2" y="14"/>
                    <a:pt x="10" y="18"/>
                    <a:pt x="18" y="18"/>
                  </a:cubicBezTo>
                  <a:cubicBezTo>
                    <a:pt x="26" y="18"/>
                    <a:pt x="31" y="14"/>
                    <a:pt x="30" y="9"/>
                  </a:cubicBezTo>
                  <a:close/>
                </a:path>
              </a:pathLst>
            </a:custGeom>
            <a:grpFill/>
            <a:ln>
              <a:noFill/>
            </a:ln>
          </p:spPr>
          <p:txBody>
            <a:bodyPr anchor="ctr"/>
            <a:lstStyle/>
            <a:p>
              <a:pPr algn="ctr"/>
            </a:p>
          </p:txBody>
        </p:sp>
        <p:sp>
          <p:nvSpPr>
            <p:cNvPr id="345" name="íSlîďê"/>
            <p:cNvSpPr/>
            <p:nvPr/>
          </p:nvSpPr>
          <p:spPr bwMode="auto">
            <a:xfrm>
              <a:off x="7440391" y="2108150"/>
              <a:ext cx="117264" cy="64804"/>
            </a:xfrm>
            <a:custGeom>
              <a:avLst/>
              <a:gdLst>
                <a:gd name="T0" fmla="*/ 31 w 32"/>
                <a:gd name="T1" fmla="*/ 9 h 18"/>
                <a:gd name="T2" fmla="*/ 14 w 32"/>
                <a:gd name="T3" fmla="*/ 0 h 18"/>
                <a:gd name="T4" fmla="*/ 2 w 32"/>
                <a:gd name="T5" fmla="*/ 9 h 18"/>
                <a:gd name="T6" fmla="*/ 18 w 32"/>
                <a:gd name="T7" fmla="*/ 18 h 18"/>
                <a:gd name="T8" fmla="*/ 31 w 32"/>
                <a:gd name="T9" fmla="*/ 9 h 18"/>
              </a:gdLst>
              <a:ahLst/>
              <a:cxnLst>
                <a:cxn ang="0">
                  <a:pos x="T0" y="T1"/>
                </a:cxn>
                <a:cxn ang="0">
                  <a:pos x="T2" y="T3"/>
                </a:cxn>
                <a:cxn ang="0">
                  <a:pos x="T4" y="T5"/>
                </a:cxn>
                <a:cxn ang="0">
                  <a:pos x="T6" y="T7"/>
                </a:cxn>
                <a:cxn ang="0">
                  <a:pos x="T8" y="T9"/>
                </a:cxn>
              </a:cxnLst>
              <a:rect l="0" t="0" r="r" b="b"/>
              <a:pathLst>
                <a:path w="32" h="18">
                  <a:moveTo>
                    <a:pt x="31" y="9"/>
                  </a:moveTo>
                  <a:cubicBezTo>
                    <a:pt x="29" y="4"/>
                    <a:pt x="22" y="0"/>
                    <a:pt x="14" y="0"/>
                  </a:cubicBezTo>
                  <a:cubicBezTo>
                    <a:pt x="6" y="0"/>
                    <a:pt x="0" y="4"/>
                    <a:pt x="2" y="9"/>
                  </a:cubicBezTo>
                  <a:cubicBezTo>
                    <a:pt x="3" y="14"/>
                    <a:pt x="10" y="18"/>
                    <a:pt x="18" y="18"/>
                  </a:cubicBezTo>
                  <a:cubicBezTo>
                    <a:pt x="26" y="18"/>
                    <a:pt x="32" y="14"/>
                    <a:pt x="31" y="9"/>
                  </a:cubicBezTo>
                  <a:close/>
                </a:path>
              </a:pathLst>
            </a:custGeom>
            <a:grpFill/>
            <a:ln>
              <a:noFill/>
            </a:ln>
          </p:spPr>
          <p:txBody>
            <a:bodyPr anchor="ctr"/>
            <a:lstStyle/>
            <a:p>
              <a:pPr algn="ctr"/>
            </a:p>
          </p:txBody>
        </p:sp>
        <p:sp>
          <p:nvSpPr>
            <p:cNvPr id="346" name="iSlidè"/>
            <p:cNvSpPr/>
            <p:nvPr/>
          </p:nvSpPr>
          <p:spPr bwMode="auto">
            <a:xfrm>
              <a:off x="7573084" y="2108150"/>
              <a:ext cx="112636" cy="64804"/>
            </a:xfrm>
            <a:custGeom>
              <a:avLst/>
              <a:gdLst>
                <a:gd name="T0" fmla="*/ 30 w 31"/>
                <a:gd name="T1" fmla="*/ 9 h 18"/>
                <a:gd name="T2" fmla="*/ 13 w 31"/>
                <a:gd name="T3" fmla="*/ 0 h 18"/>
                <a:gd name="T4" fmla="*/ 1 w 31"/>
                <a:gd name="T5" fmla="*/ 9 h 18"/>
                <a:gd name="T6" fmla="*/ 18 w 31"/>
                <a:gd name="T7" fmla="*/ 18 h 18"/>
                <a:gd name="T8" fmla="*/ 30 w 31"/>
                <a:gd name="T9" fmla="*/ 9 h 18"/>
              </a:gdLst>
              <a:ahLst/>
              <a:cxnLst>
                <a:cxn ang="0">
                  <a:pos x="T0" y="T1"/>
                </a:cxn>
                <a:cxn ang="0">
                  <a:pos x="T2" y="T3"/>
                </a:cxn>
                <a:cxn ang="0">
                  <a:pos x="T4" y="T5"/>
                </a:cxn>
                <a:cxn ang="0">
                  <a:pos x="T6" y="T7"/>
                </a:cxn>
                <a:cxn ang="0">
                  <a:pos x="T8" y="T9"/>
                </a:cxn>
              </a:cxnLst>
              <a:rect l="0" t="0" r="r" b="b"/>
              <a:pathLst>
                <a:path w="31" h="18">
                  <a:moveTo>
                    <a:pt x="30" y="9"/>
                  </a:moveTo>
                  <a:cubicBezTo>
                    <a:pt x="29" y="4"/>
                    <a:pt x="21" y="0"/>
                    <a:pt x="13" y="0"/>
                  </a:cubicBezTo>
                  <a:cubicBezTo>
                    <a:pt x="5" y="0"/>
                    <a:pt x="0" y="4"/>
                    <a:pt x="1" y="9"/>
                  </a:cubicBezTo>
                  <a:cubicBezTo>
                    <a:pt x="2" y="14"/>
                    <a:pt x="10" y="18"/>
                    <a:pt x="18" y="18"/>
                  </a:cubicBezTo>
                  <a:cubicBezTo>
                    <a:pt x="26" y="18"/>
                    <a:pt x="31" y="14"/>
                    <a:pt x="30" y="9"/>
                  </a:cubicBezTo>
                  <a:close/>
                </a:path>
              </a:pathLst>
            </a:custGeom>
            <a:grpFill/>
            <a:ln>
              <a:noFill/>
            </a:ln>
          </p:spPr>
          <p:txBody>
            <a:bodyPr anchor="ctr"/>
            <a:lstStyle/>
            <a:p>
              <a:pPr algn="ctr"/>
            </a:p>
          </p:txBody>
        </p:sp>
        <p:sp>
          <p:nvSpPr>
            <p:cNvPr id="347" name="ï$ḷiḍe"/>
            <p:cNvSpPr/>
            <p:nvPr/>
          </p:nvSpPr>
          <p:spPr bwMode="auto">
            <a:xfrm>
              <a:off x="7699606" y="2108150"/>
              <a:ext cx="117264" cy="64804"/>
            </a:xfrm>
            <a:custGeom>
              <a:avLst/>
              <a:gdLst>
                <a:gd name="T0" fmla="*/ 30 w 32"/>
                <a:gd name="T1" fmla="*/ 9 h 18"/>
                <a:gd name="T2" fmla="*/ 13 w 32"/>
                <a:gd name="T3" fmla="*/ 0 h 18"/>
                <a:gd name="T4" fmla="*/ 1 w 32"/>
                <a:gd name="T5" fmla="*/ 9 h 18"/>
                <a:gd name="T6" fmla="*/ 19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29" y="4"/>
                    <a:pt x="21" y="0"/>
                    <a:pt x="13" y="0"/>
                  </a:cubicBezTo>
                  <a:cubicBezTo>
                    <a:pt x="5" y="0"/>
                    <a:pt x="0" y="4"/>
                    <a:pt x="1" y="9"/>
                  </a:cubicBezTo>
                  <a:cubicBezTo>
                    <a:pt x="3" y="14"/>
                    <a:pt x="10" y="18"/>
                    <a:pt x="19" y="18"/>
                  </a:cubicBezTo>
                  <a:cubicBezTo>
                    <a:pt x="27" y="18"/>
                    <a:pt x="32" y="14"/>
                    <a:pt x="30" y="9"/>
                  </a:cubicBezTo>
                  <a:close/>
                </a:path>
              </a:pathLst>
            </a:custGeom>
            <a:grpFill/>
            <a:ln>
              <a:noFill/>
            </a:ln>
          </p:spPr>
          <p:txBody>
            <a:bodyPr anchor="ctr"/>
            <a:lstStyle/>
            <a:p>
              <a:pPr algn="ctr"/>
            </a:p>
          </p:txBody>
        </p:sp>
        <p:sp>
          <p:nvSpPr>
            <p:cNvPr id="348" name="ïṥḷîdè"/>
            <p:cNvSpPr/>
            <p:nvPr/>
          </p:nvSpPr>
          <p:spPr bwMode="auto">
            <a:xfrm>
              <a:off x="7827670" y="2108150"/>
              <a:ext cx="117264" cy="64804"/>
            </a:xfrm>
            <a:custGeom>
              <a:avLst/>
              <a:gdLst>
                <a:gd name="T0" fmla="*/ 31 w 32"/>
                <a:gd name="T1" fmla="*/ 9 h 18"/>
                <a:gd name="T2" fmla="*/ 14 w 32"/>
                <a:gd name="T3" fmla="*/ 0 h 18"/>
                <a:gd name="T4" fmla="*/ 2 w 32"/>
                <a:gd name="T5" fmla="*/ 9 h 18"/>
                <a:gd name="T6" fmla="*/ 19 w 32"/>
                <a:gd name="T7" fmla="*/ 18 h 18"/>
                <a:gd name="T8" fmla="*/ 31 w 32"/>
                <a:gd name="T9" fmla="*/ 9 h 18"/>
              </a:gdLst>
              <a:ahLst/>
              <a:cxnLst>
                <a:cxn ang="0">
                  <a:pos x="T0" y="T1"/>
                </a:cxn>
                <a:cxn ang="0">
                  <a:pos x="T2" y="T3"/>
                </a:cxn>
                <a:cxn ang="0">
                  <a:pos x="T4" y="T5"/>
                </a:cxn>
                <a:cxn ang="0">
                  <a:pos x="T6" y="T7"/>
                </a:cxn>
                <a:cxn ang="0">
                  <a:pos x="T8" y="T9"/>
                </a:cxn>
              </a:cxnLst>
              <a:rect l="0" t="0" r="r" b="b"/>
              <a:pathLst>
                <a:path w="32" h="18">
                  <a:moveTo>
                    <a:pt x="31" y="9"/>
                  </a:moveTo>
                  <a:cubicBezTo>
                    <a:pt x="29" y="4"/>
                    <a:pt x="21" y="0"/>
                    <a:pt x="14" y="0"/>
                  </a:cubicBezTo>
                  <a:cubicBezTo>
                    <a:pt x="6" y="0"/>
                    <a:pt x="0" y="4"/>
                    <a:pt x="2" y="9"/>
                  </a:cubicBezTo>
                  <a:cubicBezTo>
                    <a:pt x="3" y="14"/>
                    <a:pt x="11" y="18"/>
                    <a:pt x="19" y="18"/>
                  </a:cubicBezTo>
                  <a:cubicBezTo>
                    <a:pt x="27" y="18"/>
                    <a:pt x="32" y="14"/>
                    <a:pt x="31" y="9"/>
                  </a:cubicBezTo>
                  <a:close/>
                </a:path>
              </a:pathLst>
            </a:custGeom>
            <a:grpFill/>
            <a:ln>
              <a:noFill/>
            </a:ln>
          </p:spPr>
          <p:txBody>
            <a:bodyPr anchor="ctr"/>
            <a:lstStyle/>
            <a:p>
              <a:pPr algn="ctr"/>
            </a:p>
          </p:txBody>
        </p:sp>
        <p:sp>
          <p:nvSpPr>
            <p:cNvPr id="349" name="ïṡľïḍé"/>
            <p:cNvSpPr/>
            <p:nvPr/>
          </p:nvSpPr>
          <p:spPr bwMode="auto">
            <a:xfrm>
              <a:off x="7958821" y="2108150"/>
              <a:ext cx="117264" cy="64804"/>
            </a:xfrm>
            <a:custGeom>
              <a:avLst/>
              <a:gdLst>
                <a:gd name="T0" fmla="*/ 30 w 32"/>
                <a:gd name="T1" fmla="*/ 9 h 18"/>
                <a:gd name="T2" fmla="*/ 13 w 32"/>
                <a:gd name="T3" fmla="*/ 0 h 18"/>
                <a:gd name="T4" fmla="*/ 1 w 32"/>
                <a:gd name="T5" fmla="*/ 9 h 18"/>
                <a:gd name="T6" fmla="*/ 19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28" y="4"/>
                    <a:pt x="21" y="0"/>
                    <a:pt x="13" y="0"/>
                  </a:cubicBezTo>
                  <a:cubicBezTo>
                    <a:pt x="5" y="0"/>
                    <a:pt x="0" y="4"/>
                    <a:pt x="1" y="9"/>
                  </a:cubicBezTo>
                  <a:cubicBezTo>
                    <a:pt x="3" y="14"/>
                    <a:pt x="11" y="18"/>
                    <a:pt x="19" y="18"/>
                  </a:cubicBezTo>
                  <a:cubicBezTo>
                    <a:pt x="27" y="18"/>
                    <a:pt x="32" y="14"/>
                    <a:pt x="30" y="9"/>
                  </a:cubicBezTo>
                  <a:close/>
                </a:path>
              </a:pathLst>
            </a:custGeom>
            <a:grpFill/>
            <a:ln>
              <a:noFill/>
            </a:ln>
          </p:spPr>
          <p:txBody>
            <a:bodyPr anchor="ctr"/>
            <a:lstStyle/>
            <a:p>
              <a:pPr algn="ctr"/>
            </a:p>
          </p:txBody>
        </p:sp>
        <p:sp>
          <p:nvSpPr>
            <p:cNvPr id="350" name="ïṧliḑê"/>
            <p:cNvSpPr/>
            <p:nvPr/>
          </p:nvSpPr>
          <p:spPr bwMode="auto">
            <a:xfrm>
              <a:off x="8086885" y="2108150"/>
              <a:ext cx="117264" cy="64804"/>
            </a:xfrm>
            <a:custGeom>
              <a:avLst/>
              <a:gdLst>
                <a:gd name="T0" fmla="*/ 30 w 32"/>
                <a:gd name="T1" fmla="*/ 9 h 18"/>
                <a:gd name="T2" fmla="*/ 13 w 32"/>
                <a:gd name="T3" fmla="*/ 0 h 18"/>
                <a:gd name="T4" fmla="*/ 2 w 32"/>
                <a:gd name="T5" fmla="*/ 9 h 18"/>
                <a:gd name="T6" fmla="*/ 19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29" y="4"/>
                    <a:pt x="21" y="0"/>
                    <a:pt x="13" y="0"/>
                  </a:cubicBezTo>
                  <a:cubicBezTo>
                    <a:pt x="5" y="0"/>
                    <a:pt x="0" y="4"/>
                    <a:pt x="2" y="9"/>
                  </a:cubicBezTo>
                  <a:cubicBezTo>
                    <a:pt x="3" y="14"/>
                    <a:pt x="11" y="18"/>
                    <a:pt x="19" y="18"/>
                  </a:cubicBezTo>
                  <a:cubicBezTo>
                    <a:pt x="27" y="18"/>
                    <a:pt x="32" y="14"/>
                    <a:pt x="30" y="9"/>
                  </a:cubicBezTo>
                  <a:close/>
                </a:path>
              </a:pathLst>
            </a:custGeom>
            <a:grpFill/>
            <a:ln>
              <a:noFill/>
            </a:ln>
          </p:spPr>
          <p:txBody>
            <a:bodyPr anchor="ctr"/>
            <a:lstStyle/>
            <a:p>
              <a:pPr algn="ctr"/>
            </a:p>
          </p:txBody>
        </p:sp>
        <p:sp>
          <p:nvSpPr>
            <p:cNvPr id="351" name="iṧ1iďê"/>
            <p:cNvSpPr/>
            <p:nvPr/>
          </p:nvSpPr>
          <p:spPr bwMode="auto">
            <a:xfrm>
              <a:off x="8214950" y="2108150"/>
              <a:ext cx="120350" cy="64804"/>
            </a:xfrm>
            <a:custGeom>
              <a:avLst/>
              <a:gdLst>
                <a:gd name="T0" fmla="*/ 31 w 33"/>
                <a:gd name="T1" fmla="*/ 9 h 18"/>
                <a:gd name="T2" fmla="*/ 13 w 33"/>
                <a:gd name="T3" fmla="*/ 0 h 18"/>
                <a:gd name="T4" fmla="*/ 2 w 33"/>
                <a:gd name="T5" fmla="*/ 9 h 18"/>
                <a:gd name="T6" fmla="*/ 20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29" y="4"/>
                    <a:pt x="21" y="0"/>
                    <a:pt x="13" y="0"/>
                  </a:cubicBezTo>
                  <a:cubicBezTo>
                    <a:pt x="5" y="0"/>
                    <a:pt x="0" y="4"/>
                    <a:pt x="2" y="9"/>
                  </a:cubicBezTo>
                  <a:cubicBezTo>
                    <a:pt x="4" y="14"/>
                    <a:pt x="12" y="18"/>
                    <a:pt x="20" y="18"/>
                  </a:cubicBezTo>
                  <a:cubicBezTo>
                    <a:pt x="28" y="18"/>
                    <a:pt x="33" y="14"/>
                    <a:pt x="31" y="9"/>
                  </a:cubicBezTo>
                  <a:close/>
                </a:path>
              </a:pathLst>
            </a:custGeom>
            <a:grpFill/>
            <a:ln>
              <a:noFill/>
            </a:ln>
          </p:spPr>
          <p:txBody>
            <a:bodyPr anchor="ctr"/>
            <a:lstStyle/>
            <a:p>
              <a:pPr algn="ctr"/>
            </a:p>
          </p:txBody>
        </p:sp>
        <p:sp>
          <p:nvSpPr>
            <p:cNvPr id="352" name="ïṡḷiḋe"/>
            <p:cNvSpPr/>
            <p:nvPr/>
          </p:nvSpPr>
          <p:spPr bwMode="auto">
            <a:xfrm>
              <a:off x="8346100" y="2108150"/>
              <a:ext cx="117264" cy="64804"/>
            </a:xfrm>
            <a:custGeom>
              <a:avLst/>
              <a:gdLst>
                <a:gd name="T0" fmla="*/ 30 w 32"/>
                <a:gd name="T1" fmla="*/ 9 h 18"/>
                <a:gd name="T2" fmla="*/ 12 w 32"/>
                <a:gd name="T3" fmla="*/ 0 h 18"/>
                <a:gd name="T4" fmla="*/ 1 w 32"/>
                <a:gd name="T5" fmla="*/ 9 h 18"/>
                <a:gd name="T6" fmla="*/ 19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28" y="4"/>
                    <a:pt x="20" y="0"/>
                    <a:pt x="12" y="0"/>
                  </a:cubicBezTo>
                  <a:cubicBezTo>
                    <a:pt x="4" y="0"/>
                    <a:pt x="0" y="4"/>
                    <a:pt x="1" y="9"/>
                  </a:cubicBezTo>
                  <a:cubicBezTo>
                    <a:pt x="3" y="14"/>
                    <a:pt x="11" y="18"/>
                    <a:pt x="19" y="18"/>
                  </a:cubicBezTo>
                  <a:cubicBezTo>
                    <a:pt x="27" y="18"/>
                    <a:pt x="32" y="14"/>
                    <a:pt x="30" y="9"/>
                  </a:cubicBezTo>
                  <a:close/>
                </a:path>
              </a:pathLst>
            </a:custGeom>
            <a:grpFill/>
            <a:ln>
              <a:noFill/>
            </a:ln>
          </p:spPr>
          <p:txBody>
            <a:bodyPr anchor="ctr"/>
            <a:lstStyle/>
            <a:p>
              <a:pPr algn="ctr"/>
            </a:p>
          </p:txBody>
        </p:sp>
        <p:sp>
          <p:nvSpPr>
            <p:cNvPr id="353" name="işľidé"/>
            <p:cNvSpPr/>
            <p:nvPr/>
          </p:nvSpPr>
          <p:spPr bwMode="auto">
            <a:xfrm>
              <a:off x="8474165" y="2108150"/>
              <a:ext cx="120350" cy="64804"/>
            </a:xfrm>
            <a:custGeom>
              <a:avLst/>
              <a:gdLst>
                <a:gd name="T0" fmla="*/ 31 w 33"/>
                <a:gd name="T1" fmla="*/ 9 h 18"/>
                <a:gd name="T2" fmla="*/ 13 w 33"/>
                <a:gd name="T3" fmla="*/ 0 h 18"/>
                <a:gd name="T4" fmla="*/ 2 w 33"/>
                <a:gd name="T5" fmla="*/ 9 h 18"/>
                <a:gd name="T6" fmla="*/ 20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29" y="4"/>
                    <a:pt x="21" y="0"/>
                    <a:pt x="13" y="0"/>
                  </a:cubicBezTo>
                  <a:cubicBezTo>
                    <a:pt x="5" y="0"/>
                    <a:pt x="0" y="4"/>
                    <a:pt x="2" y="9"/>
                  </a:cubicBezTo>
                  <a:cubicBezTo>
                    <a:pt x="4" y="14"/>
                    <a:pt x="12" y="18"/>
                    <a:pt x="20" y="18"/>
                  </a:cubicBezTo>
                  <a:cubicBezTo>
                    <a:pt x="28" y="18"/>
                    <a:pt x="33" y="14"/>
                    <a:pt x="31" y="9"/>
                  </a:cubicBezTo>
                  <a:close/>
                </a:path>
              </a:pathLst>
            </a:custGeom>
            <a:grpFill/>
            <a:ln>
              <a:noFill/>
            </a:ln>
          </p:spPr>
          <p:txBody>
            <a:bodyPr anchor="ctr"/>
            <a:lstStyle/>
            <a:p>
              <a:pPr algn="ctr"/>
            </a:p>
          </p:txBody>
        </p:sp>
        <p:sp>
          <p:nvSpPr>
            <p:cNvPr id="354" name="íšḻïḓè"/>
            <p:cNvSpPr/>
            <p:nvPr/>
          </p:nvSpPr>
          <p:spPr bwMode="auto">
            <a:xfrm>
              <a:off x="8600687" y="2108150"/>
              <a:ext cx="121893" cy="64804"/>
            </a:xfrm>
            <a:custGeom>
              <a:avLst/>
              <a:gdLst>
                <a:gd name="T0" fmla="*/ 31 w 33"/>
                <a:gd name="T1" fmla="*/ 9 h 18"/>
                <a:gd name="T2" fmla="*/ 13 w 33"/>
                <a:gd name="T3" fmla="*/ 0 h 18"/>
                <a:gd name="T4" fmla="*/ 2 w 33"/>
                <a:gd name="T5" fmla="*/ 9 h 18"/>
                <a:gd name="T6" fmla="*/ 21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29" y="4"/>
                    <a:pt x="21" y="0"/>
                    <a:pt x="13" y="0"/>
                  </a:cubicBezTo>
                  <a:cubicBezTo>
                    <a:pt x="5" y="0"/>
                    <a:pt x="0" y="4"/>
                    <a:pt x="2" y="9"/>
                  </a:cubicBezTo>
                  <a:cubicBezTo>
                    <a:pt x="4" y="14"/>
                    <a:pt x="12" y="18"/>
                    <a:pt x="21" y="18"/>
                  </a:cubicBezTo>
                  <a:cubicBezTo>
                    <a:pt x="29" y="18"/>
                    <a:pt x="33" y="14"/>
                    <a:pt x="31" y="9"/>
                  </a:cubicBezTo>
                  <a:close/>
                </a:path>
              </a:pathLst>
            </a:custGeom>
            <a:grpFill/>
            <a:ln>
              <a:noFill/>
            </a:ln>
          </p:spPr>
          <p:txBody>
            <a:bodyPr anchor="ctr"/>
            <a:lstStyle/>
            <a:p>
              <a:pPr algn="ctr"/>
            </a:p>
          </p:txBody>
        </p:sp>
        <p:sp>
          <p:nvSpPr>
            <p:cNvPr id="355" name="íṡļíḋè"/>
            <p:cNvSpPr/>
            <p:nvPr/>
          </p:nvSpPr>
          <p:spPr bwMode="auto">
            <a:xfrm>
              <a:off x="8728751" y="2108150"/>
              <a:ext cx="124979" cy="64804"/>
            </a:xfrm>
            <a:custGeom>
              <a:avLst/>
              <a:gdLst>
                <a:gd name="T0" fmla="*/ 31 w 34"/>
                <a:gd name="T1" fmla="*/ 9 h 18"/>
                <a:gd name="T2" fmla="*/ 13 w 34"/>
                <a:gd name="T3" fmla="*/ 0 h 18"/>
                <a:gd name="T4" fmla="*/ 3 w 34"/>
                <a:gd name="T5" fmla="*/ 9 h 18"/>
                <a:gd name="T6" fmla="*/ 21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29" y="4"/>
                    <a:pt x="21" y="0"/>
                    <a:pt x="13" y="0"/>
                  </a:cubicBezTo>
                  <a:cubicBezTo>
                    <a:pt x="5" y="0"/>
                    <a:pt x="0" y="4"/>
                    <a:pt x="3" y="9"/>
                  </a:cubicBezTo>
                  <a:cubicBezTo>
                    <a:pt x="5" y="14"/>
                    <a:pt x="13" y="18"/>
                    <a:pt x="21" y="18"/>
                  </a:cubicBezTo>
                  <a:cubicBezTo>
                    <a:pt x="29" y="18"/>
                    <a:pt x="34" y="14"/>
                    <a:pt x="31" y="9"/>
                  </a:cubicBezTo>
                  <a:close/>
                </a:path>
              </a:pathLst>
            </a:custGeom>
            <a:grpFill/>
            <a:ln>
              <a:noFill/>
            </a:ln>
          </p:spPr>
          <p:txBody>
            <a:bodyPr anchor="ctr"/>
            <a:lstStyle/>
            <a:p>
              <a:pPr algn="ctr"/>
            </a:p>
          </p:txBody>
        </p:sp>
        <p:sp>
          <p:nvSpPr>
            <p:cNvPr id="356" name="ïṥļïdé"/>
            <p:cNvSpPr/>
            <p:nvPr/>
          </p:nvSpPr>
          <p:spPr bwMode="auto">
            <a:xfrm>
              <a:off x="8859902" y="2108150"/>
              <a:ext cx="120350" cy="64804"/>
            </a:xfrm>
            <a:custGeom>
              <a:avLst/>
              <a:gdLst>
                <a:gd name="T0" fmla="*/ 31 w 33"/>
                <a:gd name="T1" fmla="*/ 9 h 18"/>
                <a:gd name="T2" fmla="*/ 12 w 33"/>
                <a:gd name="T3" fmla="*/ 0 h 18"/>
                <a:gd name="T4" fmla="*/ 2 w 33"/>
                <a:gd name="T5" fmla="*/ 9 h 18"/>
                <a:gd name="T6" fmla="*/ 21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29" y="4"/>
                    <a:pt x="20" y="0"/>
                    <a:pt x="12" y="0"/>
                  </a:cubicBezTo>
                  <a:cubicBezTo>
                    <a:pt x="4" y="0"/>
                    <a:pt x="0" y="4"/>
                    <a:pt x="2" y="9"/>
                  </a:cubicBezTo>
                  <a:cubicBezTo>
                    <a:pt x="4" y="14"/>
                    <a:pt x="13" y="18"/>
                    <a:pt x="21" y="18"/>
                  </a:cubicBezTo>
                  <a:cubicBezTo>
                    <a:pt x="29" y="18"/>
                    <a:pt x="33" y="14"/>
                    <a:pt x="31" y="9"/>
                  </a:cubicBezTo>
                  <a:close/>
                </a:path>
              </a:pathLst>
            </a:custGeom>
            <a:grpFill/>
            <a:ln>
              <a:noFill/>
            </a:ln>
          </p:spPr>
          <p:txBody>
            <a:bodyPr anchor="ctr"/>
            <a:lstStyle/>
            <a:p>
              <a:pPr algn="ctr"/>
            </a:p>
          </p:txBody>
        </p:sp>
        <p:sp>
          <p:nvSpPr>
            <p:cNvPr id="357" name="iṧļïḑé"/>
            <p:cNvSpPr/>
            <p:nvPr/>
          </p:nvSpPr>
          <p:spPr bwMode="auto">
            <a:xfrm>
              <a:off x="8987966" y="2108150"/>
              <a:ext cx="124979" cy="64804"/>
            </a:xfrm>
            <a:custGeom>
              <a:avLst/>
              <a:gdLst>
                <a:gd name="T0" fmla="*/ 31 w 34"/>
                <a:gd name="T1" fmla="*/ 9 h 18"/>
                <a:gd name="T2" fmla="*/ 12 w 34"/>
                <a:gd name="T3" fmla="*/ 0 h 18"/>
                <a:gd name="T4" fmla="*/ 2 w 34"/>
                <a:gd name="T5" fmla="*/ 9 h 18"/>
                <a:gd name="T6" fmla="*/ 21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29" y="4"/>
                    <a:pt x="20" y="0"/>
                    <a:pt x="12" y="0"/>
                  </a:cubicBezTo>
                  <a:cubicBezTo>
                    <a:pt x="5" y="0"/>
                    <a:pt x="0" y="4"/>
                    <a:pt x="2" y="9"/>
                  </a:cubicBezTo>
                  <a:cubicBezTo>
                    <a:pt x="5" y="14"/>
                    <a:pt x="13" y="18"/>
                    <a:pt x="21" y="18"/>
                  </a:cubicBezTo>
                  <a:cubicBezTo>
                    <a:pt x="29" y="18"/>
                    <a:pt x="34" y="14"/>
                    <a:pt x="31" y="9"/>
                  </a:cubicBezTo>
                  <a:close/>
                </a:path>
              </a:pathLst>
            </a:custGeom>
            <a:grpFill/>
            <a:ln>
              <a:noFill/>
            </a:ln>
          </p:spPr>
          <p:txBody>
            <a:bodyPr anchor="ctr"/>
            <a:lstStyle/>
            <a:p>
              <a:pPr algn="ctr"/>
            </a:p>
          </p:txBody>
        </p:sp>
        <p:sp>
          <p:nvSpPr>
            <p:cNvPr id="358" name="îṧlíḓé"/>
            <p:cNvSpPr/>
            <p:nvPr/>
          </p:nvSpPr>
          <p:spPr bwMode="auto">
            <a:xfrm>
              <a:off x="9116031" y="2108150"/>
              <a:ext cx="123436" cy="64804"/>
            </a:xfrm>
            <a:custGeom>
              <a:avLst/>
              <a:gdLst>
                <a:gd name="T0" fmla="*/ 32 w 34"/>
                <a:gd name="T1" fmla="*/ 9 h 18"/>
                <a:gd name="T2" fmla="*/ 13 w 34"/>
                <a:gd name="T3" fmla="*/ 0 h 18"/>
                <a:gd name="T4" fmla="*/ 3 w 34"/>
                <a:gd name="T5" fmla="*/ 9 h 18"/>
                <a:gd name="T6" fmla="*/ 22 w 34"/>
                <a:gd name="T7" fmla="*/ 18 h 18"/>
                <a:gd name="T8" fmla="*/ 32 w 34"/>
                <a:gd name="T9" fmla="*/ 9 h 18"/>
              </a:gdLst>
              <a:ahLst/>
              <a:cxnLst>
                <a:cxn ang="0">
                  <a:pos x="T0" y="T1"/>
                </a:cxn>
                <a:cxn ang="0">
                  <a:pos x="T2" y="T3"/>
                </a:cxn>
                <a:cxn ang="0">
                  <a:pos x="T4" y="T5"/>
                </a:cxn>
                <a:cxn ang="0">
                  <a:pos x="T6" y="T7"/>
                </a:cxn>
                <a:cxn ang="0">
                  <a:pos x="T8" y="T9"/>
                </a:cxn>
              </a:cxnLst>
              <a:rect l="0" t="0" r="r" b="b"/>
              <a:pathLst>
                <a:path w="34" h="18">
                  <a:moveTo>
                    <a:pt x="32" y="9"/>
                  </a:moveTo>
                  <a:cubicBezTo>
                    <a:pt x="29" y="4"/>
                    <a:pt x="21" y="0"/>
                    <a:pt x="13" y="0"/>
                  </a:cubicBezTo>
                  <a:cubicBezTo>
                    <a:pt x="5" y="0"/>
                    <a:pt x="0" y="4"/>
                    <a:pt x="3" y="9"/>
                  </a:cubicBezTo>
                  <a:cubicBezTo>
                    <a:pt x="5" y="14"/>
                    <a:pt x="14" y="18"/>
                    <a:pt x="22" y="18"/>
                  </a:cubicBezTo>
                  <a:cubicBezTo>
                    <a:pt x="30" y="18"/>
                    <a:pt x="34" y="14"/>
                    <a:pt x="32" y="9"/>
                  </a:cubicBezTo>
                  <a:close/>
                </a:path>
              </a:pathLst>
            </a:custGeom>
            <a:grpFill/>
            <a:ln>
              <a:noFill/>
            </a:ln>
          </p:spPr>
          <p:txBody>
            <a:bodyPr anchor="ctr"/>
            <a:lstStyle/>
            <a:p>
              <a:pPr algn="ctr"/>
            </a:p>
          </p:txBody>
        </p:sp>
        <p:sp>
          <p:nvSpPr>
            <p:cNvPr id="359" name="íŝḷîďé"/>
            <p:cNvSpPr/>
            <p:nvPr/>
          </p:nvSpPr>
          <p:spPr bwMode="auto">
            <a:xfrm>
              <a:off x="9247181" y="2108150"/>
              <a:ext cx="123436" cy="64804"/>
            </a:xfrm>
            <a:custGeom>
              <a:avLst/>
              <a:gdLst>
                <a:gd name="T0" fmla="*/ 31 w 34"/>
                <a:gd name="T1" fmla="*/ 9 h 18"/>
                <a:gd name="T2" fmla="*/ 12 w 34"/>
                <a:gd name="T3" fmla="*/ 0 h 18"/>
                <a:gd name="T4" fmla="*/ 2 w 34"/>
                <a:gd name="T5" fmla="*/ 9 h 18"/>
                <a:gd name="T6" fmla="*/ 21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28" y="4"/>
                    <a:pt x="20" y="0"/>
                    <a:pt x="12" y="0"/>
                  </a:cubicBezTo>
                  <a:cubicBezTo>
                    <a:pt x="4" y="0"/>
                    <a:pt x="0" y="4"/>
                    <a:pt x="2" y="9"/>
                  </a:cubicBezTo>
                  <a:cubicBezTo>
                    <a:pt x="5" y="14"/>
                    <a:pt x="13" y="18"/>
                    <a:pt x="21" y="18"/>
                  </a:cubicBezTo>
                  <a:cubicBezTo>
                    <a:pt x="29" y="18"/>
                    <a:pt x="34" y="14"/>
                    <a:pt x="31" y="9"/>
                  </a:cubicBezTo>
                  <a:close/>
                </a:path>
              </a:pathLst>
            </a:custGeom>
            <a:grpFill/>
            <a:ln>
              <a:noFill/>
            </a:ln>
          </p:spPr>
          <p:txBody>
            <a:bodyPr anchor="ctr"/>
            <a:lstStyle/>
            <a:p>
              <a:pPr algn="ctr"/>
            </a:p>
          </p:txBody>
        </p:sp>
        <p:sp>
          <p:nvSpPr>
            <p:cNvPr id="360" name="iś1îḓé"/>
            <p:cNvSpPr/>
            <p:nvPr/>
          </p:nvSpPr>
          <p:spPr bwMode="auto">
            <a:xfrm>
              <a:off x="6678175" y="2188383"/>
              <a:ext cx="112636" cy="69433"/>
            </a:xfrm>
            <a:custGeom>
              <a:avLst/>
              <a:gdLst>
                <a:gd name="T0" fmla="*/ 30 w 31"/>
                <a:gd name="T1" fmla="*/ 9 h 19"/>
                <a:gd name="T2" fmla="*/ 14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30" y="4"/>
                    <a:pt x="23" y="0"/>
                    <a:pt x="14" y="0"/>
                  </a:cubicBezTo>
                  <a:cubicBezTo>
                    <a:pt x="6" y="0"/>
                    <a:pt x="0" y="4"/>
                    <a:pt x="1" y="9"/>
                  </a:cubicBezTo>
                  <a:cubicBezTo>
                    <a:pt x="2" y="14"/>
                    <a:pt x="9" y="19"/>
                    <a:pt x="17" y="19"/>
                  </a:cubicBezTo>
                  <a:cubicBezTo>
                    <a:pt x="25" y="19"/>
                    <a:pt x="31" y="14"/>
                    <a:pt x="30" y="9"/>
                  </a:cubicBezTo>
                  <a:close/>
                </a:path>
              </a:pathLst>
            </a:custGeom>
            <a:grpFill/>
            <a:ln>
              <a:noFill/>
            </a:ln>
          </p:spPr>
          <p:txBody>
            <a:bodyPr anchor="ctr"/>
            <a:lstStyle/>
            <a:p>
              <a:pPr algn="ctr"/>
            </a:p>
          </p:txBody>
        </p:sp>
        <p:sp>
          <p:nvSpPr>
            <p:cNvPr id="361" name="íṩlídé"/>
            <p:cNvSpPr/>
            <p:nvPr/>
          </p:nvSpPr>
          <p:spPr bwMode="auto">
            <a:xfrm>
              <a:off x="6809325" y="2188383"/>
              <a:ext cx="114178" cy="69433"/>
            </a:xfrm>
            <a:custGeom>
              <a:avLst/>
              <a:gdLst>
                <a:gd name="T0" fmla="*/ 30 w 31"/>
                <a:gd name="T1" fmla="*/ 9 h 19"/>
                <a:gd name="T2" fmla="*/ 14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2" y="0"/>
                    <a:pt x="14" y="0"/>
                  </a:cubicBezTo>
                  <a:cubicBezTo>
                    <a:pt x="6" y="0"/>
                    <a:pt x="0" y="4"/>
                    <a:pt x="1" y="9"/>
                  </a:cubicBezTo>
                  <a:cubicBezTo>
                    <a:pt x="2" y="14"/>
                    <a:pt x="9" y="19"/>
                    <a:pt x="17" y="19"/>
                  </a:cubicBezTo>
                  <a:cubicBezTo>
                    <a:pt x="25" y="19"/>
                    <a:pt x="31" y="14"/>
                    <a:pt x="30" y="9"/>
                  </a:cubicBezTo>
                  <a:close/>
                </a:path>
              </a:pathLst>
            </a:custGeom>
            <a:grpFill/>
            <a:ln>
              <a:noFill/>
            </a:ln>
          </p:spPr>
          <p:txBody>
            <a:bodyPr anchor="ctr"/>
            <a:lstStyle/>
            <a:p>
              <a:pPr algn="ctr"/>
            </a:p>
          </p:txBody>
        </p:sp>
        <p:sp>
          <p:nvSpPr>
            <p:cNvPr id="362" name="íṡḻïdè"/>
            <p:cNvSpPr/>
            <p:nvPr/>
          </p:nvSpPr>
          <p:spPr bwMode="auto">
            <a:xfrm>
              <a:off x="6940476" y="2188383"/>
              <a:ext cx="114178" cy="69433"/>
            </a:xfrm>
            <a:custGeom>
              <a:avLst/>
              <a:gdLst>
                <a:gd name="T0" fmla="*/ 30 w 31"/>
                <a:gd name="T1" fmla="*/ 9 h 19"/>
                <a:gd name="T2" fmla="*/ 14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2" y="0"/>
                    <a:pt x="14" y="0"/>
                  </a:cubicBezTo>
                  <a:cubicBezTo>
                    <a:pt x="6" y="0"/>
                    <a:pt x="0" y="4"/>
                    <a:pt x="1" y="9"/>
                  </a:cubicBezTo>
                  <a:cubicBezTo>
                    <a:pt x="2" y="14"/>
                    <a:pt x="9" y="19"/>
                    <a:pt x="17" y="19"/>
                  </a:cubicBezTo>
                  <a:cubicBezTo>
                    <a:pt x="25" y="19"/>
                    <a:pt x="31" y="14"/>
                    <a:pt x="30" y="9"/>
                  </a:cubicBezTo>
                  <a:close/>
                </a:path>
              </a:pathLst>
            </a:custGeom>
            <a:grpFill/>
            <a:ln>
              <a:noFill/>
            </a:ln>
          </p:spPr>
          <p:txBody>
            <a:bodyPr anchor="ctr"/>
            <a:lstStyle/>
            <a:p>
              <a:pPr algn="ctr"/>
            </a:p>
          </p:txBody>
        </p:sp>
        <p:sp>
          <p:nvSpPr>
            <p:cNvPr id="363" name="ïṥliḋê"/>
            <p:cNvSpPr/>
            <p:nvPr/>
          </p:nvSpPr>
          <p:spPr bwMode="auto">
            <a:xfrm>
              <a:off x="7073170" y="2188383"/>
              <a:ext cx="112636" cy="69433"/>
            </a:xfrm>
            <a:custGeom>
              <a:avLst/>
              <a:gdLst>
                <a:gd name="T0" fmla="*/ 30 w 31"/>
                <a:gd name="T1" fmla="*/ 9 h 19"/>
                <a:gd name="T2" fmla="*/ 13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1" y="0"/>
                    <a:pt x="13" y="0"/>
                  </a:cubicBezTo>
                  <a:cubicBezTo>
                    <a:pt x="5" y="0"/>
                    <a:pt x="0" y="4"/>
                    <a:pt x="1" y="9"/>
                  </a:cubicBezTo>
                  <a:cubicBezTo>
                    <a:pt x="2" y="14"/>
                    <a:pt x="9" y="19"/>
                    <a:pt x="17" y="19"/>
                  </a:cubicBezTo>
                  <a:cubicBezTo>
                    <a:pt x="25" y="19"/>
                    <a:pt x="31" y="14"/>
                    <a:pt x="30" y="9"/>
                  </a:cubicBezTo>
                  <a:close/>
                </a:path>
              </a:pathLst>
            </a:custGeom>
            <a:grpFill/>
            <a:ln>
              <a:noFill/>
            </a:ln>
          </p:spPr>
          <p:txBody>
            <a:bodyPr anchor="ctr"/>
            <a:lstStyle/>
            <a:p>
              <a:pPr algn="ctr"/>
            </a:p>
          </p:txBody>
        </p:sp>
        <p:sp>
          <p:nvSpPr>
            <p:cNvPr id="364" name="íSļidè"/>
            <p:cNvSpPr/>
            <p:nvPr/>
          </p:nvSpPr>
          <p:spPr bwMode="auto">
            <a:xfrm>
              <a:off x="7199691" y="2188383"/>
              <a:ext cx="117264" cy="69433"/>
            </a:xfrm>
            <a:custGeom>
              <a:avLst/>
              <a:gdLst>
                <a:gd name="T0" fmla="*/ 31 w 32"/>
                <a:gd name="T1" fmla="*/ 9 h 19"/>
                <a:gd name="T2" fmla="*/ 14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2" y="0"/>
                    <a:pt x="14" y="0"/>
                  </a:cubicBezTo>
                  <a:cubicBezTo>
                    <a:pt x="6" y="0"/>
                    <a:pt x="0" y="4"/>
                    <a:pt x="1" y="9"/>
                  </a:cubicBezTo>
                  <a:cubicBezTo>
                    <a:pt x="2" y="14"/>
                    <a:pt x="10" y="19"/>
                    <a:pt x="18" y="19"/>
                  </a:cubicBezTo>
                  <a:cubicBezTo>
                    <a:pt x="26" y="19"/>
                    <a:pt x="32" y="14"/>
                    <a:pt x="31" y="9"/>
                  </a:cubicBezTo>
                  <a:close/>
                </a:path>
              </a:pathLst>
            </a:custGeom>
            <a:grpFill/>
            <a:ln>
              <a:noFill/>
            </a:ln>
          </p:spPr>
          <p:txBody>
            <a:bodyPr anchor="ctr"/>
            <a:lstStyle/>
            <a:p>
              <a:pPr algn="ctr"/>
            </a:p>
          </p:txBody>
        </p:sp>
        <p:sp>
          <p:nvSpPr>
            <p:cNvPr id="365" name="îśḷïḓê"/>
            <p:cNvSpPr/>
            <p:nvPr/>
          </p:nvSpPr>
          <p:spPr bwMode="auto">
            <a:xfrm>
              <a:off x="7330841" y="2188383"/>
              <a:ext cx="117264" cy="69433"/>
            </a:xfrm>
            <a:custGeom>
              <a:avLst/>
              <a:gdLst>
                <a:gd name="T0" fmla="*/ 30 w 32"/>
                <a:gd name="T1" fmla="*/ 9 h 19"/>
                <a:gd name="T2" fmla="*/ 14 w 32"/>
                <a:gd name="T3" fmla="*/ 0 h 19"/>
                <a:gd name="T4" fmla="*/ 1 w 32"/>
                <a:gd name="T5" fmla="*/ 9 h 19"/>
                <a:gd name="T6" fmla="*/ 18 w 32"/>
                <a:gd name="T7" fmla="*/ 19 h 19"/>
                <a:gd name="T8" fmla="*/ 30 w 32"/>
                <a:gd name="T9" fmla="*/ 9 h 19"/>
              </a:gdLst>
              <a:ahLst/>
              <a:cxnLst>
                <a:cxn ang="0">
                  <a:pos x="T0" y="T1"/>
                </a:cxn>
                <a:cxn ang="0">
                  <a:pos x="T2" y="T3"/>
                </a:cxn>
                <a:cxn ang="0">
                  <a:pos x="T4" y="T5"/>
                </a:cxn>
                <a:cxn ang="0">
                  <a:pos x="T6" y="T7"/>
                </a:cxn>
                <a:cxn ang="0">
                  <a:pos x="T8" y="T9"/>
                </a:cxn>
              </a:cxnLst>
              <a:rect l="0" t="0" r="r" b="b"/>
              <a:pathLst>
                <a:path w="32" h="19">
                  <a:moveTo>
                    <a:pt x="30" y="9"/>
                  </a:moveTo>
                  <a:cubicBezTo>
                    <a:pt x="29" y="4"/>
                    <a:pt x="22" y="0"/>
                    <a:pt x="14" y="0"/>
                  </a:cubicBezTo>
                  <a:cubicBezTo>
                    <a:pt x="6" y="0"/>
                    <a:pt x="0" y="4"/>
                    <a:pt x="1" y="9"/>
                  </a:cubicBezTo>
                  <a:cubicBezTo>
                    <a:pt x="2" y="14"/>
                    <a:pt x="10" y="19"/>
                    <a:pt x="18" y="19"/>
                  </a:cubicBezTo>
                  <a:cubicBezTo>
                    <a:pt x="26" y="19"/>
                    <a:pt x="32" y="14"/>
                    <a:pt x="30" y="9"/>
                  </a:cubicBezTo>
                  <a:close/>
                </a:path>
              </a:pathLst>
            </a:custGeom>
            <a:grpFill/>
            <a:ln>
              <a:noFill/>
            </a:ln>
          </p:spPr>
          <p:txBody>
            <a:bodyPr anchor="ctr"/>
            <a:lstStyle/>
            <a:p>
              <a:pPr algn="ctr"/>
            </a:p>
          </p:txBody>
        </p:sp>
        <p:sp>
          <p:nvSpPr>
            <p:cNvPr id="366" name="îṣ1ïḍe"/>
            <p:cNvSpPr/>
            <p:nvPr/>
          </p:nvSpPr>
          <p:spPr bwMode="auto">
            <a:xfrm>
              <a:off x="7463535" y="2188383"/>
              <a:ext cx="115721" cy="69433"/>
            </a:xfrm>
            <a:custGeom>
              <a:avLst/>
              <a:gdLst>
                <a:gd name="T0" fmla="*/ 30 w 32"/>
                <a:gd name="T1" fmla="*/ 9 h 19"/>
                <a:gd name="T2" fmla="*/ 13 w 32"/>
                <a:gd name="T3" fmla="*/ 0 h 19"/>
                <a:gd name="T4" fmla="*/ 1 w 32"/>
                <a:gd name="T5" fmla="*/ 9 h 19"/>
                <a:gd name="T6" fmla="*/ 18 w 32"/>
                <a:gd name="T7" fmla="*/ 19 h 19"/>
                <a:gd name="T8" fmla="*/ 30 w 32"/>
                <a:gd name="T9" fmla="*/ 9 h 19"/>
              </a:gdLst>
              <a:ahLst/>
              <a:cxnLst>
                <a:cxn ang="0">
                  <a:pos x="T0" y="T1"/>
                </a:cxn>
                <a:cxn ang="0">
                  <a:pos x="T2" y="T3"/>
                </a:cxn>
                <a:cxn ang="0">
                  <a:pos x="T4" y="T5"/>
                </a:cxn>
                <a:cxn ang="0">
                  <a:pos x="T6" y="T7"/>
                </a:cxn>
                <a:cxn ang="0">
                  <a:pos x="T8" y="T9"/>
                </a:cxn>
              </a:cxnLst>
              <a:rect l="0" t="0" r="r" b="b"/>
              <a:pathLst>
                <a:path w="32" h="19">
                  <a:moveTo>
                    <a:pt x="30" y="9"/>
                  </a:moveTo>
                  <a:cubicBezTo>
                    <a:pt x="29" y="4"/>
                    <a:pt x="21" y="0"/>
                    <a:pt x="13" y="0"/>
                  </a:cubicBezTo>
                  <a:cubicBezTo>
                    <a:pt x="5" y="0"/>
                    <a:pt x="0" y="4"/>
                    <a:pt x="1" y="9"/>
                  </a:cubicBezTo>
                  <a:cubicBezTo>
                    <a:pt x="2" y="14"/>
                    <a:pt x="10" y="19"/>
                    <a:pt x="18" y="19"/>
                  </a:cubicBezTo>
                  <a:cubicBezTo>
                    <a:pt x="26" y="19"/>
                    <a:pt x="32" y="14"/>
                    <a:pt x="30" y="9"/>
                  </a:cubicBezTo>
                  <a:close/>
                </a:path>
              </a:pathLst>
            </a:custGeom>
            <a:grpFill/>
            <a:ln>
              <a:noFill/>
            </a:ln>
          </p:spPr>
          <p:txBody>
            <a:bodyPr anchor="ctr"/>
            <a:lstStyle/>
            <a:p>
              <a:pPr algn="ctr"/>
            </a:p>
          </p:txBody>
        </p:sp>
        <p:sp>
          <p:nvSpPr>
            <p:cNvPr id="367" name="íśḷíďè"/>
            <p:cNvSpPr/>
            <p:nvPr/>
          </p:nvSpPr>
          <p:spPr bwMode="auto">
            <a:xfrm>
              <a:off x="7594685" y="2188383"/>
              <a:ext cx="115721" cy="69433"/>
            </a:xfrm>
            <a:custGeom>
              <a:avLst/>
              <a:gdLst>
                <a:gd name="T0" fmla="*/ 30 w 32"/>
                <a:gd name="T1" fmla="*/ 9 h 19"/>
                <a:gd name="T2" fmla="*/ 13 w 32"/>
                <a:gd name="T3" fmla="*/ 0 h 19"/>
                <a:gd name="T4" fmla="*/ 1 w 32"/>
                <a:gd name="T5" fmla="*/ 9 h 19"/>
                <a:gd name="T6" fmla="*/ 18 w 32"/>
                <a:gd name="T7" fmla="*/ 19 h 19"/>
                <a:gd name="T8" fmla="*/ 30 w 32"/>
                <a:gd name="T9" fmla="*/ 9 h 19"/>
              </a:gdLst>
              <a:ahLst/>
              <a:cxnLst>
                <a:cxn ang="0">
                  <a:pos x="T0" y="T1"/>
                </a:cxn>
                <a:cxn ang="0">
                  <a:pos x="T2" y="T3"/>
                </a:cxn>
                <a:cxn ang="0">
                  <a:pos x="T4" y="T5"/>
                </a:cxn>
                <a:cxn ang="0">
                  <a:pos x="T6" y="T7"/>
                </a:cxn>
                <a:cxn ang="0">
                  <a:pos x="T8" y="T9"/>
                </a:cxn>
              </a:cxnLst>
              <a:rect l="0" t="0" r="r" b="b"/>
              <a:pathLst>
                <a:path w="32" h="19">
                  <a:moveTo>
                    <a:pt x="30" y="9"/>
                  </a:moveTo>
                  <a:cubicBezTo>
                    <a:pt x="29" y="4"/>
                    <a:pt x="21" y="0"/>
                    <a:pt x="13" y="0"/>
                  </a:cubicBezTo>
                  <a:cubicBezTo>
                    <a:pt x="5" y="0"/>
                    <a:pt x="0" y="4"/>
                    <a:pt x="1" y="9"/>
                  </a:cubicBezTo>
                  <a:cubicBezTo>
                    <a:pt x="2" y="14"/>
                    <a:pt x="10" y="19"/>
                    <a:pt x="18" y="19"/>
                  </a:cubicBezTo>
                  <a:cubicBezTo>
                    <a:pt x="26" y="19"/>
                    <a:pt x="32" y="14"/>
                    <a:pt x="30" y="9"/>
                  </a:cubicBezTo>
                  <a:close/>
                </a:path>
              </a:pathLst>
            </a:custGeom>
            <a:grpFill/>
            <a:ln>
              <a:noFill/>
            </a:ln>
          </p:spPr>
          <p:txBody>
            <a:bodyPr anchor="ctr"/>
            <a:lstStyle/>
            <a:p>
              <a:pPr algn="ctr"/>
            </a:p>
          </p:txBody>
        </p:sp>
        <p:sp>
          <p:nvSpPr>
            <p:cNvPr id="368" name="îṥḷíḓè"/>
            <p:cNvSpPr/>
            <p:nvPr/>
          </p:nvSpPr>
          <p:spPr bwMode="auto">
            <a:xfrm>
              <a:off x="7722750" y="2188383"/>
              <a:ext cx="120350" cy="69433"/>
            </a:xfrm>
            <a:custGeom>
              <a:avLst/>
              <a:gdLst>
                <a:gd name="T0" fmla="*/ 31 w 33"/>
                <a:gd name="T1" fmla="*/ 9 h 19"/>
                <a:gd name="T2" fmla="*/ 14 w 33"/>
                <a:gd name="T3" fmla="*/ 0 h 19"/>
                <a:gd name="T4" fmla="*/ 2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2" y="0"/>
                    <a:pt x="14" y="0"/>
                  </a:cubicBezTo>
                  <a:cubicBezTo>
                    <a:pt x="6" y="0"/>
                    <a:pt x="0" y="4"/>
                    <a:pt x="2" y="9"/>
                  </a:cubicBezTo>
                  <a:cubicBezTo>
                    <a:pt x="3" y="14"/>
                    <a:pt x="11" y="19"/>
                    <a:pt x="19" y="19"/>
                  </a:cubicBezTo>
                  <a:cubicBezTo>
                    <a:pt x="27" y="19"/>
                    <a:pt x="33" y="14"/>
                    <a:pt x="31" y="9"/>
                  </a:cubicBezTo>
                  <a:close/>
                </a:path>
              </a:pathLst>
            </a:custGeom>
            <a:grpFill/>
            <a:ln>
              <a:noFill/>
            </a:ln>
          </p:spPr>
          <p:txBody>
            <a:bodyPr anchor="ctr"/>
            <a:lstStyle/>
            <a:p>
              <a:pPr algn="ctr"/>
            </a:p>
          </p:txBody>
        </p:sp>
        <p:sp>
          <p:nvSpPr>
            <p:cNvPr id="369" name="íṧ1iḋé"/>
            <p:cNvSpPr/>
            <p:nvPr/>
          </p:nvSpPr>
          <p:spPr bwMode="auto">
            <a:xfrm>
              <a:off x="7853900" y="2188383"/>
              <a:ext cx="115721" cy="69433"/>
            </a:xfrm>
            <a:custGeom>
              <a:avLst/>
              <a:gdLst>
                <a:gd name="T0" fmla="*/ 31 w 32"/>
                <a:gd name="T1" fmla="*/ 9 h 19"/>
                <a:gd name="T2" fmla="*/ 13 w 32"/>
                <a:gd name="T3" fmla="*/ 0 h 19"/>
                <a:gd name="T4" fmla="*/ 2 w 32"/>
                <a:gd name="T5" fmla="*/ 9 h 19"/>
                <a:gd name="T6" fmla="*/ 19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29" y="4"/>
                    <a:pt x="21" y="0"/>
                    <a:pt x="13" y="0"/>
                  </a:cubicBezTo>
                  <a:cubicBezTo>
                    <a:pt x="5" y="0"/>
                    <a:pt x="0" y="4"/>
                    <a:pt x="2" y="9"/>
                  </a:cubicBezTo>
                  <a:cubicBezTo>
                    <a:pt x="3" y="14"/>
                    <a:pt x="11" y="19"/>
                    <a:pt x="19" y="19"/>
                  </a:cubicBezTo>
                  <a:cubicBezTo>
                    <a:pt x="27" y="19"/>
                    <a:pt x="32" y="14"/>
                    <a:pt x="31" y="9"/>
                  </a:cubicBezTo>
                  <a:close/>
                </a:path>
              </a:pathLst>
            </a:custGeom>
            <a:grpFill/>
            <a:ln>
              <a:noFill/>
            </a:ln>
          </p:spPr>
          <p:txBody>
            <a:bodyPr anchor="ctr"/>
            <a:lstStyle/>
            <a:p>
              <a:pPr algn="ctr"/>
            </a:p>
          </p:txBody>
        </p:sp>
        <p:sp>
          <p:nvSpPr>
            <p:cNvPr id="370" name="iślïḓê"/>
            <p:cNvSpPr/>
            <p:nvPr/>
          </p:nvSpPr>
          <p:spPr bwMode="auto">
            <a:xfrm>
              <a:off x="7985050" y="2188383"/>
              <a:ext cx="115721" cy="69433"/>
            </a:xfrm>
            <a:custGeom>
              <a:avLst/>
              <a:gdLst>
                <a:gd name="T0" fmla="*/ 31 w 32"/>
                <a:gd name="T1" fmla="*/ 9 h 19"/>
                <a:gd name="T2" fmla="*/ 13 w 32"/>
                <a:gd name="T3" fmla="*/ 0 h 19"/>
                <a:gd name="T4" fmla="*/ 1 w 32"/>
                <a:gd name="T5" fmla="*/ 9 h 19"/>
                <a:gd name="T6" fmla="*/ 19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29" y="4"/>
                    <a:pt x="21" y="0"/>
                    <a:pt x="13" y="0"/>
                  </a:cubicBezTo>
                  <a:cubicBezTo>
                    <a:pt x="5" y="0"/>
                    <a:pt x="0" y="4"/>
                    <a:pt x="1" y="9"/>
                  </a:cubicBezTo>
                  <a:cubicBezTo>
                    <a:pt x="3" y="14"/>
                    <a:pt x="11" y="19"/>
                    <a:pt x="19" y="19"/>
                  </a:cubicBezTo>
                  <a:cubicBezTo>
                    <a:pt x="27" y="19"/>
                    <a:pt x="32" y="14"/>
                    <a:pt x="31" y="9"/>
                  </a:cubicBezTo>
                  <a:close/>
                </a:path>
              </a:pathLst>
            </a:custGeom>
            <a:grpFill/>
            <a:ln>
              <a:noFill/>
            </a:ln>
          </p:spPr>
          <p:txBody>
            <a:bodyPr anchor="ctr"/>
            <a:lstStyle/>
            <a:p>
              <a:pPr algn="ctr"/>
            </a:p>
          </p:txBody>
        </p:sp>
        <p:sp>
          <p:nvSpPr>
            <p:cNvPr id="371" name="iṩļïḋè"/>
            <p:cNvSpPr/>
            <p:nvPr/>
          </p:nvSpPr>
          <p:spPr bwMode="auto">
            <a:xfrm>
              <a:off x="8113115" y="2188383"/>
              <a:ext cx="120350" cy="69433"/>
            </a:xfrm>
            <a:custGeom>
              <a:avLst/>
              <a:gdLst>
                <a:gd name="T0" fmla="*/ 31 w 33"/>
                <a:gd name="T1" fmla="*/ 9 h 19"/>
                <a:gd name="T2" fmla="*/ 14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0" y="4"/>
                    <a:pt x="22" y="0"/>
                    <a:pt x="14" y="0"/>
                  </a:cubicBezTo>
                  <a:cubicBezTo>
                    <a:pt x="6" y="0"/>
                    <a:pt x="0" y="4"/>
                    <a:pt x="2" y="9"/>
                  </a:cubicBezTo>
                  <a:cubicBezTo>
                    <a:pt x="4" y="14"/>
                    <a:pt x="12" y="19"/>
                    <a:pt x="20" y="19"/>
                  </a:cubicBezTo>
                  <a:cubicBezTo>
                    <a:pt x="28" y="19"/>
                    <a:pt x="33" y="14"/>
                    <a:pt x="31" y="9"/>
                  </a:cubicBezTo>
                  <a:close/>
                </a:path>
              </a:pathLst>
            </a:custGeom>
            <a:grpFill/>
            <a:ln>
              <a:noFill/>
            </a:ln>
          </p:spPr>
          <p:txBody>
            <a:bodyPr anchor="ctr"/>
            <a:lstStyle/>
            <a:p>
              <a:pPr algn="ctr"/>
            </a:p>
          </p:txBody>
        </p:sp>
        <p:sp>
          <p:nvSpPr>
            <p:cNvPr id="372" name="íS1iḓê"/>
            <p:cNvSpPr/>
            <p:nvPr/>
          </p:nvSpPr>
          <p:spPr bwMode="auto">
            <a:xfrm>
              <a:off x="8244265" y="2188383"/>
              <a:ext cx="120350" cy="69433"/>
            </a:xfrm>
            <a:custGeom>
              <a:avLst/>
              <a:gdLst>
                <a:gd name="T0" fmla="*/ 31 w 33"/>
                <a:gd name="T1" fmla="*/ 9 h 19"/>
                <a:gd name="T2" fmla="*/ 13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2" y="9"/>
                  </a:cubicBezTo>
                  <a:cubicBezTo>
                    <a:pt x="4" y="14"/>
                    <a:pt x="12" y="19"/>
                    <a:pt x="20" y="19"/>
                  </a:cubicBezTo>
                  <a:cubicBezTo>
                    <a:pt x="28" y="19"/>
                    <a:pt x="33" y="14"/>
                    <a:pt x="31" y="9"/>
                  </a:cubicBezTo>
                  <a:close/>
                </a:path>
              </a:pathLst>
            </a:custGeom>
            <a:grpFill/>
            <a:ln>
              <a:noFill/>
            </a:ln>
          </p:spPr>
          <p:txBody>
            <a:bodyPr anchor="ctr"/>
            <a:lstStyle/>
            <a:p>
              <a:pPr algn="ctr"/>
            </a:p>
          </p:txBody>
        </p:sp>
        <p:sp>
          <p:nvSpPr>
            <p:cNvPr id="373" name="íṧ1iḍé"/>
            <p:cNvSpPr/>
            <p:nvPr/>
          </p:nvSpPr>
          <p:spPr bwMode="auto">
            <a:xfrm>
              <a:off x="8375416" y="2188383"/>
              <a:ext cx="120350" cy="69433"/>
            </a:xfrm>
            <a:custGeom>
              <a:avLst/>
              <a:gdLst>
                <a:gd name="T0" fmla="*/ 31 w 33"/>
                <a:gd name="T1" fmla="*/ 9 h 19"/>
                <a:gd name="T2" fmla="*/ 13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2" y="9"/>
                  </a:cubicBezTo>
                  <a:cubicBezTo>
                    <a:pt x="4" y="14"/>
                    <a:pt x="12" y="19"/>
                    <a:pt x="20" y="19"/>
                  </a:cubicBezTo>
                  <a:cubicBezTo>
                    <a:pt x="28" y="19"/>
                    <a:pt x="33" y="14"/>
                    <a:pt x="31" y="9"/>
                  </a:cubicBezTo>
                  <a:close/>
                </a:path>
              </a:pathLst>
            </a:custGeom>
            <a:grpFill/>
            <a:ln>
              <a:noFill/>
            </a:ln>
          </p:spPr>
          <p:txBody>
            <a:bodyPr anchor="ctr"/>
            <a:lstStyle/>
            <a:p>
              <a:pPr algn="ctr"/>
            </a:p>
          </p:txBody>
        </p:sp>
        <p:sp>
          <p:nvSpPr>
            <p:cNvPr id="374" name="î$ļíḍê"/>
            <p:cNvSpPr/>
            <p:nvPr/>
          </p:nvSpPr>
          <p:spPr bwMode="auto">
            <a:xfrm>
              <a:off x="8506566" y="2188383"/>
              <a:ext cx="120350" cy="69433"/>
            </a:xfrm>
            <a:custGeom>
              <a:avLst/>
              <a:gdLst>
                <a:gd name="T0" fmla="*/ 31 w 33"/>
                <a:gd name="T1" fmla="*/ 9 h 19"/>
                <a:gd name="T2" fmla="*/ 13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2" y="9"/>
                  </a:cubicBezTo>
                  <a:cubicBezTo>
                    <a:pt x="4" y="14"/>
                    <a:pt x="12" y="19"/>
                    <a:pt x="20" y="19"/>
                  </a:cubicBezTo>
                  <a:cubicBezTo>
                    <a:pt x="28" y="19"/>
                    <a:pt x="33" y="14"/>
                    <a:pt x="31" y="9"/>
                  </a:cubicBezTo>
                  <a:close/>
                </a:path>
              </a:pathLst>
            </a:custGeom>
            <a:grpFill/>
            <a:ln>
              <a:noFill/>
            </a:ln>
          </p:spPr>
          <p:txBody>
            <a:bodyPr anchor="ctr"/>
            <a:lstStyle/>
            <a:p>
              <a:pPr algn="ctr"/>
            </a:p>
          </p:txBody>
        </p:sp>
        <p:sp>
          <p:nvSpPr>
            <p:cNvPr id="375" name="ïṩlíďe"/>
            <p:cNvSpPr/>
            <p:nvPr/>
          </p:nvSpPr>
          <p:spPr bwMode="auto">
            <a:xfrm>
              <a:off x="8634631" y="2188383"/>
              <a:ext cx="123436" cy="69433"/>
            </a:xfrm>
            <a:custGeom>
              <a:avLst/>
              <a:gdLst>
                <a:gd name="T0" fmla="*/ 32 w 34"/>
                <a:gd name="T1" fmla="*/ 9 h 19"/>
                <a:gd name="T2" fmla="*/ 13 w 34"/>
                <a:gd name="T3" fmla="*/ 0 h 19"/>
                <a:gd name="T4" fmla="*/ 3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1" y="0"/>
                    <a:pt x="13" y="0"/>
                  </a:cubicBezTo>
                  <a:cubicBezTo>
                    <a:pt x="5" y="0"/>
                    <a:pt x="0" y="4"/>
                    <a:pt x="3" y="9"/>
                  </a:cubicBezTo>
                  <a:cubicBezTo>
                    <a:pt x="5" y="14"/>
                    <a:pt x="13" y="19"/>
                    <a:pt x="21" y="19"/>
                  </a:cubicBezTo>
                  <a:cubicBezTo>
                    <a:pt x="29" y="19"/>
                    <a:pt x="34" y="14"/>
                    <a:pt x="32" y="9"/>
                  </a:cubicBezTo>
                  <a:close/>
                </a:path>
              </a:pathLst>
            </a:custGeom>
            <a:grpFill/>
            <a:ln>
              <a:noFill/>
            </a:ln>
          </p:spPr>
          <p:txBody>
            <a:bodyPr anchor="ctr"/>
            <a:lstStyle/>
            <a:p>
              <a:pPr algn="ctr"/>
            </a:p>
          </p:txBody>
        </p:sp>
        <p:sp>
          <p:nvSpPr>
            <p:cNvPr id="376" name="ïŝļïḍé"/>
            <p:cNvSpPr/>
            <p:nvPr/>
          </p:nvSpPr>
          <p:spPr bwMode="auto">
            <a:xfrm>
              <a:off x="8765781" y="2188383"/>
              <a:ext cx="123436" cy="69433"/>
            </a:xfrm>
            <a:custGeom>
              <a:avLst/>
              <a:gdLst>
                <a:gd name="T0" fmla="*/ 32 w 34"/>
                <a:gd name="T1" fmla="*/ 9 h 19"/>
                <a:gd name="T2" fmla="*/ 13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29" y="4"/>
                    <a:pt x="21" y="0"/>
                    <a:pt x="13" y="0"/>
                  </a:cubicBezTo>
                  <a:cubicBezTo>
                    <a:pt x="5" y="0"/>
                    <a:pt x="0" y="4"/>
                    <a:pt x="2" y="9"/>
                  </a:cubicBezTo>
                  <a:cubicBezTo>
                    <a:pt x="5" y="14"/>
                    <a:pt x="13" y="19"/>
                    <a:pt x="21" y="19"/>
                  </a:cubicBezTo>
                  <a:cubicBezTo>
                    <a:pt x="29" y="19"/>
                    <a:pt x="34" y="14"/>
                    <a:pt x="32" y="9"/>
                  </a:cubicBezTo>
                  <a:close/>
                </a:path>
              </a:pathLst>
            </a:custGeom>
            <a:grpFill/>
            <a:ln>
              <a:noFill/>
            </a:ln>
          </p:spPr>
          <p:txBody>
            <a:bodyPr anchor="ctr"/>
            <a:lstStyle/>
            <a:p>
              <a:pPr algn="ctr"/>
            </a:p>
          </p:txBody>
        </p:sp>
        <p:sp>
          <p:nvSpPr>
            <p:cNvPr id="377" name="ïṣlíḋé"/>
            <p:cNvSpPr/>
            <p:nvPr/>
          </p:nvSpPr>
          <p:spPr bwMode="auto">
            <a:xfrm>
              <a:off x="8896932" y="2188383"/>
              <a:ext cx="123436" cy="69433"/>
            </a:xfrm>
            <a:custGeom>
              <a:avLst/>
              <a:gdLst>
                <a:gd name="T0" fmla="*/ 31 w 34"/>
                <a:gd name="T1" fmla="*/ 9 h 19"/>
                <a:gd name="T2" fmla="*/ 13 w 34"/>
                <a:gd name="T3" fmla="*/ 0 h 19"/>
                <a:gd name="T4" fmla="*/ 2 w 34"/>
                <a:gd name="T5" fmla="*/ 9 h 19"/>
                <a:gd name="T6" fmla="*/ 21 w 34"/>
                <a:gd name="T7" fmla="*/ 19 h 19"/>
                <a:gd name="T8" fmla="*/ 31 w 34"/>
                <a:gd name="T9" fmla="*/ 9 h 19"/>
              </a:gdLst>
              <a:ahLst/>
              <a:cxnLst>
                <a:cxn ang="0">
                  <a:pos x="T0" y="T1"/>
                </a:cxn>
                <a:cxn ang="0">
                  <a:pos x="T2" y="T3"/>
                </a:cxn>
                <a:cxn ang="0">
                  <a:pos x="T4" y="T5"/>
                </a:cxn>
                <a:cxn ang="0">
                  <a:pos x="T6" y="T7"/>
                </a:cxn>
                <a:cxn ang="0">
                  <a:pos x="T8" y="T9"/>
                </a:cxn>
              </a:cxnLst>
              <a:rect l="0" t="0" r="r" b="b"/>
              <a:pathLst>
                <a:path w="34" h="19">
                  <a:moveTo>
                    <a:pt x="31" y="9"/>
                  </a:moveTo>
                  <a:cubicBezTo>
                    <a:pt x="29" y="4"/>
                    <a:pt x="21" y="0"/>
                    <a:pt x="13" y="0"/>
                  </a:cubicBezTo>
                  <a:cubicBezTo>
                    <a:pt x="4" y="0"/>
                    <a:pt x="0" y="4"/>
                    <a:pt x="2" y="9"/>
                  </a:cubicBezTo>
                  <a:cubicBezTo>
                    <a:pt x="5" y="14"/>
                    <a:pt x="13" y="19"/>
                    <a:pt x="21" y="19"/>
                  </a:cubicBezTo>
                  <a:cubicBezTo>
                    <a:pt x="29" y="19"/>
                    <a:pt x="34" y="14"/>
                    <a:pt x="31" y="9"/>
                  </a:cubicBezTo>
                  <a:close/>
                </a:path>
              </a:pathLst>
            </a:custGeom>
            <a:grpFill/>
            <a:ln>
              <a:noFill/>
            </a:ln>
          </p:spPr>
          <p:txBody>
            <a:bodyPr anchor="ctr"/>
            <a:lstStyle/>
            <a:p>
              <a:pPr algn="ctr"/>
            </a:p>
          </p:txBody>
        </p:sp>
        <p:sp>
          <p:nvSpPr>
            <p:cNvPr id="378" name="íṩ1iḓè"/>
            <p:cNvSpPr/>
            <p:nvPr/>
          </p:nvSpPr>
          <p:spPr bwMode="auto">
            <a:xfrm>
              <a:off x="9028082" y="2188383"/>
              <a:ext cx="124979" cy="69433"/>
            </a:xfrm>
            <a:custGeom>
              <a:avLst/>
              <a:gdLst>
                <a:gd name="T0" fmla="*/ 31 w 34"/>
                <a:gd name="T1" fmla="*/ 9 h 19"/>
                <a:gd name="T2" fmla="*/ 12 w 34"/>
                <a:gd name="T3" fmla="*/ 0 h 19"/>
                <a:gd name="T4" fmla="*/ 2 w 34"/>
                <a:gd name="T5" fmla="*/ 9 h 19"/>
                <a:gd name="T6" fmla="*/ 21 w 34"/>
                <a:gd name="T7" fmla="*/ 19 h 19"/>
                <a:gd name="T8" fmla="*/ 31 w 34"/>
                <a:gd name="T9" fmla="*/ 9 h 19"/>
              </a:gdLst>
              <a:ahLst/>
              <a:cxnLst>
                <a:cxn ang="0">
                  <a:pos x="T0" y="T1"/>
                </a:cxn>
                <a:cxn ang="0">
                  <a:pos x="T2" y="T3"/>
                </a:cxn>
                <a:cxn ang="0">
                  <a:pos x="T4" y="T5"/>
                </a:cxn>
                <a:cxn ang="0">
                  <a:pos x="T6" y="T7"/>
                </a:cxn>
                <a:cxn ang="0">
                  <a:pos x="T8" y="T9"/>
                </a:cxn>
              </a:cxnLst>
              <a:rect l="0" t="0" r="r" b="b"/>
              <a:pathLst>
                <a:path w="34" h="19">
                  <a:moveTo>
                    <a:pt x="31" y="9"/>
                  </a:moveTo>
                  <a:cubicBezTo>
                    <a:pt x="29" y="4"/>
                    <a:pt x="20" y="0"/>
                    <a:pt x="12" y="0"/>
                  </a:cubicBezTo>
                  <a:cubicBezTo>
                    <a:pt x="4" y="0"/>
                    <a:pt x="0" y="4"/>
                    <a:pt x="2" y="9"/>
                  </a:cubicBezTo>
                  <a:cubicBezTo>
                    <a:pt x="4" y="14"/>
                    <a:pt x="13" y="19"/>
                    <a:pt x="21" y="19"/>
                  </a:cubicBezTo>
                  <a:cubicBezTo>
                    <a:pt x="29" y="19"/>
                    <a:pt x="34" y="14"/>
                    <a:pt x="31" y="9"/>
                  </a:cubicBezTo>
                  <a:close/>
                </a:path>
              </a:pathLst>
            </a:custGeom>
            <a:grpFill/>
            <a:ln>
              <a:noFill/>
            </a:ln>
          </p:spPr>
          <p:txBody>
            <a:bodyPr anchor="ctr"/>
            <a:lstStyle/>
            <a:p>
              <a:pPr algn="ctr"/>
            </a:p>
          </p:txBody>
        </p:sp>
        <p:sp>
          <p:nvSpPr>
            <p:cNvPr id="379" name="îṧḻîdé"/>
            <p:cNvSpPr/>
            <p:nvPr/>
          </p:nvSpPr>
          <p:spPr bwMode="auto">
            <a:xfrm>
              <a:off x="9156147" y="2188383"/>
              <a:ext cx="128065" cy="69433"/>
            </a:xfrm>
            <a:custGeom>
              <a:avLst/>
              <a:gdLst>
                <a:gd name="T0" fmla="*/ 32 w 35"/>
                <a:gd name="T1" fmla="*/ 9 h 19"/>
                <a:gd name="T2" fmla="*/ 13 w 35"/>
                <a:gd name="T3" fmla="*/ 0 h 19"/>
                <a:gd name="T4" fmla="*/ 3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1" y="0"/>
                    <a:pt x="13" y="0"/>
                  </a:cubicBezTo>
                  <a:cubicBezTo>
                    <a:pt x="5" y="0"/>
                    <a:pt x="0" y="4"/>
                    <a:pt x="3" y="9"/>
                  </a:cubicBezTo>
                  <a:cubicBezTo>
                    <a:pt x="5" y="14"/>
                    <a:pt x="14" y="19"/>
                    <a:pt x="22" y="19"/>
                  </a:cubicBezTo>
                  <a:cubicBezTo>
                    <a:pt x="30" y="19"/>
                    <a:pt x="35" y="14"/>
                    <a:pt x="32" y="9"/>
                  </a:cubicBezTo>
                  <a:close/>
                </a:path>
              </a:pathLst>
            </a:custGeom>
            <a:grpFill/>
            <a:ln>
              <a:noFill/>
            </a:ln>
          </p:spPr>
          <p:txBody>
            <a:bodyPr anchor="ctr"/>
            <a:lstStyle/>
            <a:p>
              <a:pPr algn="ctr"/>
            </a:p>
          </p:txBody>
        </p:sp>
        <p:sp>
          <p:nvSpPr>
            <p:cNvPr id="380" name="íŝḻîḋê"/>
            <p:cNvSpPr/>
            <p:nvPr/>
          </p:nvSpPr>
          <p:spPr bwMode="auto">
            <a:xfrm>
              <a:off x="9287297" y="2188383"/>
              <a:ext cx="128065" cy="69433"/>
            </a:xfrm>
            <a:custGeom>
              <a:avLst/>
              <a:gdLst>
                <a:gd name="T0" fmla="*/ 32 w 35"/>
                <a:gd name="T1" fmla="*/ 9 h 19"/>
                <a:gd name="T2" fmla="*/ 12 w 35"/>
                <a:gd name="T3" fmla="*/ 0 h 19"/>
                <a:gd name="T4" fmla="*/ 3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1" y="0"/>
                    <a:pt x="12" y="0"/>
                  </a:cubicBezTo>
                  <a:cubicBezTo>
                    <a:pt x="4" y="0"/>
                    <a:pt x="0" y="4"/>
                    <a:pt x="3" y="9"/>
                  </a:cubicBezTo>
                  <a:cubicBezTo>
                    <a:pt x="5" y="14"/>
                    <a:pt x="14" y="19"/>
                    <a:pt x="22" y="19"/>
                  </a:cubicBezTo>
                  <a:cubicBezTo>
                    <a:pt x="30" y="19"/>
                    <a:pt x="35" y="14"/>
                    <a:pt x="32" y="9"/>
                  </a:cubicBezTo>
                  <a:close/>
                </a:path>
              </a:pathLst>
            </a:custGeom>
            <a:grpFill/>
            <a:ln>
              <a:noFill/>
            </a:ln>
          </p:spPr>
          <p:txBody>
            <a:bodyPr anchor="ctr"/>
            <a:lstStyle/>
            <a:p>
              <a:pPr algn="ctr"/>
            </a:p>
          </p:txBody>
        </p:sp>
        <p:sp>
          <p:nvSpPr>
            <p:cNvPr id="381" name="iš1ïde"/>
            <p:cNvSpPr/>
            <p:nvPr/>
          </p:nvSpPr>
          <p:spPr bwMode="auto">
            <a:xfrm>
              <a:off x="6688975" y="2271702"/>
              <a:ext cx="114178" cy="69433"/>
            </a:xfrm>
            <a:custGeom>
              <a:avLst/>
              <a:gdLst>
                <a:gd name="T0" fmla="*/ 31 w 31"/>
                <a:gd name="T1" fmla="*/ 9 h 19"/>
                <a:gd name="T2" fmla="*/ 15 w 31"/>
                <a:gd name="T3" fmla="*/ 0 h 19"/>
                <a:gd name="T4" fmla="*/ 1 w 31"/>
                <a:gd name="T5" fmla="*/ 9 h 19"/>
                <a:gd name="T6" fmla="*/ 17 w 31"/>
                <a:gd name="T7" fmla="*/ 19 h 19"/>
                <a:gd name="T8" fmla="*/ 31 w 31"/>
                <a:gd name="T9" fmla="*/ 9 h 19"/>
              </a:gdLst>
              <a:ahLst/>
              <a:cxnLst>
                <a:cxn ang="0">
                  <a:pos x="T0" y="T1"/>
                </a:cxn>
                <a:cxn ang="0">
                  <a:pos x="T2" y="T3"/>
                </a:cxn>
                <a:cxn ang="0">
                  <a:pos x="T4" y="T5"/>
                </a:cxn>
                <a:cxn ang="0">
                  <a:pos x="T6" y="T7"/>
                </a:cxn>
                <a:cxn ang="0">
                  <a:pos x="T8" y="T9"/>
                </a:cxn>
              </a:cxnLst>
              <a:rect l="0" t="0" r="r" b="b"/>
              <a:pathLst>
                <a:path w="31" h="19">
                  <a:moveTo>
                    <a:pt x="31" y="9"/>
                  </a:moveTo>
                  <a:cubicBezTo>
                    <a:pt x="30" y="4"/>
                    <a:pt x="23" y="0"/>
                    <a:pt x="15" y="0"/>
                  </a:cubicBezTo>
                  <a:cubicBezTo>
                    <a:pt x="6" y="0"/>
                    <a:pt x="0" y="4"/>
                    <a:pt x="1" y="9"/>
                  </a:cubicBezTo>
                  <a:cubicBezTo>
                    <a:pt x="2" y="14"/>
                    <a:pt x="9" y="19"/>
                    <a:pt x="17" y="19"/>
                  </a:cubicBezTo>
                  <a:cubicBezTo>
                    <a:pt x="25" y="19"/>
                    <a:pt x="31" y="14"/>
                    <a:pt x="31" y="9"/>
                  </a:cubicBezTo>
                  <a:close/>
                </a:path>
              </a:pathLst>
            </a:custGeom>
            <a:grpFill/>
            <a:ln>
              <a:noFill/>
            </a:ln>
          </p:spPr>
          <p:txBody>
            <a:bodyPr anchor="ctr"/>
            <a:lstStyle/>
            <a:p>
              <a:pPr algn="ctr"/>
            </a:p>
          </p:txBody>
        </p:sp>
        <p:sp>
          <p:nvSpPr>
            <p:cNvPr id="382" name="íṡlîḍé"/>
            <p:cNvSpPr/>
            <p:nvPr/>
          </p:nvSpPr>
          <p:spPr bwMode="auto">
            <a:xfrm>
              <a:off x="6824755" y="2271702"/>
              <a:ext cx="112636" cy="69433"/>
            </a:xfrm>
            <a:custGeom>
              <a:avLst/>
              <a:gdLst>
                <a:gd name="T0" fmla="*/ 30 w 31"/>
                <a:gd name="T1" fmla="*/ 9 h 19"/>
                <a:gd name="T2" fmla="*/ 14 w 31"/>
                <a:gd name="T3" fmla="*/ 0 h 19"/>
                <a:gd name="T4" fmla="*/ 0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2" y="0"/>
                    <a:pt x="14" y="0"/>
                  </a:cubicBezTo>
                  <a:cubicBezTo>
                    <a:pt x="6" y="0"/>
                    <a:pt x="0" y="4"/>
                    <a:pt x="0" y="9"/>
                  </a:cubicBezTo>
                  <a:cubicBezTo>
                    <a:pt x="1" y="14"/>
                    <a:pt x="8" y="19"/>
                    <a:pt x="17" y="19"/>
                  </a:cubicBezTo>
                  <a:cubicBezTo>
                    <a:pt x="25" y="19"/>
                    <a:pt x="31" y="14"/>
                    <a:pt x="30" y="9"/>
                  </a:cubicBezTo>
                  <a:close/>
                </a:path>
              </a:pathLst>
            </a:custGeom>
            <a:grpFill/>
            <a:ln>
              <a:noFill/>
            </a:ln>
          </p:spPr>
          <p:txBody>
            <a:bodyPr anchor="ctr"/>
            <a:lstStyle/>
            <a:p>
              <a:pPr algn="ctr"/>
            </a:p>
          </p:txBody>
        </p:sp>
        <p:sp>
          <p:nvSpPr>
            <p:cNvPr id="383" name="íṡ1ïďê"/>
            <p:cNvSpPr/>
            <p:nvPr/>
          </p:nvSpPr>
          <p:spPr bwMode="auto">
            <a:xfrm>
              <a:off x="6955906" y="2271702"/>
              <a:ext cx="112636" cy="69433"/>
            </a:xfrm>
            <a:custGeom>
              <a:avLst/>
              <a:gdLst>
                <a:gd name="T0" fmla="*/ 30 w 31"/>
                <a:gd name="T1" fmla="*/ 9 h 19"/>
                <a:gd name="T2" fmla="*/ 14 w 31"/>
                <a:gd name="T3" fmla="*/ 0 h 19"/>
                <a:gd name="T4" fmla="*/ 1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2" y="0"/>
                    <a:pt x="14" y="0"/>
                  </a:cubicBezTo>
                  <a:cubicBezTo>
                    <a:pt x="6" y="0"/>
                    <a:pt x="0" y="4"/>
                    <a:pt x="1" y="9"/>
                  </a:cubicBezTo>
                  <a:cubicBezTo>
                    <a:pt x="1" y="14"/>
                    <a:pt x="9" y="19"/>
                    <a:pt x="17" y="19"/>
                  </a:cubicBezTo>
                  <a:cubicBezTo>
                    <a:pt x="25" y="19"/>
                    <a:pt x="31" y="14"/>
                    <a:pt x="30" y="9"/>
                  </a:cubicBezTo>
                  <a:close/>
                </a:path>
              </a:pathLst>
            </a:custGeom>
            <a:grpFill/>
            <a:ln>
              <a:noFill/>
            </a:ln>
          </p:spPr>
          <p:txBody>
            <a:bodyPr anchor="ctr"/>
            <a:lstStyle/>
            <a:p>
              <a:pPr algn="ctr"/>
            </a:p>
          </p:txBody>
        </p:sp>
        <p:sp>
          <p:nvSpPr>
            <p:cNvPr id="384" name="ïṣļïḓe"/>
            <p:cNvSpPr/>
            <p:nvPr/>
          </p:nvSpPr>
          <p:spPr bwMode="auto">
            <a:xfrm>
              <a:off x="7087056" y="2271702"/>
              <a:ext cx="117264" cy="69433"/>
            </a:xfrm>
            <a:custGeom>
              <a:avLst/>
              <a:gdLst>
                <a:gd name="T0" fmla="*/ 30 w 32"/>
                <a:gd name="T1" fmla="*/ 9 h 19"/>
                <a:gd name="T2" fmla="*/ 14 w 32"/>
                <a:gd name="T3" fmla="*/ 0 h 19"/>
                <a:gd name="T4" fmla="*/ 1 w 32"/>
                <a:gd name="T5" fmla="*/ 9 h 19"/>
                <a:gd name="T6" fmla="*/ 17 w 32"/>
                <a:gd name="T7" fmla="*/ 19 h 19"/>
                <a:gd name="T8" fmla="*/ 30 w 32"/>
                <a:gd name="T9" fmla="*/ 9 h 19"/>
              </a:gdLst>
              <a:ahLst/>
              <a:cxnLst>
                <a:cxn ang="0">
                  <a:pos x="T0" y="T1"/>
                </a:cxn>
                <a:cxn ang="0">
                  <a:pos x="T2" y="T3"/>
                </a:cxn>
                <a:cxn ang="0">
                  <a:pos x="T4" y="T5"/>
                </a:cxn>
                <a:cxn ang="0">
                  <a:pos x="T6" y="T7"/>
                </a:cxn>
                <a:cxn ang="0">
                  <a:pos x="T8" y="T9"/>
                </a:cxn>
              </a:cxnLst>
              <a:rect l="0" t="0" r="r" b="b"/>
              <a:pathLst>
                <a:path w="32" h="19">
                  <a:moveTo>
                    <a:pt x="30" y="9"/>
                  </a:moveTo>
                  <a:cubicBezTo>
                    <a:pt x="29" y="4"/>
                    <a:pt x="22" y="0"/>
                    <a:pt x="14" y="0"/>
                  </a:cubicBezTo>
                  <a:cubicBezTo>
                    <a:pt x="6" y="0"/>
                    <a:pt x="0" y="4"/>
                    <a:pt x="1" y="9"/>
                  </a:cubicBezTo>
                  <a:cubicBezTo>
                    <a:pt x="2" y="14"/>
                    <a:pt x="9" y="19"/>
                    <a:pt x="17" y="19"/>
                  </a:cubicBezTo>
                  <a:cubicBezTo>
                    <a:pt x="26" y="19"/>
                    <a:pt x="32" y="14"/>
                    <a:pt x="30" y="9"/>
                  </a:cubicBezTo>
                  <a:close/>
                </a:path>
              </a:pathLst>
            </a:custGeom>
            <a:grpFill/>
            <a:ln>
              <a:noFill/>
            </a:ln>
          </p:spPr>
          <p:txBody>
            <a:bodyPr anchor="ctr"/>
            <a:lstStyle/>
            <a:p>
              <a:pPr algn="ctr"/>
            </a:p>
          </p:txBody>
        </p:sp>
        <p:sp>
          <p:nvSpPr>
            <p:cNvPr id="385" name="iśḷiḑê"/>
            <p:cNvSpPr/>
            <p:nvPr/>
          </p:nvSpPr>
          <p:spPr bwMode="auto">
            <a:xfrm>
              <a:off x="7218207" y="2271702"/>
              <a:ext cx="117264" cy="69433"/>
            </a:xfrm>
            <a:custGeom>
              <a:avLst/>
              <a:gdLst>
                <a:gd name="T0" fmla="*/ 31 w 32"/>
                <a:gd name="T1" fmla="*/ 9 h 19"/>
                <a:gd name="T2" fmla="*/ 14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2" y="0"/>
                    <a:pt x="14" y="0"/>
                  </a:cubicBezTo>
                  <a:cubicBezTo>
                    <a:pt x="6" y="0"/>
                    <a:pt x="0" y="4"/>
                    <a:pt x="1" y="9"/>
                  </a:cubicBezTo>
                  <a:cubicBezTo>
                    <a:pt x="2" y="14"/>
                    <a:pt x="10" y="19"/>
                    <a:pt x="18" y="19"/>
                  </a:cubicBezTo>
                  <a:cubicBezTo>
                    <a:pt x="26" y="19"/>
                    <a:pt x="32" y="14"/>
                    <a:pt x="31" y="9"/>
                  </a:cubicBezTo>
                  <a:close/>
                </a:path>
              </a:pathLst>
            </a:custGeom>
            <a:grpFill/>
            <a:ln>
              <a:noFill/>
            </a:ln>
          </p:spPr>
          <p:txBody>
            <a:bodyPr anchor="ctr"/>
            <a:lstStyle/>
            <a:p>
              <a:pPr algn="ctr"/>
            </a:p>
          </p:txBody>
        </p:sp>
        <p:sp>
          <p:nvSpPr>
            <p:cNvPr id="386" name="î$ľîḋè"/>
            <p:cNvSpPr/>
            <p:nvPr/>
          </p:nvSpPr>
          <p:spPr bwMode="auto">
            <a:xfrm>
              <a:off x="7349356" y="2271702"/>
              <a:ext cx="117264" cy="69433"/>
            </a:xfrm>
            <a:custGeom>
              <a:avLst/>
              <a:gdLst>
                <a:gd name="T0" fmla="*/ 31 w 32"/>
                <a:gd name="T1" fmla="*/ 9 h 19"/>
                <a:gd name="T2" fmla="*/ 14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2" y="0"/>
                    <a:pt x="14" y="0"/>
                  </a:cubicBezTo>
                  <a:cubicBezTo>
                    <a:pt x="6" y="0"/>
                    <a:pt x="0" y="4"/>
                    <a:pt x="1" y="9"/>
                  </a:cubicBezTo>
                  <a:cubicBezTo>
                    <a:pt x="3" y="14"/>
                    <a:pt x="10" y="19"/>
                    <a:pt x="18" y="19"/>
                  </a:cubicBezTo>
                  <a:cubicBezTo>
                    <a:pt x="27" y="19"/>
                    <a:pt x="32" y="14"/>
                    <a:pt x="31" y="9"/>
                  </a:cubicBezTo>
                  <a:close/>
                </a:path>
              </a:pathLst>
            </a:custGeom>
            <a:grpFill/>
            <a:ln>
              <a:noFill/>
            </a:ln>
          </p:spPr>
          <p:txBody>
            <a:bodyPr anchor="ctr"/>
            <a:lstStyle/>
            <a:p>
              <a:pPr algn="ctr"/>
            </a:p>
          </p:txBody>
        </p:sp>
        <p:sp>
          <p:nvSpPr>
            <p:cNvPr id="387" name="îṩľïďè"/>
            <p:cNvSpPr/>
            <p:nvPr/>
          </p:nvSpPr>
          <p:spPr bwMode="auto">
            <a:xfrm>
              <a:off x="7480507" y="2271702"/>
              <a:ext cx="120350" cy="69433"/>
            </a:xfrm>
            <a:custGeom>
              <a:avLst/>
              <a:gdLst>
                <a:gd name="T0" fmla="*/ 31 w 33"/>
                <a:gd name="T1" fmla="*/ 9 h 19"/>
                <a:gd name="T2" fmla="*/ 14 w 33"/>
                <a:gd name="T3" fmla="*/ 0 h 19"/>
                <a:gd name="T4" fmla="*/ 2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0" y="4"/>
                    <a:pt x="22" y="0"/>
                    <a:pt x="14" y="0"/>
                  </a:cubicBezTo>
                  <a:cubicBezTo>
                    <a:pt x="6" y="0"/>
                    <a:pt x="0" y="4"/>
                    <a:pt x="2" y="9"/>
                  </a:cubicBezTo>
                  <a:cubicBezTo>
                    <a:pt x="3" y="14"/>
                    <a:pt x="11" y="19"/>
                    <a:pt x="19" y="19"/>
                  </a:cubicBezTo>
                  <a:cubicBezTo>
                    <a:pt x="27" y="19"/>
                    <a:pt x="33" y="14"/>
                    <a:pt x="31" y="9"/>
                  </a:cubicBezTo>
                  <a:close/>
                </a:path>
              </a:pathLst>
            </a:custGeom>
            <a:grpFill/>
            <a:ln>
              <a:noFill/>
            </a:ln>
          </p:spPr>
          <p:txBody>
            <a:bodyPr anchor="ctr"/>
            <a:lstStyle/>
            <a:p>
              <a:pPr algn="ctr"/>
            </a:p>
          </p:txBody>
        </p:sp>
        <p:sp>
          <p:nvSpPr>
            <p:cNvPr id="388" name="işľiḍé"/>
            <p:cNvSpPr/>
            <p:nvPr/>
          </p:nvSpPr>
          <p:spPr bwMode="auto">
            <a:xfrm>
              <a:off x="7616287" y="2271702"/>
              <a:ext cx="117264" cy="69433"/>
            </a:xfrm>
            <a:custGeom>
              <a:avLst/>
              <a:gdLst>
                <a:gd name="T0" fmla="*/ 31 w 32"/>
                <a:gd name="T1" fmla="*/ 9 h 19"/>
                <a:gd name="T2" fmla="*/ 13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29" y="4"/>
                    <a:pt x="21" y="0"/>
                    <a:pt x="13" y="0"/>
                  </a:cubicBezTo>
                  <a:cubicBezTo>
                    <a:pt x="5" y="0"/>
                    <a:pt x="0" y="4"/>
                    <a:pt x="1" y="9"/>
                  </a:cubicBezTo>
                  <a:cubicBezTo>
                    <a:pt x="2" y="14"/>
                    <a:pt x="10" y="19"/>
                    <a:pt x="18" y="19"/>
                  </a:cubicBezTo>
                  <a:cubicBezTo>
                    <a:pt x="27" y="19"/>
                    <a:pt x="32" y="14"/>
                    <a:pt x="31" y="9"/>
                  </a:cubicBezTo>
                  <a:close/>
                </a:path>
              </a:pathLst>
            </a:custGeom>
            <a:grpFill/>
            <a:ln>
              <a:noFill/>
            </a:ln>
          </p:spPr>
          <p:txBody>
            <a:bodyPr anchor="ctr"/>
            <a:lstStyle/>
            <a:p>
              <a:pPr algn="ctr"/>
            </a:p>
          </p:txBody>
        </p:sp>
        <p:sp>
          <p:nvSpPr>
            <p:cNvPr id="389" name="íṩḷïḓé"/>
            <p:cNvSpPr/>
            <p:nvPr/>
          </p:nvSpPr>
          <p:spPr bwMode="auto">
            <a:xfrm>
              <a:off x="7747437" y="2271702"/>
              <a:ext cx="117264" cy="69433"/>
            </a:xfrm>
            <a:custGeom>
              <a:avLst/>
              <a:gdLst>
                <a:gd name="T0" fmla="*/ 31 w 32"/>
                <a:gd name="T1" fmla="*/ 9 h 19"/>
                <a:gd name="T2" fmla="*/ 13 w 32"/>
                <a:gd name="T3" fmla="*/ 0 h 19"/>
                <a:gd name="T4" fmla="*/ 1 w 32"/>
                <a:gd name="T5" fmla="*/ 9 h 19"/>
                <a:gd name="T6" fmla="*/ 19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29" y="4"/>
                    <a:pt x="21" y="0"/>
                    <a:pt x="13" y="0"/>
                  </a:cubicBezTo>
                  <a:cubicBezTo>
                    <a:pt x="5" y="0"/>
                    <a:pt x="0" y="4"/>
                    <a:pt x="1" y="9"/>
                  </a:cubicBezTo>
                  <a:cubicBezTo>
                    <a:pt x="3" y="14"/>
                    <a:pt x="11" y="19"/>
                    <a:pt x="19" y="19"/>
                  </a:cubicBezTo>
                  <a:cubicBezTo>
                    <a:pt x="27" y="19"/>
                    <a:pt x="32" y="14"/>
                    <a:pt x="31" y="9"/>
                  </a:cubicBezTo>
                  <a:close/>
                </a:path>
              </a:pathLst>
            </a:custGeom>
            <a:grpFill/>
            <a:ln>
              <a:noFill/>
            </a:ln>
          </p:spPr>
          <p:txBody>
            <a:bodyPr anchor="ctr"/>
            <a:lstStyle/>
            <a:p>
              <a:pPr algn="ctr"/>
            </a:p>
          </p:txBody>
        </p:sp>
        <p:sp>
          <p:nvSpPr>
            <p:cNvPr id="390" name="i$1ïḑê"/>
            <p:cNvSpPr/>
            <p:nvPr/>
          </p:nvSpPr>
          <p:spPr bwMode="auto">
            <a:xfrm>
              <a:off x="7878588" y="2271702"/>
              <a:ext cx="120350" cy="69433"/>
            </a:xfrm>
            <a:custGeom>
              <a:avLst/>
              <a:gdLst>
                <a:gd name="T0" fmla="*/ 31 w 33"/>
                <a:gd name="T1" fmla="*/ 9 h 19"/>
                <a:gd name="T2" fmla="*/ 13 w 33"/>
                <a:gd name="T3" fmla="*/ 0 h 19"/>
                <a:gd name="T4" fmla="*/ 1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1" y="9"/>
                  </a:cubicBezTo>
                  <a:cubicBezTo>
                    <a:pt x="3" y="14"/>
                    <a:pt x="11" y="19"/>
                    <a:pt x="19" y="19"/>
                  </a:cubicBezTo>
                  <a:cubicBezTo>
                    <a:pt x="27" y="19"/>
                    <a:pt x="33" y="14"/>
                    <a:pt x="31" y="9"/>
                  </a:cubicBezTo>
                  <a:close/>
                </a:path>
              </a:pathLst>
            </a:custGeom>
            <a:grpFill/>
            <a:ln>
              <a:noFill/>
            </a:ln>
          </p:spPr>
          <p:txBody>
            <a:bodyPr anchor="ctr"/>
            <a:lstStyle/>
            <a:p>
              <a:pPr algn="ctr"/>
            </a:p>
          </p:txBody>
        </p:sp>
        <p:sp>
          <p:nvSpPr>
            <p:cNvPr id="391" name="íśḷîde"/>
            <p:cNvSpPr/>
            <p:nvPr/>
          </p:nvSpPr>
          <p:spPr bwMode="auto">
            <a:xfrm>
              <a:off x="8009738" y="2271702"/>
              <a:ext cx="120350" cy="69433"/>
            </a:xfrm>
            <a:custGeom>
              <a:avLst/>
              <a:gdLst>
                <a:gd name="T0" fmla="*/ 31 w 33"/>
                <a:gd name="T1" fmla="*/ 9 h 19"/>
                <a:gd name="T2" fmla="*/ 13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0" y="4"/>
                    <a:pt x="22" y="0"/>
                    <a:pt x="13" y="0"/>
                  </a:cubicBezTo>
                  <a:cubicBezTo>
                    <a:pt x="5" y="0"/>
                    <a:pt x="0" y="4"/>
                    <a:pt x="2" y="9"/>
                  </a:cubicBezTo>
                  <a:cubicBezTo>
                    <a:pt x="3" y="14"/>
                    <a:pt x="11" y="19"/>
                    <a:pt x="20" y="19"/>
                  </a:cubicBezTo>
                  <a:cubicBezTo>
                    <a:pt x="28" y="19"/>
                    <a:pt x="33" y="14"/>
                    <a:pt x="31" y="9"/>
                  </a:cubicBezTo>
                  <a:close/>
                </a:path>
              </a:pathLst>
            </a:custGeom>
            <a:grpFill/>
            <a:ln>
              <a:noFill/>
            </a:ln>
          </p:spPr>
          <p:txBody>
            <a:bodyPr anchor="ctr"/>
            <a:lstStyle/>
            <a:p>
              <a:pPr algn="ctr"/>
            </a:p>
          </p:txBody>
        </p:sp>
        <p:sp>
          <p:nvSpPr>
            <p:cNvPr id="392" name="íŝ1îdè"/>
            <p:cNvSpPr/>
            <p:nvPr/>
          </p:nvSpPr>
          <p:spPr bwMode="auto">
            <a:xfrm>
              <a:off x="8142431" y="2271702"/>
              <a:ext cx="120350" cy="69433"/>
            </a:xfrm>
            <a:custGeom>
              <a:avLst/>
              <a:gdLst>
                <a:gd name="T0" fmla="*/ 32 w 33"/>
                <a:gd name="T1" fmla="*/ 9 h 19"/>
                <a:gd name="T2" fmla="*/ 14 w 33"/>
                <a:gd name="T3" fmla="*/ 0 h 19"/>
                <a:gd name="T4" fmla="*/ 2 w 33"/>
                <a:gd name="T5" fmla="*/ 9 h 19"/>
                <a:gd name="T6" fmla="*/ 20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0" y="4"/>
                    <a:pt x="22" y="0"/>
                    <a:pt x="14" y="0"/>
                  </a:cubicBezTo>
                  <a:cubicBezTo>
                    <a:pt x="5" y="0"/>
                    <a:pt x="0" y="4"/>
                    <a:pt x="2" y="9"/>
                  </a:cubicBezTo>
                  <a:cubicBezTo>
                    <a:pt x="4" y="14"/>
                    <a:pt x="12" y="19"/>
                    <a:pt x="20" y="19"/>
                  </a:cubicBezTo>
                  <a:cubicBezTo>
                    <a:pt x="28" y="19"/>
                    <a:pt x="33" y="14"/>
                    <a:pt x="32" y="9"/>
                  </a:cubicBezTo>
                  <a:close/>
                </a:path>
              </a:pathLst>
            </a:custGeom>
            <a:grpFill/>
            <a:ln>
              <a:noFill/>
            </a:ln>
          </p:spPr>
          <p:txBody>
            <a:bodyPr anchor="ctr"/>
            <a:lstStyle/>
            <a:p>
              <a:pPr algn="ctr"/>
            </a:p>
          </p:txBody>
        </p:sp>
        <p:sp>
          <p:nvSpPr>
            <p:cNvPr id="393" name="îşḷiḓê"/>
            <p:cNvSpPr/>
            <p:nvPr/>
          </p:nvSpPr>
          <p:spPr bwMode="auto">
            <a:xfrm>
              <a:off x="8273582" y="2271702"/>
              <a:ext cx="123436" cy="69433"/>
            </a:xfrm>
            <a:custGeom>
              <a:avLst/>
              <a:gdLst>
                <a:gd name="T0" fmla="*/ 32 w 34"/>
                <a:gd name="T1" fmla="*/ 9 h 19"/>
                <a:gd name="T2" fmla="*/ 14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2" y="0"/>
                    <a:pt x="14" y="0"/>
                  </a:cubicBezTo>
                  <a:cubicBezTo>
                    <a:pt x="5" y="0"/>
                    <a:pt x="0" y="4"/>
                    <a:pt x="2" y="9"/>
                  </a:cubicBezTo>
                  <a:cubicBezTo>
                    <a:pt x="4" y="14"/>
                    <a:pt x="12" y="19"/>
                    <a:pt x="21" y="19"/>
                  </a:cubicBezTo>
                  <a:cubicBezTo>
                    <a:pt x="29" y="19"/>
                    <a:pt x="34" y="14"/>
                    <a:pt x="32" y="9"/>
                  </a:cubicBezTo>
                  <a:close/>
                </a:path>
              </a:pathLst>
            </a:custGeom>
            <a:grpFill/>
            <a:ln>
              <a:noFill/>
            </a:ln>
          </p:spPr>
          <p:txBody>
            <a:bodyPr anchor="ctr"/>
            <a:lstStyle/>
            <a:p>
              <a:pPr algn="ctr"/>
            </a:p>
          </p:txBody>
        </p:sp>
        <p:sp>
          <p:nvSpPr>
            <p:cNvPr id="394" name="îSḻiḑe"/>
            <p:cNvSpPr/>
            <p:nvPr/>
          </p:nvSpPr>
          <p:spPr bwMode="auto">
            <a:xfrm>
              <a:off x="8407818" y="2271702"/>
              <a:ext cx="120350" cy="69433"/>
            </a:xfrm>
            <a:custGeom>
              <a:avLst/>
              <a:gdLst>
                <a:gd name="T0" fmla="*/ 31 w 33"/>
                <a:gd name="T1" fmla="*/ 9 h 19"/>
                <a:gd name="T2" fmla="*/ 13 w 33"/>
                <a:gd name="T3" fmla="*/ 0 h 19"/>
                <a:gd name="T4" fmla="*/ 2 w 33"/>
                <a:gd name="T5" fmla="*/ 9 h 19"/>
                <a:gd name="T6" fmla="*/ 20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2" y="9"/>
                  </a:cubicBezTo>
                  <a:cubicBezTo>
                    <a:pt x="4" y="14"/>
                    <a:pt x="12" y="19"/>
                    <a:pt x="20" y="19"/>
                  </a:cubicBezTo>
                  <a:cubicBezTo>
                    <a:pt x="28" y="19"/>
                    <a:pt x="33" y="14"/>
                    <a:pt x="31" y="9"/>
                  </a:cubicBezTo>
                  <a:close/>
                </a:path>
              </a:pathLst>
            </a:custGeom>
            <a:grpFill/>
            <a:ln>
              <a:noFill/>
            </a:ln>
          </p:spPr>
          <p:txBody>
            <a:bodyPr anchor="ctr"/>
            <a:lstStyle/>
            <a:p>
              <a:pPr algn="ctr"/>
            </a:p>
          </p:txBody>
        </p:sp>
        <p:sp>
          <p:nvSpPr>
            <p:cNvPr id="395" name="iṥļïḍe"/>
            <p:cNvSpPr/>
            <p:nvPr/>
          </p:nvSpPr>
          <p:spPr bwMode="auto">
            <a:xfrm>
              <a:off x="8538969" y="2271702"/>
              <a:ext cx="124979" cy="69433"/>
            </a:xfrm>
            <a:custGeom>
              <a:avLst/>
              <a:gdLst>
                <a:gd name="T0" fmla="*/ 31 w 34"/>
                <a:gd name="T1" fmla="*/ 9 h 19"/>
                <a:gd name="T2" fmla="*/ 13 w 34"/>
                <a:gd name="T3" fmla="*/ 0 h 19"/>
                <a:gd name="T4" fmla="*/ 2 w 34"/>
                <a:gd name="T5" fmla="*/ 9 h 19"/>
                <a:gd name="T6" fmla="*/ 20 w 34"/>
                <a:gd name="T7" fmla="*/ 19 h 19"/>
                <a:gd name="T8" fmla="*/ 31 w 34"/>
                <a:gd name="T9" fmla="*/ 9 h 19"/>
              </a:gdLst>
              <a:ahLst/>
              <a:cxnLst>
                <a:cxn ang="0">
                  <a:pos x="T0" y="T1"/>
                </a:cxn>
                <a:cxn ang="0">
                  <a:pos x="T2" y="T3"/>
                </a:cxn>
                <a:cxn ang="0">
                  <a:pos x="T4" y="T5"/>
                </a:cxn>
                <a:cxn ang="0">
                  <a:pos x="T6" y="T7"/>
                </a:cxn>
                <a:cxn ang="0">
                  <a:pos x="T8" y="T9"/>
                </a:cxn>
              </a:cxnLst>
              <a:rect l="0" t="0" r="r" b="b"/>
              <a:pathLst>
                <a:path w="34" h="19">
                  <a:moveTo>
                    <a:pt x="31" y="9"/>
                  </a:moveTo>
                  <a:cubicBezTo>
                    <a:pt x="29" y="4"/>
                    <a:pt x="21" y="0"/>
                    <a:pt x="13" y="0"/>
                  </a:cubicBezTo>
                  <a:cubicBezTo>
                    <a:pt x="5" y="0"/>
                    <a:pt x="0" y="4"/>
                    <a:pt x="2" y="9"/>
                  </a:cubicBezTo>
                  <a:cubicBezTo>
                    <a:pt x="4" y="14"/>
                    <a:pt x="12" y="19"/>
                    <a:pt x="20" y="19"/>
                  </a:cubicBezTo>
                  <a:cubicBezTo>
                    <a:pt x="29" y="19"/>
                    <a:pt x="34" y="14"/>
                    <a:pt x="31" y="9"/>
                  </a:cubicBezTo>
                  <a:close/>
                </a:path>
              </a:pathLst>
            </a:custGeom>
            <a:grpFill/>
            <a:ln>
              <a:noFill/>
            </a:ln>
          </p:spPr>
          <p:txBody>
            <a:bodyPr anchor="ctr"/>
            <a:lstStyle/>
            <a:p>
              <a:pPr algn="ctr"/>
            </a:p>
          </p:txBody>
        </p:sp>
        <p:sp>
          <p:nvSpPr>
            <p:cNvPr id="396" name="iŝḻîḑé"/>
            <p:cNvSpPr/>
            <p:nvPr/>
          </p:nvSpPr>
          <p:spPr bwMode="auto">
            <a:xfrm>
              <a:off x="8670119" y="2271702"/>
              <a:ext cx="124979" cy="69433"/>
            </a:xfrm>
            <a:custGeom>
              <a:avLst/>
              <a:gdLst>
                <a:gd name="T0" fmla="*/ 32 w 34"/>
                <a:gd name="T1" fmla="*/ 9 h 19"/>
                <a:gd name="T2" fmla="*/ 13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29" y="4"/>
                    <a:pt x="21" y="0"/>
                    <a:pt x="13" y="0"/>
                  </a:cubicBezTo>
                  <a:cubicBezTo>
                    <a:pt x="5" y="0"/>
                    <a:pt x="0" y="4"/>
                    <a:pt x="2" y="9"/>
                  </a:cubicBezTo>
                  <a:cubicBezTo>
                    <a:pt x="4" y="14"/>
                    <a:pt x="13" y="19"/>
                    <a:pt x="21" y="19"/>
                  </a:cubicBezTo>
                  <a:cubicBezTo>
                    <a:pt x="29" y="19"/>
                    <a:pt x="34" y="14"/>
                    <a:pt x="32" y="9"/>
                  </a:cubicBezTo>
                  <a:close/>
                </a:path>
              </a:pathLst>
            </a:custGeom>
            <a:grpFill/>
            <a:ln>
              <a:noFill/>
            </a:ln>
          </p:spPr>
          <p:txBody>
            <a:bodyPr anchor="ctr"/>
            <a:lstStyle/>
            <a:p>
              <a:pPr algn="ctr"/>
            </a:p>
          </p:txBody>
        </p:sp>
        <p:sp>
          <p:nvSpPr>
            <p:cNvPr id="397" name="îṣḻíďé"/>
            <p:cNvSpPr/>
            <p:nvPr/>
          </p:nvSpPr>
          <p:spPr bwMode="auto">
            <a:xfrm>
              <a:off x="8802812" y="2271702"/>
              <a:ext cx="123436" cy="69433"/>
            </a:xfrm>
            <a:custGeom>
              <a:avLst/>
              <a:gdLst>
                <a:gd name="T0" fmla="*/ 32 w 34"/>
                <a:gd name="T1" fmla="*/ 9 h 19"/>
                <a:gd name="T2" fmla="*/ 13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1" y="0"/>
                    <a:pt x="13" y="0"/>
                  </a:cubicBezTo>
                  <a:cubicBezTo>
                    <a:pt x="5" y="0"/>
                    <a:pt x="0" y="4"/>
                    <a:pt x="2" y="9"/>
                  </a:cubicBezTo>
                  <a:cubicBezTo>
                    <a:pt x="5" y="14"/>
                    <a:pt x="13" y="19"/>
                    <a:pt x="21" y="19"/>
                  </a:cubicBezTo>
                  <a:cubicBezTo>
                    <a:pt x="30" y="19"/>
                    <a:pt x="34" y="14"/>
                    <a:pt x="32" y="9"/>
                  </a:cubicBezTo>
                  <a:close/>
                </a:path>
              </a:pathLst>
            </a:custGeom>
            <a:grpFill/>
            <a:ln>
              <a:noFill/>
            </a:ln>
          </p:spPr>
          <p:txBody>
            <a:bodyPr anchor="ctr"/>
            <a:lstStyle/>
            <a:p>
              <a:pPr algn="ctr"/>
            </a:p>
          </p:txBody>
        </p:sp>
        <p:sp>
          <p:nvSpPr>
            <p:cNvPr id="398" name="íṧlíḍé"/>
            <p:cNvSpPr/>
            <p:nvPr/>
          </p:nvSpPr>
          <p:spPr bwMode="auto">
            <a:xfrm>
              <a:off x="8933963" y="2271702"/>
              <a:ext cx="126522" cy="69433"/>
            </a:xfrm>
            <a:custGeom>
              <a:avLst/>
              <a:gdLst>
                <a:gd name="T0" fmla="*/ 32 w 35"/>
                <a:gd name="T1" fmla="*/ 9 h 19"/>
                <a:gd name="T2" fmla="*/ 13 w 35"/>
                <a:gd name="T3" fmla="*/ 0 h 19"/>
                <a:gd name="T4" fmla="*/ 3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0" y="4"/>
                    <a:pt x="21" y="0"/>
                    <a:pt x="13" y="0"/>
                  </a:cubicBezTo>
                  <a:cubicBezTo>
                    <a:pt x="5" y="0"/>
                    <a:pt x="0" y="4"/>
                    <a:pt x="3" y="9"/>
                  </a:cubicBezTo>
                  <a:cubicBezTo>
                    <a:pt x="5" y="14"/>
                    <a:pt x="14" y="19"/>
                    <a:pt x="22" y="19"/>
                  </a:cubicBezTo>
                  <a:cubicBezTo>
                    <a:pt x="30" y="19"/>
                    <a:pt x="35" y="14"/>
                    <a:pt x="32" y="9"/>
                  </a:cubicBezTo>
                  <a:close/>
                </a:path>
              </a:pathLst>
            </a:custGeom>
            <a:grpFill/>
            <a:ln>
              <a:noFill/>
            </a:ln>
          </p:spPr>
          <p:txBody>
            <a:bodyPr anchor="ctr"/>
            <a:lstStyle/>
            <a:p>
              <a:pPr algn="ctr"/>
            </a:p>
          </p:txBody>
        </p:sp>
        <p:sp>
          <p:nvSpPr>
            <p:cNvPr id="399" name="ïšļiḋé"/>
            <p:cNvSpPr/>
            <p:nvPr/>
          </p:nvSpPr>
          <p:spPr bwMode="auto">
            <a:xfrm>
              <a:off x="9065113" y="2271702"/>
              <a:ext cx="128065" cy="69433"/>
            </a:xfrm>
            <a:custGeom>
              <a:avLst/>
              <a:gdLst>
                <a:gd name="T0" fmla="*/ 33 w 35"/>
                <a:gd name="T1" fmla="*/ 9 h 19"/>
                <a:gd name="T2" fmla="*/ 13 w 35"/>
                <a:gd name="T3" fmla="*/ 0 h 19"/>
                <a:gd name="T4" fmla="*/ 3 w 35"/>
                <a:gd name="T5" fmla="*/ 9 h 19"/>
                <a:gd name="T6" fmla="*/ 22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0" y="4"/>
                    <a:pt x="21" y="0"/>
                    <a:pt x="13" y="0"/>
                  </a:cubicBezTo>
                  <a:cubicBezTo>
                    <a:pt x="5" y="0"/>
                    <a:pt x="0" y="4"/>
                    <a:pt x="3" y="9"/>
                  </a:cubicBezTo>
                  <a:cubicBezTo>
                    <a:pt x="5" y="14"/>
                    <a:pt x="14" y="19"/>
                    <a:pt x="22" y="19"/>
                  </a:cubicBezTo>
                  <a:cubicBezTo>
                    <a:pt x="31" y="19"/>
                    <a:pt x="35" y="14"/>
                    <a:pt x="33" y="9"/>
                  </a:cubicBezTo>
                  <a:close/>
                </a:path>
              </a:pathLst>
            </a:custGeom>
            <a:grpFill/>
            <a:ln>
              <a:noFill/>
            </a:ln>
          </p:spPr>
          <p:txBody>
            <a:bodyPr anchor="ctr"/>
            <a:lstStyle/>
            <a:p>
              <a:pPr algn="ctr"/>
            </a:p>
          </p:txBody>
        </p:sp>
        <p:sp>
          <p:nvSpPr>
            <p:cNvPr id="400" name="ïśḷîḑè"/>
            <p:cNvSpPr/>
            <p:nvPr/>
          </p:nvSpPr>
          <p:spPr bwMode="auto">
            <a:xfrm>
              <a:off x="9199350" y="2271702"/>
              <a:ext cx="124979" cy="69433"/>
            </a:xfrm>
            <a:custGeom>
              <a:avLst/>
              <a:gdLst>
                <a:gd name="T0" fmla="*/ 32 w 34"/>
                <a:gd name="T1" fmla="*/ 9 h 19"/>
                <a:gd name="T2" fmla="*/ 12 w 34"/>
                <a:gd name="T3" fmla="*/ 0 h 19"/>
                <a:gd name="T4" fmla="*/ 2 w 34"/>
                <a:gd name="T5" fmla="*/ 9 h 19"/>
                <a:gd name="T6" fmla="*/ 22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29" y="4"/>
                    <a:pt x="20" y="0"/>
                    <a:pt x="12" y="0"/>
                  </a:cubicBezTo>
                  <a:cubicBezTo>
                    <a:pt x="4" y="0"/>
                    <a:pt x="0" y="4"/>
                    <a:pt x="2" y="9"/>
                  </a:cubicBezTo>
                  <a:cubicBezTo>
                    <a:pt x="5" y="14"/>
                    <a:pt x="14" y="19"/>
                    <a:pt x="22" y="19"/>
                  </a:cubicBezTo>
                  <a:cubicBezTo>
                    <a:pt x="30" y="19"/>
                    <a:pt x="34" y="14"/>
                    <a:pt x="32" y="9"/>
                  </a:cubicBezTo>
                  <a:close/>
                </a:path>
              </a:pathLst>
            </a:custGeom>
            <a:grpFill/>
            <a:ln>
              <a:noFill/>
            </a:ln>
          </p:spPr>
          <p:txBody>
            <a:bodyPr anchor="ctr"/>
            <a:lstStyle/>
            <a:p>
              <a:pPr algn="ctr"/>
            </a:p>
          </p:txBody>
        </p:sp>
        <p:sp>
          <p:nvSpPr>
            <p:cNvPr id="401" name="îṡliḑè"/>
            <p:cNvSpPr/>
            <p:nvPr/>
          </p:nvSpPr>
          <p:spPr bwMode="auto">
            <a:xfrm>
              <a:off x="9330500" y="2271702"/>
              <a:ext cx="128065" cy="69433"/>
            </a:xfrm>
            <a:custGeom>
              <a:avLst/>
              <a:gdLst>
                <a:gd name="T0" fmla="*/ 32 w 35"/>
                <a:gd name="T1" fmla="*/ 9 h 19"/>
                <a:gd name="T2" fmla="*/ 12 w 35"/>
                <a:gd name="T3" fmla="*/ 0 h 19"/>
                <a:gd name="T4" fmla="*/ 2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0" y="0"/>
                    <a:pt x="12" y="0"/>
                  </a:cubicBezTo>
                  <a:cubicBezTo>
                    <a:pt x="4" y="0"/>
                    <a:pt x="0" y="4"/>
                    <a:pt x="2" y="9"/>
                  </a:cubicBezTo>
                  <a:cubicBezTo>
                    <a:pt x="5" y="14"/>
                    <a:pt x="14" y="19"/>
                    <a:pt x="22" y="19"/>
                  </a:cubicBezTo>
                  <a:cubicBezTo>
                    <a:pt x="30" y="19"/>
                    <a:pt x="35" y="14"/>
                    <a:pt x="32" y="9"/>
                  </a:cubicBezTo>
                  <a:close/>
                </a:path>
              </a:pathLst>
            </a:custGeom>
            <a:grpFill/>
            <a:ln>
              <a:noFill/>
            </a:ln>
          </p:spPr>
          <p:txBody>
            <a:bodyPr anchor="ctr"/>
            <a:lstStyle/>
            <a:p>
              <a:pPr algn="ctr"/>
            </a:p>
          </p:txBody>
        </p:sp>
        <p:sp>
          <p:nvSpPr>
            <p:cNvPr id="402" name="îşľiḑe"/>
            <p:cNvSpPr/>
            <p:nvPr/>
          </p:nvSpPr>
          <p:spPr bwMode="auto">
            <a:xfrm>
              <a:off x="9375246" y="2356565"/>
              <a:ext cx="128065" cy="69433"/>
            </a:xfrm>
            <a:custGeom>
              <a:avLst/>
              <a:gdLst>
                <a:gd name="T0" fmla="*/ 32 w 35"/>
                <a:gd name="T1" fmla="*/ 9 h 19"/>
                <a:gd name="T2" fmla="*/ 12 w 35"/>
                <a:gd name="T3" fmla="*/ 0 h 19"/>
                <a:gd name="T4" fmla="*/ 3 w 35"/>
                <a:gd name="T5" fmla="*/ 9 h 19"/>
                <a:gd name="T6" fmla="*/ 2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0" y="4"/>
                    <a:pt x="21" y="0"/>
                    <a:pt x="12" y="0"/>
                  </a:cubicBezTo>
                  <a:cubicBezTo>
                    <a:pt x="4" y="0"/>
                    <a:pt x="0" y="4"/>
                    <a:pt x="3" y="9"/>
                  </a:cubicBezTo>
                  <a:cubicBezTo>
                    <a:pt x="5" y="15"/>
                    <a:pt x="14" y="19"/>
                    <a:pt x="23" y="19"/>
                  </a:cubicBezTo>
                  <a:cubicBezTo>
                    <a:pt x="31" y="19"/>
                    <a:pt x="35" y="15"/>
                    <a:pt x="32" y="9"/>
                  </a:cubicBezTo>
                  <a:close/>
                </a:path>
              </a:pathLst>
            </a:custGeom>
            <a:grpFill/>
            <a:ln>
              <a:noFill/>
            </a:ln>
          </p:spPr>
          <p:txBody>
            <a:bodyPr anchor="ctr"/>
            <a:lstStyle/>
            <a:p>
              <a:pPr algn="ctr"/>
            </a:p>
          </p:txBody>
        </p:sp>
        <p:sp>
          <p:nvSpPr>
            <p:cNvPr id="403" name="ïś1íḑê"/>
            <p:cNvSpPr/>
            <p:nvPr/>
          </p:nvSpPr>
          <p:spPr bwMode="auto">
            <a:xfrm>
              <a:off x="6969792" y="2356565"/>
              <a:ext cx="114178" cy="69433"/>
            </a:xfrm>
            <a:custGeom>
              <a:avLst/>
              <a:gdLst>
                <a:gd name="T0" fmla="*/ 30 w 31"/>
                <a:gd name="T1" fmla="*/ 9 h 19"/>
                <a:gd name="T2" fmla="*/ 14 w 31"/>
                <a:gd name="T3" fmla="*/ 0 h 19"/>
                <a:gd name="T4" fmla="*/ 0 w 31"/>
                <a:gd name="T5" fmla="*/ 9 h 19"/>
                <a:gd name="T6" fmla="*/ 17 w 31"/>
                <a:gd name="T7" fmla="*/ 19 h 19"/>
                <a:gd name="T8" fmla="*/ 30 w 31"/>
                <a:gd name="T9" fmla="*/ 9 h 19"/>
              </a:gdLst>
              <a:ahLst/>
              <a:cxnLst>
                <a:cxn ang="0">
                  <a:pos x="T0" y="T1"/>
                </a:cxn>
                <a:cxn ang="0">
                  <a:pos x="T2" y="T3"/>
                </a:cxn>
                <a:cxn ang="0">
                  <a:pos x="T4" y="T5"/>
                </a:cxn>
                <a:cxn ang="0">
                  <a:pos x="T6" y="T7"/>
                </a:cxn>
                <a:cxn ang="0">
                  <a:pos x="T8" y="T9"/>
                </a:cxn>
              </a:cxnLst>
              <a:rect l="0" t="0" r="r" b="b"/>
              <a:pathLst>
                <a:path w="31" h="19">
                  <a:moveTo>
                    <a:pt x="30" y="9"/>
                  </a:moveTo>
                  <a:cubicBezTo>
                    <a:pt x="29" y="4"/>
                    <a:pt x="22" y="0"/>
                    <a:pt x="14" y="0"/>
                  </a:cubicBezTo>
                  <a:cubicBezTo>
                    <a:pt x="6" y="0"/>
                    <a:pt x="0" y="4"/>
                    <a:pt x="0" y="9"/>
                  </a:cubicBezTo>
                  <a:cubicBezTo>
                    <a:pt x="1" y="15"/>
                    <a:pt x="9" y="19"/>
                    <a:pt x="17" y="19"/>
                  </a:cubicBezTo>
                  <a:cubicBezTo>
                    <a:pt x="25" y="19"/>
                    <a:pt x="31" y="15"/>
                    <a:pt x="30" y="9"/>
                  </a:cubicBezTo>
                  <a:close/>
                </a:path>
              </a:pathLst>
            </a:custGeom>
            <a:grpFill/>
            <a:ln>
              <a:noFill/>
            </a:ln>
          </p:spPr>
          <p:txBody>
            <a:bodyPr anchor="ctr"/>
            <a:lstStyle/>
            <a:p>
              <a:pPr algn="ctr"/>
            </a:p>
          </p:txBody>
        </p:sp>
        <p:sp>
          <p:nvSpPr>
            <p:cNvPr id="404" name="ïṧlïdé"/>
            <p:cNvSpPr/>
            <p:nvPr/>
          </p:nvSpPr>
          <p:spPr bwMode="auto">
            <a:xfrm>
              <a:off x="7102485" y="2356565"/>
              <a:ext cx="115721" cy="69433"/>
            </a:xfrm>
            <a:custGeom>
              <a:avLst/>
              <a:gdLst>
                <a:gd name="T0" fmla="*/ 31 w 32"/>
                <a:gd name="T1" fmla="*/ 9 h 19"/>
                <a:gd name="T2" fmla="*/ 14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3" y="0"/>
                    <a:pt x="14" y="0"/>
                  </a:cubicBezTo>
                  <a:cubicBezTo>
                    <a:pt x="6" y="0"/>
                    <a:pt x="0" y="4"/>
                    <a:pt x="1" y="9"/>
                  </a:cubicBezTo>
                  <a:cubicBezTo>
                    <a:pt x="2" y="15"/>
                    <a:pt x="10" y="19"/>
                    <a:pt x="18" y="19"/>
                  </a:cubicBezTo>
                  <a:cubicBezTo>
                    <a:pt x="26" y="19"/>
                    <a:pt x="32" y="15"/>
                    <a:pt x="31" y="9"/>
                  </a:cubicBezTo>
                  <a:close/>
                </a:path>
              </a:pathLst>
            </a:custGeom>
            <a:grpFill/>
            <a:ln>
              <a:noFill/>
            </a:ln>
          </p:spPr>
          <p:txBody>
            <a:bodyPr anchor="ctr"/>
            <a:lstStyle/>
            <a:p>
              <a:pPr algn="ctr"/>
            </a:p>
          </p:txBody>
        </p:sp>
        <p:sp>
          <p:nvSpPr>
            <p:cNvPr id="405" name="íSľíḓè"/>
            <p:cNvSpPr/>
            <p:nvPr/>
          </p:nvSpPr>
          <p:spPr bwMode="auto">
            <a:xfrm>
              <a:off x="7236722" y="2356565"/>
              <a:ext cx="117264" cy="69433"/>
            </a:xfrm>
            <a:custGeom>
              <a:avLst/>
              <a:gdLst>
                <a:gd name="T0" fmla="*/ 31 w 32"/>
                <a:gd name="T1" fmla="*/ 9 h 19"/>
                <a:gd name="T2" fmla="*/ 14 w 32"/>
                <a:gd name="T3" fmla="*/ 0 h 19"/>
                <a:gd name="T4" fmla="*/ 1 w 32"/>
                <a:gd name="T5" fmla="*/ 9 h 19"/>
                <a:gd name="T6" fmla="*/ 18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0" y="4"/>
                    <a:pt x="22" y="0"/>
                    <a:pt x="14" y="0"/>
                  </a:cubicBezTo>
                  <a:cubicBezTo>
                    <a:pt x="6" y="0"/>
                    <a:pt x="0" y="4"/>
                    <a:pt x="1" y="9"/>
                  </a:cubicBezTo>
                  <a:cubicBezTo>
                    <a:pt x="2" y="15"/>
                    <a:pt x="10" y="19"/>
                    <a:pt x="18" y="19"/>
                  </a:cubicBezTo>
                  <a:cubicBezTo>
                    <a:pt x="26" y="19"/>
                    <a:pt x="32" y="15"/>
                    <a:pt x="31" y="9"/>
                  </a:cubicBezTo>
                  <a:close/>
                </a:path>
              </a:pathLst>
            </a:custGeom>
            <a:grpFill/>
            <a:ln>
              <a:noFill/>
            </a:ln>
          </p:spPr>
          <p:txBody>
            <a:bodyPr anchor="ctr"/>
            <a:lstStyle/>
            <a:p>
              <a:pPr algn="ctr"/>
            </a:p>
          </p:txBody>
        </p:sp>
        <p:sp>
          <p:nvSpPr>
            <p:cNvPr id="406" name="ïş1íḓé"/>
            <p:cNvSpPr/>
            <p:nvPr/>
          </p:nvSpPr>
          <p:spPr bwMode="auto">
            <a:xfrm>
              <a:off x="7367872" y="2356565"/>
              <a:ext cx="120350" cy="69433"/>
            </a:xfrm>
            <a:custGeom>
              <a:avLst/>
              <a:gdLst>
                <a:gd name="T0" fmla="*/ 32 w 33"/>
                <a:gd name="T1" fmla="*/ 9 h 19"/>
                <a:gd name="T2" fmla="*/ 14 w 33"/>
                <a:gd name="T3" fmla="*/ 0 h 19"/>
                <a:gd name="T4" fmla="*/ 2 w 33"/>
                <a:gd name="T5" fmla="*/ 9 h 19"/>
                <a:gd name="T6" fmla="*/ 19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0" y="4"/>
                    <a:pt x="23" y="0"/>
                    <a:pt x="14" y="0"/>
                  </a:cubicBezTo>
                  <a:cubicBezTo>
                    <a:pt x="6" y="0"/>
                    <a:pt x="0" y="4"/>
                    <a:pt x="2" y="9"/>
                  </a:cubicBezTo>
                  <a:cubicBezTo>
                    <a:pt x="3" y="15"/>
                    <a:pt x="11" y="19"/>
                    <a:pt x="19" y="19"/>
                  </a:cubicBezTo>
                  <a:cubicBezTo>
                    <a:pt x="27" y="19"/>
                    <a:pt x="33" y="15"/>
                    <a:pt x="32" y="9"/>
                  </a:cubicBezTo>
                  <a:close/>
                </a:path>
              </a:pathLst>
            </a:custGeom>
            <a:grpFill/>
            <a:ln>
              <a:noFill/>
            </a:ln>
          </p:spPr>
          <p:txBody>
            <a:bodyPr anchor="ctr"/>
            <a:lstStyle/>
            <a:p>
              <a:pPr algn="ctr"/>
            </a:p>
          </p:txBody>
        </p:sp>
        <p:sp>
          <p:nvSpPr>
            <p:cNvPr id="407" name="íṡlïḓè"/>
            <p:cNvSpPr/>
            <p:nvPr/>
          </p:nvSpPr>
          <p:spPr bwMode="auto">
            <a:xfrm>
              <a:off x="7503651" y="2356565"/>
              <a:ext cx="120350" cy="69433"/>
            </a:xfrm>
            <a:custGeom>
              <a:avLst/>
              <a:gdLst>
                <a:gd name="T0" fmla="*/ 31 w 33"/>
                <a:gd name="T1" fmla="*/ 9 h 19"/>
                <a:gd name="T2" fmla="*/ 14 w 33"/>
                <a:gd name="T3" fmla="*/ 0 h 19"/>
                <a:gd name="T4" fmla="*/ 1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0" y="4"/>
                    <a:pt x="22" y="0"/>
                    <a:pt x="14" y="0"/>
                  </a:cubicBezTo>
                  <a:cubicBezTo>
                    <a:pt x="6" y="0"/>
                    <a:pt x="0" y="4"/>
                    <a:pt x="1" y="9"/>
                  </a:cubicBezTo>
                  <a:cubicBezTo>
                    <a:pt x="3" y="15"/>
                    <a:pt x="10" y="19"/>
                    <a:pt x="19" y="19"/>
                  </a:cubicBezTo>
                  <a:cubicBezTo>
                    <a:pt x="27" y="19"/>
                    <a:pt x="33" y="15"/>
                    <a:pt x="31" y="9"/>
                  </a:cubicBezTo>
                  <a:close/>
                </a:path>
              </a:pathLst>
            </a:custGeom>
            <a:grpFill/>
            <a:ln>
              <a:noFill/>
            </a:ln>
          </p:spPr>
          <p:txBody>
            <a:bodyPr anchor="ctr"/>
            <a:lstStyle/>
            <a:p>
              <a:pPr algn="ctr"/>
            </a:p>
          </p:txBody>
        </p:sp>
        <p:sp>
          <p:nvSpPr>
            <p:cNvPr id="408" name="íṣlíḋê"/>
            <p:cNvSpPr/>
            <p:nvPr/>
          </p:nvSpPr>
          <p:spPr bwMode="auto">
            <a:xfrm>
              <a:off x="7637888" y="2356565"/>
              <a:ext cx="120350" cy="69433"/>
            </a:xfrm>
            <a:custGeom>
              <a:avLst/>
              <a:gdLst>
                <a:gd name="T0" fmla="*/ 31 w 33"/>
                <a:gd name="T1" fmla="*/ 9 h 19"/>
                <a:gd name="T2" fmla="*/ 13 w 33"/>
                <a:gd name="T3" fmla="*/ 0 h 19"/>
                <a:gd name="T4" fmla="*/ 1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0" y="4"/>
                    <a:pt x="22" y="0"/>
                    <a:pt x="13" y="0"/>
                  </a:cubicBezTo>
                  <a:cubicBezTo>
                    <a:pt x="5" y="0"/>
                    <a:pt x="0" y="4"/>
                    <a:pt x="1" y="9"/>
                  </a:cubicBezTo>
                  <a:cubicBezTo>
                    <a:pt x="2" y="15"/>
                    <a:pt x="10" y="19"/>
                    <a:pt x="19" y="19"/>
                  </a:cubicBezTo>
                  <a:cubicBezTo>
                    <a:pt x="27" y="19"/>
                    <a:pt x="33" y="15"/>
                    <a:pt x="31" y="9"/>
                  </a:cubicBezTo>
                  <a:close/>
                </a:path>
              </a:pathLst>
            </a:custGeom>
            <a:grpFill/>
            <a:ln>
              <a:noFill/>
            </a:ln>
          </p:spPr>
          <p:txBody>
            <a:bodyPr anchor="ctr"/>
            <a:lstStyle/>
            <a:p>
              <a:pPr algn="ctr"/>
            </a:p>
          </p:txBody>
        </p:sp>
        <p:sp>
          <p:nvSpPr>
            <p:cNvPr id="409" name="íṣḷïďê"/>
            <p:cNvSpPr/>
            <p:nvPr/>
          </p:nvSpPr>
          <p:spPr bwMode="auto">
            <a:xfrm>
              <a:off x="7769038" y="2356565"/>
              <a:ext cx="120350" cy="69433"/>
            </a:xfrm>
            <a:custGeom>
              <a:avLst/>
              <a:gdLst>
                <a:gd name="T0" fmla="*/ 32 w 33"/>
                <a:gd name="T1" fmla="*/ 9 h 19"/>
                <a:gd name="T2" fmla="*/ 14 w 33"/>
                <a:gd name="T3" fmla="*/ 0 h 19"/>
                <a:gd name="T4" fmla="*/ 2 w 33"/>
                <a:gd name="T5" fmla="*/ 9 h 19"/>
                <a:gd name="T6" fmla="*/ 20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0" y="4"/>
                    <a:pt x="22" y="0"/>
                    <a:pt x="14" y="0"/>
                  </a:cubicBezTo>
                  <a:cubicBezTo>
                    <a:pt x="6" y="0"/>
                    <a:pt x="0" y="4"/>
                    <a:pt x="2" y="9"/>
                  </a:cubicBezTo>
                  <a:cubicBezTo>
                    <a:pt x="3" y="15"/>
                    <a:pt x="11" y="19"/>
                    <a:pt x="20" y="19"/>
                  </a:cubicBezTo>
                  <a:cubicBezTo>
                    <a:pt x="28" y="19"/>
                    <a:pt x="33" y="15"/>
                    <a:pt x="32" y="9"/>
                  </a:cubicBezTo>
                  <a:close/>
                </a:path>
              </a:pathLst>
            </a:custGeom>
            <a:grpFill/>
            <a:ln>
              <a:noFill/>
            </a:ln>
          </p:spPr>
          <p:txBody>
            <a:bodyPr anchor="ctr"/>
            <a:lstStyle/>
            <a:p>
              <a:pPr algn="ctr"/>
            </a:p>
          </p:txBody>
        </p:sp>
        <p:sp>
          <p:nvSpPr>
            <p:cNvPr id="410" name="íṧlïḑé"/>
            <p:cNvSpPr/>
            <p:nvPr/>
          </p:nvSpPr>
          <p:spPr bwMode="auto">
            <a:xfrm>
              <a:off x="7904817" y="2356565"/>
              <a:ext cx="120350" cy="69433"/>
            </a:xfrm>
            <a:custGeom>
              <a:avLst/>
              <a:gdLst>
                <a:gd name="T0" fmla="*/ 32 w 33"/>
                <a:gd name="T1" fmla="*/ 9 h 19"/>
                <a:gd name="T2" fmla="*/ 14 w 33"/>
                <a:gd name="T3" fmla="*/ 0 h 19"/>
                <a:gd name="T4" fmla="*/ 2 w 33"/>
                <a:gd name="T5" fmla="*/ 9 h 19"/>
                <a:gd name="T6" fmla="*/ 20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0" y="4"/>
                    <a:pt x="22" y="0"/>
                    <a:pt x="14" y="0"/>
                  </a:cubicBezTo>
                  <a:cubicBezTo>
                    <a:pt x="5" y="0"/>
                    <a:pt x="0" y="4"/>
                    <a:pt x="2" y="9"/>
                  </a:cubicBezTo>
                  <a:cubicBezTo>
                    <a:pt x="3" y="15"/>
                    <a:pt x="11" y="19"/>
                    <a:pt x="20" y="19"/>
                  </a:cubicBezTo>
                  <a:cubicBezTo>
                    <a:pt x="28" y="19"/>
                    <a:pt x="33" y="15"/>
                    <a:pt x="32" y="9"/>
                  </a:cubicBezTo>
                  <a:close/>
                </a:path>
              </a:pathLst>
            </a:custGeom>
            <a:grpFill/>
            <a:ln>
              <a:noFill/>
            </a:ln>
          </p:spPr>
          <p:txBody>
            <a:bodyPr anchor="ctr"/>
            <a:lstStyle/>
            <a:p>
              <a:pPr algn="ctr"/>
            </a:p>
          </p:txBody>
        </p:sp>
        <p:sp>
          <p:nvSpPr>
            <p:cNvPr id="411" name="i$liḍé"/>
            <p:cNvSpPr/>
            <p:nvPr/>
          </p:nvSpPr>
          <p:spPr bwMode="auto">
            <a:xfrm>
              <a:off x="8039054" y="2356565"/>
              <a:ext cx="120350" cy="69433"/>
            </a:xfrm>
            <a:custGeom>
              <a:avLst/>
              <a:gdLst>
                <a:gd name="T0" fmla="*/ 31 w 33"/>
                <a:gd name="T1" fmla="*/ 9 h 19"/>
                <a:gd name="T2" fmla="*/ 13 w 33"/>
                <a:gd name="T3" fmla="*/ 0 h 19"/>
                <a:gd name="T4" fmla="*/ 1 w 33"/>
                <a:gd name="T5" fmla="*/ 9 h 19"/>
                <a:gd name="T6" fmla="*/ 19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29" y="4"/>
                    <a:pt x="21" y="0"/>
                    <a:pt x="13" y="0"/>
                  </a:cubicBezTo>
                  <a:cubicBezTo>
                    <a:pt x="5" y="0"/>
                    <a:pt x="0" y="4"/>
                    <a:pt x="1" y="9"/>
                  </a:cubicBezTo>
                  <a:cubicBezTo>
                    <a:pt x="3" y="15"/>
                    <a:pt x="11" y="19"/>
                    <a:pt x="19" y="19"/>
                  </a:cubicBezTo>
                  <a:cubicBezTo>
                    <a:pt x="28" y="19"/>
                    <a:pt x="33" y="15"/>
                    <a:pt x="31" y="9"/>
                  </a:cubicBezTo>
                  <a:close/>
                </a:path>
              </a:pathLst>
            </a:custGeom>
            <a:grpFill/>
            <a:ln>
              <a:noFill/>
            </a:ln>
          </p:spPr>
          <p:txBody>
            <a:bodyPr anchor="ctr"/>
            <a:lstStyle/>
            <a:p>
              <a:pPr algn="ctr"/>
            </a:p>
          </p:txBody>
        </p:sp>
        <p:sp>
          <p:nvSpPr>
            <p:cNvPr id="412" name="iṩļîďe"/>
            <p:cNvSpPr/>
            <p:nvPr/>
          </p:nvSpPr>
          <p:spPr bwMode="auto">
            <a:xfrm>
              <a:off x="8170204" y="2356565"/>
              <a:ext cx="124979" cy="69433"/>
            </a:xfrm>
            <a:custGeom>
              <a:avLst/>
              <a:gdLst>
                <a:gd name="T0" fmla="*/ 32 w 34"/>
                <a:gd name="T1" fmla="*/ 9 h 19"/>
                <a:gd name="T2" fmla="*/ 14 w 34"/>
                <a:gd name="T3" fmla="*/ 0 h 19"/>
                <a:gd name="T4" fmla="*/ 2 w 34"/>
                <a:gd name="T5" fmla="*/ 9 h 19"/>
                <a:gd name="T6" fmla="*/ 20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2" y="0"/>
                    <a:pt x="14" y="0"/>
                  </a:cubicBezTo>
                  <a:cubicBezTo>
                    <a:pt x="5" y="0"/>
                    <a:pt x="0" y="4"/>
                    <a:pt x="2" y="9"/>
                  </a:cubicBezTo>
                  <a:cubicBezTo>
                    <a:pt x="4" y="15"/>
                    <a:pt x="12" y="19"/>
                    <a:pt x="20" y="19"/>
                  </a:cubicBezTo>
                  <a:cubicBezTo>
                    <a:pt x="29" y="19"/>
                    <a:pt x="34" y="15"/>
                    <a:pt x="32" y="9"/>
                  </a:cubicBezTo>
                  <a:close/>
                </a:path>
              </a:pathLst>
            </a:custGeom>
            <a:grpFill/>
            <a:ln>
              <a:noFill/>
            </a:ln>
          </p:spPr>
          <p:txBody>
            <a:bodyPr anchor="ctr"/>
            <a:lstStyle/>
            <a:p>
              <a:pPr algn="ctr"/>
            </a:p>
          </p:txBody>
        </p:sp>
        <p:sp>
          <p:nvSpPr>
            <p:cNvPr id="413" name="îş1ïḑè"/>
            <p:cNvSpPr/>
            <p:nvPr/>
          </p:nvSpPr>
          <p:spPr bwMode="auto">
            <a:xfrm>
              <a:off x="8305983" y="2356565"/>
              <a:ext cx="123436" cy="69433"/>
            </a:xfrm>
            <a:custGeom>
              <a:avLst/>
              <a:gdLst>
                <a:gd name="T0" fmla="*/ 32 w 34"/>
                <a:gd name="T1" fmla="*/ 9 h 19"/>
                <a:gd name="T2" fmla="*/ 13 w 34"/>
                <a:gd name="T3" fmla="*/ 0 h 19"/>
                <a:gd name="T4" fmla="*/ 2 w 34"/>
                <a:gd name="T5" fmla="*/ 9 h 19"/>
                <a:gd name="T6" fmla="*/ 20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1" y="0"/>
                    <a:pt x="13" y="0"/>
                  </a:cubicBezTo>
                  <a:cubicBezTo>
                    <a:pt x="5" y="0"/>
                    <a:pt x="0" y="4"/>
                    <a:pt x="2" y="9"/>
                  </a:cubicBezTo>
                  <a:cubicBezTo>
                    <a:pt x="4" y="15"/>
                    <a:pt x="12" y="19"/>
                    <a:pt x="20" y="19"/>
                  </a:cubicBezTo>
                  <a:cubicBezTo>
                    <a:pt x="29" y="19"/>
                    <a:pt x="34" y="15"/>
                    <a:pt x="32" y="9"/>
                  </a:cubicBezTo>
                  <a:close/>
                </a:path>
              </a:pathLst>
            </a:custGeom>
            <a:grpFill/>
            <a:ln>
              <a:noFill/>
            </a:ln>
          </p:spPr>
          <p:txBody>
            <a:bodyPr anchor="ctr"/>
            <a:lstStyle/>
            <a:p>
              <a:pPr algn="ctr"/>
            </a:p>
          </p:txBody>
        </p:sp>
        <p:sp>
          <p:nvSpPr>
            <p:cNvPr id="414" name="íSḷíďe"/>
            <p:cNvSpPr/>
            <p:nvPr/>
          </p:nvSpPr>
          <p:spPr bwMode="auto">
            <a:xfrm>
              <a:off x="8437134" y="2356565"/>
              <a:ext cx="128065" cy="69433"/>
            </a:xfrm>
            <a:custGeom>
              <a:avLst/>
              <a:gdLst>
                <a:gd name="T0" fmla="*/ 32 w 35"/>
                <a:gd name="T1" fmla="*/ 9 h 19"/>
                <a:gd name="T2" fmla="*/ 14 w 35"/>
                <a:gd name="T3" fmla="*/ 0 h 19"/>
                <a:gd name="T4" fmla="*/ 2 w 35"/>
                <a:gd name="T5" fmla="*/ 9 h 19"/>
                <a:gd name="T6" fmla="*/ 21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0" y="4"/>
                    <a:pt x="22" y="0"/>
                    <a:pt x="14" y="0"/>
                  </a:cubicBezTo>
                  <a:cubicBezTo>
                    <a:pt x="5" y="0"/>
                    <a:pt x="0" y="4"/>
                    <a:pt x="2" y="9"/>
                  </a:cubicBezTo>
                  <a:cubicBezTo>
                    <a:pt x="4" y="15"/>
                    <a:pt x="13" y="19"/>
                    <a:pt x="21" y="19"/>
                  </a:cubicBezTo>
                  <a:cubicBezTo>
                    <a:pt x="30" y="19"/>
                    <a:pt x="35" y="15"/>
                    <a:pt x="32" y="9"/>
                  </a:cubicBezTo>
                  <a:close/>
                </a:path>
              </a:pathLst>
            </a:custGeom>
            <a:grpFill/>
            <a:ln>
              <a:noFill/>
            </a:ln>
          </p:spPr>
          <p:txBody>
            <a:bodyPr anchor="ctr"/>
            <a:lstStyle/>
            <a:p>
              <a:pPr algn="ctr"/>
            </a:p>
          </p:txBody>
        </p:sp>
        <p:sp>
          <p:nvSpPr>
            <p:cNvPr id="415" name="îš1ídê"/>
            <p:cNvSpPr/>
            <p:nvPr/>
          </p:nvSpPr>
          <p:spPr bwMode="auto">
            <a:xfrm>
              <a:off x="8572914" y="2356565"/>
              <a:ext cx="123436" cy="69433"/>
            </a:xfrm>
            <a:custGeom>
              <a:avLst/>
              <a:gdLst>
                <a:gd name="T0" fmla="*/ 32 w 34"/>
                <a:gd name="T1" fmla="*/ 9 h 19"/>
                <a:gd name="T2" fmla="*/ 13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1" y="0"/>
                    <a:pt x="13" y="0"/>
                  </a:cubicBezTo>
                  <a:cubicBezTo>
                    <a:pt x="5" y="0"/>
                    <a:pt x="0" y="4"/>
                    <a:pt x="2" y="9"/>
                  </a:cubicBezTo>
                  <a:cubicBezTo>
                    <a:pt x="4" y="15"/>
                    <a:pt x="13" y="19"/>
                    <a:pt x="21" y="19"/>
                  </a:cubicBezTo>
                  <a:cubicBezTo>
                    <a:pt x="29" y="19"/>
                    <a:pt x="34" y="15"/>
                    <a:pt x="32" y="9"/>
                  </a:cubicBezTo>
                  <a:close/>
                </a:path>
              </a:pathLst>
            </a:custGeom>
            <a:grpFill/>
            <a:ln>
              <a:noFill/>
            </a:ln>
          </p:spPr>
          <p:txBody>
            <a:bodyPr anchor="ctr"/>
            <a:lstStyle/>
            <a:p>
              <a:pPr algn="ctr"/>
            </a:p>
          </p:txBody>
        </p:sp>
        <p:sp>
          <p:nvSpPr>
            <p:cNvPr id="416" name="iṥḷîḓè"/>
            <p:cNvSpPr/>
            <p:nvPr/>
          </p:nvSpPr>
          <p:spPr bwMode="auto">
            <a:xfrm>
              <a:off x="8707149" y="2356565"/>
              <a:ext cx="123436" cy="69433"/>
            </a:xfrm>
            <a:custGeom>
              <a:avLst/>
              <a:gdLst>
                <a:gd name="T0" fmla="*/ 32 w 34"/>
                <a:gd name="T1" fmla="*/ 9 h 19"/>
                <a:gd name="T2" fmla="*/ 13 w 34"/>
                <a:gd name="T3" fmla="*/ 0 h 19"/>
                <a:gd name="T4" fmla="*/ 2 w 34"/>
                <a:gd name="T5" fmla="*/ 9 h 19"/>
                <a:gd name="T6" fmla="*/ 21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0" y="4"/>
                    <a:pt x="21" y="0"/>
                    <a:pt x="13" y="0"/>
                  </a:cubicBezTo>
                  <a:cubicBezTo>
                    <a:pt x="5" y="0"/>
                    <a:pt x="0" y="4"/>
                    <a:pt x="2" y="9"/>
                  </a:cubicBezTo>
                  <a:cubicBezTo>
                    <a:pt x="4" y="15"/>
                    <a:pt x="13" y="19"/>
                    <a:pt x="21" y="19"/>
                  </a:cubicBezTo>
                  <a:cubicBezTo>
                    <a:pt x="29" y="19"/>
                    <a:pt x="34" y="15"/>
                    <a:pt x="32" y="9"/>
                  </a:cubicBezTo>
                  <a:close/>
                </a:path>
              </a:pathLst>
            </a:custGeom>
            <a:grpFill/>
            <a:ln>
              <a:noFill/>
            </a:ln>
          </p:spPr>
          <p:txBody>
            <a:bodyPr anchor="ctr"/>
            <a:lstStyle/>
            <a:p>
              <a:pPr algn="ctr"/>
            </a:p>
          </p:txBody>
        </p:sp>
        <p:sp>
          <p:nvSpPr>
            <p:cNvPr id="417" name="iślîḍê"/>
            <p:cNvSpPr/>
            <p:nvPr/>
          </p:nvSpPr>
          <p:spPr bwMode="auto">
            <a:xfrm>
              <a:off x="8838300" y="2356565"/>
              <a:ext cx="128065" cy="69433"/>
            </a:xfrm>
            <a:custGeom>
              <a:avLst/>
              <a:gdLst>
                <a:gd name="T0" fmla="*/ 33 w 35"/>
                <a:gd name="T1" fmla="*/ 9 h 19"/>
                <a:gd name="T2" fmla="*/ 13 w 35"/>
                <a:gd name="T3" fmla="*/ 0 h 19"/>
                <a:gd name="T4" fmla="*/ 3 w 35"/>
                <a:gd name="T5" fmla="*/ 9 h 19"/>
                <a:gd name="T6" fmla="*/ 22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0" y="4"/>
                    <a:pt x="22" y="0"/>
                    <a:pt x="13" y="0"/>
                  </a:cubicBezTo>
                  <a:cubicBezTo>
                    <a:pt x="5" y="0"/>
                    <a:pt x="0" y="4"/>
                    <a:pt x="3" y="9"/>
                  </a:cubicBezTo>
                  <a:cubicBezTo>
                    <a:pt x="5" y="15"/>
                    <a:pt x="14" y="19"/>
                    <a:pt x="22" y="19"/>
                  </a:cubicBezTo>
                  <a:cubicBezTo>
                    <a:pt x="30" y="19"/>
                    <a:pt x="35" y="15"/>
                    <a:pt x="33" y="9"/>
                  </a:cubicBezTo>
                  <a:close/>
                </a:path>
              </a:pathLst>
            </a:custGeom>
            <a:grpFill/>
            <a:ln>
              <a:noFill/>
            </a:ln>
          </p:spPr>
          <p:txBody>
            <a:bodyPr anchor="ctr"/>
            <a:lstStyle/>
            <a:p>
              <a:pPr algn="ctr"/>
            </a:p>
          </p:txBody>
        </p:sp>
        <p:sp>
          <p:nvSpPr>
            <p:cNvPr id="418" name="íšḷîḍê"/>
            <p:cNvSpPr/>
            <p:nvPr/>
          </p:nvSpPr>
          <p:spPr bwMode="auto">
            <a:xfrm>
              <a:off x="8974080" y="2356565"/>
              <a:ext cx="126522" cy="69433"/>
            </a:xfrm>
            <a:custGeom>
              <a:avLst/>
              <a:gdLst>
                <a:gd name="T0" fmla="*/ 32 w 35"/>
                <a:gd name="T1" fmla="*/ 9 h 19"/>
                <a:gd name="T2" fmla="*/ 13 w 35"/>
                <a:gd name="T3" fmla="*/ 0 h 19"/>
                <a:gd name="T4" fmla="*/ 2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0" y="4"/>
                    <a:pt x="21" y="0"/>
                    <a:pt x="13" y="0"/>
                  </a:cubicBezTo>
                  <a:cubicBezTo>
                    <a:pt x="5" y="0"/>
                    <a:pt x="0" y="4"/>
                    <a:pt x="2" y="9"/>
                  </a:cubicBezTo>
                  <a:cubicBezTo>
                    <a:pt x="5" y="15"/>
                    <a:pt x="14" y="19"/>
                    <a:pt x="22" y="19"/>
                  </a:cubicBezTo>
                  <a:cubicBezTo>
                    <a:pt x="30" y="19"/>
                    <a:pt x="35" y="15"/>
                    <a:pt x="32" y="9"/>
                  </a:cubicBezTo>
                  <a:close/>
                </a:path>
              </a:pathLst>
            </a:custGeom>
            <a:grpFill/>
            <a:ln>
              <a:noFill/>
            </a:ln>
          </p:spPr>
          <p:txBody>
            <a:bodyPr anchor="ctr"/>
            <a:lstStyle/>
            <a:p>
              <a:pPr algn="ctr"/>
            </a:p>
          </p:txBody>
        </p:sp>
        <p:sp>
          <p:nvSpPr>
            <p:cNvPr id="419" name="îṥlïḍé"/>
            <p:cNvSpPr/>
            <p:nvPr/>
          </p:nvSpPr>
          <p:spPr bwMode="auto">
            <a:xfrm>
              <a:off x="9108316" y="2356565"/>
              <a:ext cx="128065" cy="69433"/>
            </a:xfrm>
            <a:custGeom>
              <a:avLst/>
              <a:gdLst>
                <a:gd name="T0" fmla="*/ 32 w 35"/>
                <a:gd name="T1" fmla="*/ 9 h 19"/>
                <a:gd name="T2" fmla="*/ 12 w 35"/>
                <a:gd name="T3" fmla="*/ 0 h 19"/>
                <a:gd name="T4" fmla="*/ 2 w 35"/>
                <a:gd name="T5" fmla="*/ 9 h 19"/>
                <a:gd name="T6" fmla="*/ 2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29" y="4"/>
                    <a:pt x="21" y="0"/>
                    <a:pt x="12" y="0"/>
                  </a:cubicBezTo>
                  <a:cubicBezTo>
                    <a:pt x="4" y="0"/>
                    <a:pt x="0" y="4"/>
                    <a:pt x="2" y="9"/>
                  </a:cubicBezTo>
                  <a:cubicBezTo>
                    <a:pt x="5" y="15"/>
                    <a:pt x="13" y="19"/>
                    <a:pt x="22" y="19"/>
                  </a:cubicBezTo>
                  <a:cubicBezTo>
                    <a:pt x="30" y="19"/>
                    <a:pt x="35" y="15"/>
                    <a:pt x="32" y="9"/>
                  </a:cubicBezTo>
                  <a:close/>
                </a:path>
              </a:pathLst>
            </a:custGeom>
            <a:grpFill/>
            <a:ln>
              <a:noFill/>
            </a:ln>
          </p:spPr>
          <p:txBody>
            <a:bodyPr anchor="ctr"/>
            <a:lstStyle/>
            <a:p>
              <a:pPr algn="ctr"/>
            </a:p>
          </p:txBody>
        </p:sp>
        <p:sp>
          <p:nvSpPr>
            <p:cNvPr id="420" name="ïṣľiḍé"/>
            <p:cNvSpPr/>
            <p:nvPr/>
          </p:nvSpPr>
          <p:spPr bwMode="auto">
            <a:xfrm>
              <a:off x="9239466" y="2356565"/>
              <a:ext cx="131151" cy="69433"/>
            </a:xfrm>
            <a:custGeom>
              <a:avLst/>
              <a:gdLst>
                <a:gd name="T0" fmla="*/ 33 w 36"/>
                <a:gd name="T1" fmla="*/ 9 h 19"/>
                <a:gd name="T2" fmla="*/ 13 w 36"/>
                <a:gd name="T3" fmla="*/ 0 h 19"/>
                <a:gd name="T4" fmla="*/ 3 w 36"/>
                <a:gd name="T5" fmla="*/ 9 h 19"/>
                <a:gd name="T6" fmla="*/ 23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0" y="4"/>
                    <a:pt x="21" y="0"/>
                    <a:pt x="13" y="0"/>
                  </a:cubicBezTo>
                  <a:cubicBezTo>
                    <a:pt x="5" y="0"/>
                    <a:pt x="0" y="4"/>
                    <a:pt x="3" y="9"/>
                  </a:cubicBezTo>
                  <a:cubicBezTo>
                    <a:pt x="5" y="15"/>
                    <a:pt x="14" y="19"/>
                    <a:pt x="23" y="19"/>
                  </a:cubicBezTo>
                  <a:cubicBezTo>
                    <a:pt x="31" y="19"/>
                    <a:pt x="36" y="15"/>
                    <a:pt x="33" y="9"/>
                  </a:cubicBezTo>
                  <a:close/>
                </a:path>
              </a:pathLst>
            </a:custGeom>
            <a:grpFill/>
            <a:ln>
              <a:noFill/>
            </a:ln>
          </p:spPr>
          <p:txBody>
            <a:bodyPr anchor="ctr"/>
            <a:lstStyle/>
            <a:p>
              <a:pPr algn="ctr"/>
            </a:p>
          </p:txBody>
        </p:sp>
        <p:sp>
          <p:nvSpPr>
            <p:cNvPr id="421" name="îṧľîḍè"/>
            <p:cNvSpPr/>
            <p:nvPr/>
          </p:nvSpPr>
          <p:spPr bwMode="auto">
            <a:xfrm>
              <a:off x="6985221" y="2439884"/>
              <a:ext cx="117264" cy="74061"/>
            </a:xfrm>
            <a:custGeom>
              <a:avLst/>
              <a:gdLst>
                <a:gd name="T0" fmla="*/ 31 w 32"/>
                <a:gd name="T1" fmla="*/ 10 h 20"/>
                <a:gd name="T2" fmla="*/ 14 w 32"/>
                <a:gd name="T3" fmla="*/ 0 h 20"/>
                <a:gd name="T4" fmla="*/ 0 w 32"/>
                <a:gd name="T5" fmla="*/ 10 h 20"/>
                <a:gd name="T6" fmla="*/ 17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0" y="5"/>
                    <a:pt x="22" y="0"/>
                    <a:pt x="14" y="0"/>
                  </a:cubicBezTo>
                  <a:cubicBezTo>
                    <a:pt x="6" y="0"/>
                    <a:pt x="0" y="5"/>
                    <a:pt x="0" y="10"/>
                  </a:cubicBezTo>
                  <a:cubicBezTo>
                    <a:pt x="1" y="16"/>
                    <a:pt x="9" y="20"/>
                    <a:pt x="17" y="20"/>
                  </a:cubicBezTo>
                  <a:cubicBezTo>
                    <a:pt x="26" y="20"/>
                    <a:pt x="32" y="16"/>
                    <a:pt x="31" y="10"/>
                  </a:cubicBezTo>
                  <a:close/>
                </a:path>
              </a:pathLst>
            </a:custGeom>
            <a:grpFill/>
            <a:ln>
              <a:noFill/>
            </a:ln>
          </p:spPr>
          <p:txBody>
            <a:bodyPr anchor="ctr"/>
            <a:lstStyle/>
            <a:p>
              <a:pPr algn="ctr"/>
            </a:p>
          </p:txBody>
        </p:sp>
        <p:sp>
          <p:nvSpPr>
            <p:cNvPr id="422" name="îṧ1îḓe"/>
            <p:cNvSpPr/>
            <p:nvPr/>
          </p:nvSpPr>
          <p:spPr bwMode="auto">
            <a:xfrm>
              <a:off x="7119458" y="2439884"/>
              <a:ext cx="117264" cy="74061"/>
            </a:xfrm>
            <a:custGeom>
              <a:avLst/>
              <a:gdLst>
                <a:gd name="T0" fmla="*/ 31 w 32"/>
                <a:gd name="T1" fmla="*/ 10 h 20"/>
                <a:gd name="T2" fmla="*/ 14 w 32"/>
                <a:gd name="T3" fmla="*/ 0 h 20"/>
                <a:gd name="T4" fmla="*/ 1 w 32"/>
                <a:gd name="T5" fmla="*/ 10 h 20"/>
                <a:gd name="T6" fmla="*/ 18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0" y="5"/>
                    <a:pt x="22" y="0"/>
                    <a:pt x="14" y="0"/>
                  </a:cubicBezTo>
                  <a:cubicBezTo>
                    <a:pt x="6" y="0"/>
                    <a:pt x="0" y="5"/>
                    <a:pt x="1" y="10"/>
                  </a:cubicBezTo>
                  <a:cubicBezTo>
                    <a:pt x="2" y="16"/>
                    <a:pt x="9" y="20"/>
                    <a:pt x="18" y="20"/>
                  </a:cubicBezTo>
                  <a:cubicBezTo>
                    <a:pt x="26" y="20"/>
                    <a:pt x="32" y="16"/>
                    <a:pt x="31" y="10"/>
                  </a:cubicBezTo>
                  <a:close/>
                </a:path>
              </a:pathLst>
            </a:custGeom>
            <a:grpFill/>
            <a:ln>
              <a:noFill/>
            </a:ln>
          </p:spPr>
          <p:txBody>
            <a:bodyPr anchor="ctr"/>
            <a:lstStyle/>
            <a:p>
              <a:pPr algn="ctr"/>
            </a:p>
          </p:txBody>
        </p:sp>
        <p:sp>
          <p:nvSpPr>
            <p:cNvPr id="423" name="íṧļïde"/>
            <p:cNvSpPr/>
            <p:nvPr/>
          </p:nvSpPr>
          <p:spPr bwMode="auto">
            <a:xfrm>
              <a:off x="7255237" y="2439884"/>
              <a:ext cx="117264" cy="74061"/>
            </a:xfrm>
            <a:custGeom>
              <a:avLst/>
              <a:gdLst>
                <a:gd name="T0" fmla="*/ 31 w 32"/>
                <a:gd name="T1" fmla="*/ 10 h 20"/>
                <a:gd name="T2" fmla="*/ 14 w 32"/>
                <a:gd name="T3" fmla="*/ 0 h 20"/>
                <a:gd name="T4" fmla="*/ 1 w 32"/>
                <a:gd name="T5" fmla="*/ 10 h 20"/>
                <a:gd name="T6" fmla="*/ 18 w 32"/>
                <a:gd name="T7" fmla="*/ 20 h 20"/>
                <a:gd name="T8" fmla="*/ 31 w 32"/>
                <a:gd name="T9" fmla="*/ 10 h 20"/>
              </a:gdLst>
              <a:ahLst/>
              <a:cxnLst>
                <a:cxn ang="0">
                  <a:pos x="T0" y="T1"/>
                </a:cxn>
                <a:cxn ang="0">
                  <a:pos x="T2" y="T3"/>
                </a:cxn>
                <a:cxn ang="0">
                  <a:pos x="T4" y="T5"/>
                </a:cxn>
                <a:cxn ang="0">
                  <a:pos x="T6" y="T7"/>
                </a:cxn>
                <a:cxn ang="0">
                  <a:pos x="T8" y="T9"/>
                </a:cxn>
              </a:cxnLst>
              <a:rect l="0" t="0" r="r" b="b"/>
              <a:pathLst>
                <a:path w="32" h="20">
                  <a:moveTo>
                    <a:pt x="31" y="10"/>
                  </a:moveTo>
                  <a:cubicBezTo>
                    <a:pt x="30" y="5"/>
                    <a:pt x="22" y="0"/>
                    <a:pt x="14" y="0"/>
                  </a:cubicBezTo>
                  <a:cubicBezTo>
                    <a:pt x="6" y="0"/>
                    <a:pt x="0" y="5"/>
                    <a:pt x="1" y="10"/>
                  </a:cubicBezTo>
                  <a:cubicBezTo>
                    <a:pt x="2" y="16"/>
                    <a:pt x="10" y="20"/>
                    <a:pt x="18" y="20"/>
                  </a:cubicBezTo>
                  <a:cubicBezTo>
                    <a:pt x="27" y="20"/>
                    <a:pt x="32" y="16"/>
                    <a:pt x="31" y="10"/>
                  </a:cubicBezTo>
                  <a:close/>
                </a:path>
              </a:pathLst>
            </a:custGeom>
            <a:grpFill/>
            <a:ln>
              <a:noFill/>
            </a:ln>
          </p:spPr>
          <p:txBody>
            <a:bodyPr anchor="ctr"/>
            <a:lstStyle/>
            <a:p>
              <a:pPr algn="ctr"/>
            </a:p>
          </p:txBody>
        </p:sp>
        <p:sp>
          <p:nvSpPr>
            <p:cNvPr id="424" name="íSľiḑé"/>
            <p:cNvSpPr/>
            <p:nvPr/>
          </p:nvSpPr>
          <p:spPr bwMode="auto">
            <a:xfrm>
              <a:off x="7389473" y="2439884"/>
              <a:ext cx="120350" cy="74061"/>
            </a:xfrm>
            <a:custGeom>
              <a:avLst/>
              <a:gdLst>
                <a:gd name="T0" fmla="*/ 31 w 33"/>
                <a:gd name="T1" fmla="*/ 10 h 20"/>
                <a:gd name="T2" fmla="*/ 14 w 33"/>
                <a:gd name="T3" fmla="*/ 0 h 20"/>
                <a:gd name="T4" fmla="*/ 1 w 33"/>
                <a:gd name="T5" fmla="*/ 10 h 20"/>
                <a:gd name="T6" fmla="*/ 19 w 33"/>
                <a:gd name="T7" fmla="*/ 20 h 20"/>
                <a:gd name="T8" fmla="*/ 31 w 33"/>
                <a:gd name="T9" fmla="*/ 10 h 20"/>
              </a:gdLst>
              <a:ahLst/>
              <a:cxnLst>
                <a:cxn ang="0">
                  <a:pos x="T0" y="T1"/>
                </a:cxn>
                <a:cxn ang="0">
                  <a:pos x="T2" y="T3"/>
                </a:cxn>
                <a:cxn ang="0">
                  <a:pos x="T4" y="T5"/>
                </a:cxn>
                <a:cxn ang="0">
                  <a:pos x="T6" y="T7"/>
                </a:cxn>
                <a:cxn ang="0">
                  <a:pos x="T8" y="T9"/>
                </a:cxn>
              </a:cxnLst>
              <a:rect l="0" t="0" r="r" b="b"/>
              <a:pathLst>
                <a:path w="33" h="20">
                  <a:moveTo>
                    <a:pt x="31" y="10"/>
                  </a:moveTo>
                  <a:cubicBezTo>
                    <a:pt x="30" y="5"/>
                    <a:pt x="22" y="0"/>
                    <a:pt x="14" y="0"/>
                  </a:cubicBezTo>
                  <a:cubicBezTo>
                    <a:pt x="6" y="0"/>
                    <a:pt x="0" y="5"/>
                    <a:pt x="1" y="10"/>
                  </a:cubicBezTo>
                  <a:cubicBezTo>
                    <a:pt x="2" y="16"/>
                    <a:pt x="10" y="20"/>
                    <a:pt x="19" y="20"/>
                  </a:cubicBezTo>
                  <a:cubicBezTo>
                    <a:pt x="27" y="20"/>
                    <a:pt x="33" y="16"/>
                    <a:pt x="31" y="10"/>
                  </a:cubicBezTo>
                  <a:close/>
                </a:path>
              </a:pathLst>
            </a:custGeom>
            <a:grpFill/>
            <a:ln>
              <a:noFill/>
            </a:ln>
          </p:spPr>
          <p:txBody>
            <a:bodyPr anchor="ctr"/>
            <a:lstStyle/>
            <a:p>
              <a:pPr algn="ctr"/>
            </a:p>
          </p:txBody>
        </p:sp>
        <p:sp>
          <p:nvSpPr>
            <p:cNvPr id="425" name="îṡ1iďe"/>
            <p:cNvSpPr/>
            <p:nvPr/>
          </p:nvSpPr>
          <p:spPr bwMode="auto">
            <a:xfrm>
              <a:off x="7525252" y="2439884"/>
              <a:ext cx="120350" cy="74061"/>
            </a:xfrm>
            <a:custGeom>
              <a:avLst/>
              <a:gdLst>
                <a:gd name="T0" fmla="*/ 32 w 33"/>
                <a:gd name="T1" fmla="*/ 10 h 20"/>
                <a:gd name="T2" fmla="*/ 14 w 33"/>
                <a:gd name="T3" fmla="*/ 0 h 20"/>
                <a:gd name="T4" fmla="*/ 1 w 33"/>
                <a:gd name="T5" fmla="*/ 10 h 20"/>
                <a:gd name="T6" fmla="*/ 19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0" y="5"/>
                    <a:pt x="22" y="0"/>
                    <a:pt x="14" y="0"/>
                  </a:cubicBezTo>
                  <a:cubicBezTo>
                    <a:pt x="6" y="0"/>
                    <a:pt x="0" y="5"/>
                    <a:pt x="1" y="10"/>
                  </a:cubicBezTo>
                  <a:cubicBezTo>
                    <a:pt x="3" y="16"/>
                    <a:pt x="10" y="20"/>
                    <a:pt x="19" y="20"/>
                  </a:cubicBezTo>
                  <a:cubicBezTo>
                    <a:pt x="27" y="20"/>
                    <a:pt x="33" y="16"/>
                    <a:pt x="32" y="10"/>
                  </a:cubicBezTo>
                  <a:close/>
                </a:path>
              </a:pathLst>
            </a:custGeom>
            <a:grpFill/>
            <a:ln>
              <a:noFill/>
            </a:ln>
          </p:spPr>
          <p:txBody>
            <a:bodyPr anchor="ctr"/>
            <a:lstStyle/>
            <a:p>
              <a:pPr algn="ctr"/>
            </a:p>
          </p:txBody>
        </p:sp>
        <p:sp>
          <p:nvSpPr>
            <p:cNvPr id="426" name="išḷîďé"/>
            <p:cNvSpPr/>
            <p:nvPr/>
          </p:nvSpPr>
          <p:spPr bwMode="auto">
            <a:xfrm>
              <a:off x="7659489" y="2439884"/>
              <a:ext cx="120350" cy="74061"/>
            </a:xfrm>
            <a:custGeom>
              <a:avLst/>
              <a:gdLst>
                <a:gd name="T0" fmla="*/ 32 w 33"/>
                <a:gd name="T1" fmla="*/ 10 h 20"/>
                <a:gd name="T2" fmla="*/ 14 w 33"/>
                <a:gd name="T3" fmla="*/ 0 h 20"/>
                <a:gd name="T4" fmla="*/ 1 w 33"/>
                <a:gd name="T5" fmla="*/ 10 h 20"/>
                <a:gd name="T6" fmla="*/ 19 w 33"/>
                <a:gd name="T7" fmla="*/ 20 h 20"/>
                <a:gd name="T8" fmla="*/ 32 w 33"/>
                <a:gd name="T9" fmla="*/ 10 h 20"/>
              </a:gdLst>
              <a:ahLst/>
              <a:cxnLst>
                <a:cxn ang="0">
                  <a:pos x="T0" y="T1"/>
                </a:cxn>
                <a:cxn ang="0">
                  <a:pos x="T2" y="T3"/>
                </a:cxn>
                <a:cxn ang="0">
                  <a:pos x="T4" y="T5"/>
                </a:cxn>
                <a:cxn ang="0">
                  <a:pos x="T6" y="T7"/>
                </a:cxn>
                <a:cxn ang="0">
                  <a:pos x="T8" y="T9"/>
                </a:cxn>
              </a:cxnLst>
              <a:rect l="0" t="0" r="r" b="b"/>
              <a:pathLst>
                <a:path w="33" h="20">
                  <a:moveTo>
                    <a:pt x="32" y="10"/>
                  </a:moveTo>
                  <a:cubicBezTo>
                    <a:pt x="30" y="5"/>
                    <a:pt x="22" y="0"/>
                    <a:pt x="14" y="0"/>
                  </a:cubicBezTo>
                  <a:cubicBezTo>
                    <a:pt x="6" y="0"/>
                    <a:pt x="0" y="5"/>
                    <a:pt x="1" y="10"/>
                  </a:cubicBezTo>
                  <a:cubicBezTo>
                    <a:pt x="3" y="16"/>
                    <a:pt x="11" y="20"/>
                    <a:pt x="19" y="20"/>
                  </a:cubicBezTo>
                  <a:cubicBezTo>
                    <a:pt x="28" y="20"/>
                    <a:pt x="33" y="16"/>
                    <a:pt x="32" y="10"/>
                  </a:cubicBezTo>
                  <a:close/>
                </a:path>
              </a:pathLst>
            </a:custGeom>
            <a:grpFill/>
            <a:ln>
              <a:noFill/>
            </a:ln>
          </p:spPr>
          <p:txBody>
            <a:bodyPr anchor="ctr"/>
            <a:lstStyle/>
            <a:p>
              <a:pPr algn="ctr"/>
            </a:p>
          </p:txBody>
        </p:sp>
        <p:sp>
          <p:nvSpPr>
            <p:cNvPr id="427" name="íŝľídé"/>
            <p:cNvSpPr/>
            <p:nvPr/>
          </p:nvSpPr>
          <p:spPr bwMode="auto">
            <a:xfrm>
              <a:off x="7795269" y="2439884"/>
              <a:ext cx="123436" cy="74061"/>
            </a:xfrm>
            <a:custGeom>
              <a:avLst/>
              <a:gdLst>
                <a:gd name="T0" fmla="*/ 32 w 34"/>
                <a:gd name="T1" fmla="*/ 10 h 20"/>
                <a:gd name="T2" fmla="*/ 14 w 34"/>
                <a:gd name="T3" fmla="*/ 0 h 20"/>
                <a:gd name="T4" fmla="*/ 2 w 34"/>
                <a:gd name="T5" fmla="*/ 10 h 20"/>
                <a:gd name="T6" fmla="*/ 20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5"/>
                    <a:pt x="22" y="0"/>
                    <a:pt x="14" y="0"/>
                  </a:cubicBezTo>
                  <a:cubicBezTo>
                    <a:pt x="6" y="0"/>
                    <a:pt x="0" y="5"/>
                    <a:pt x="2" y="10"/>
                  </a:cubicBezTo>
                  <a:cubicBezTo>
                    <a:pt x="3" y="16"/>
                    <a:pt x="11" y="20"/>
                    <a:pt x="20" y="20"/>
                  </a:cubicBezTo>
                  <a:cubicBezTo>
                    <a:pt x="28" y="20"/>
                    <a:pt x="34" y="16"/>
                    <a:pt x="32" y="10"/>
                  </a:cubicBezTo>
                  <a:close/>
                </a:path>
              </a:pathLst>
            </a:custGeom>
            <a:grpFill/>
            <a:ln>
              <a:noFill/>
            </a:ln>
          </p:spPr>
          <p:txBody>
            <a:bodyPr anchor="ctr"/>
            <a:lstStyle/>
            <a:p>
              <a:pPr algn="ctr"/>
            </a:p>
          </p:txBody>
        </p:sp>
        <p:sp>
          <p:nvSpPr>
            <p:cNvPr id="428" name="ïSḷiḑé"/>
            <p:cNvSpPr/>
            <p:nvPr/>
          </p:nvSpPr>
          <p:spPr bwMode="auto">
            <a:xfrm>
              <a:off x="7929504" y="2439884"/>
              <a:ext cx="124979" cy="74061"/>
            </a:xfrm>
            <a:custGeom>
              <a:avLst/>
              <a:gdLst>
                <a:gd name="T0" fmla="*/ 32 w 34"/>
                <a:gd name="T1" fmla="*/ 10 h 20"/>
                <a:gd name="T2" fmla="*/ 14 w 34"/>
                <a:gd name="T3" fmla="*/ 0 h 20"/>
                <a:gd name="T4" fmla="*/ 2 w 34"/>
                <a:gd name="T5" fmla="*/ 10 h 20"/>
                <a:gd name="T6" fmla="*/ 20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5"/>
                    <a:pt x="22" y="0"/>
                    <a:pt x="14" y="0"/>
                  </a:cubicBezTo>
                  <a:cubicBezTo>
                    <a:pt x="6" y="0"/>
                    <a:pt x="0" y="5"/>
                    <a:pt x="2" y="10"/>
                  </a:cubicBezTo>
                  <a:cubicBezTo>
                    <a:pt x="3" y="16"/>
                    <a:pt x="12" y="20"/>
                    <a:pt x="20" y="20"/>
                  </a:cubicBezTo>
                  <a:cubicBezTo>
                    <a:pt x="28" y="20"/>
                    <a:pt x="34" y="16"/>
                    <a:pt x="32" y="10"/>
                  </a:cubicBezTo>
                  <a:close/>
                </a:path>
              </a:pathLst>
            </a:custGeom>
            <a:grpFill/>
            <a:ln>
              <a:noFill/>
            </a:ln>
          </p:spPr>
          <p:txBody>
            <a:bodyPr anchor="ctr"/>
            <a:lstStyle/>
            <a:p>
              <a:pPr algn="ctr"/>
            </a:p>
          </p:txBody>
        </p:sp>
        <p:sp>
          <p:nvSpPr>
            <p:cNvPr id="429" name="işļíďè"/>
            <p:cNvSpPr/>
            <p:nvPr/>
          </p:nvSpPr>
          <p:spPr bwMode="auto">
            <a:xfrm>
              <a:off x="8065284" y="2439884"/>
              <a:ext cx="123436" cy="74061"/>
            </a:xfrm>
            <a:custGeom>
              <a:avLst/>
              <a:gdLst>
                <a:gd name="T0" fmla="*/ 32 w 34"/>
                <a:gd name="T1" fmla="*/ 10 h 20"/>
                <a:gd name="T2" fmla="*/ 14 w 34"/>
                <a:gd name="T3" fmla="*/ 0 h 20"/>
                <a:gd name="T4" fmla="*/ 2 w 34"/>
                <a:gd name="T5" fmla="*/ 10 h 20"/>
                <a:gd name="T6" fmla="*/ 20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5"/>
                    <a:pt x="22" y="0"/>
                    <a:pt x="14" y="0"/>
                  </a:cubicBezTo>
                  <a:cubicBezTo>
                    <a:pt x="6" y="0"/>
                    <a:pt x="0" y="5"/>
                    <a:pt x="2" y="10"/>
                  </a:cubicBezTo>
                  <a:cubicBezTo>
                    <a:pt x="4" y="16"/>
                    <a:pt x="12" y="20"/>
                    <a:pt x="20" y="20"/>
                  </a:cubicBezTo>
                  <a:cubicBezTo>
                    <a:pt x="29" y="20"/>
                    <a:pt x="34" y="16"/>
                    <a:pt x="32" y="10"/>
                  </a:cubicBezTo>
                  <a:close/>
                </a:path>
              </a:pathLst>
            </a:custGeom>
            <a:grpFill/>
            <a:ln>
              <a:noFill/>
            </a:ln>
          </p:spPr>
          <p:txBody>
            <a:bodyPr anchor="ctr"/>
            <a:lstStyle/>
            <a:p>
              <a:pPr algn="ctr"/>
            </a:p>
          </p:txBody>
        </p:sp>
        <p:sp>
          <p:nvSpPr>
            <p:cNvPr id="430" name="iṥlîde"/>
            <p:cNvSpPr/>
            <p:nvPr/>
          </p:nvSpPr>
          <p:spPr bwMode="auto">
            <a:xfrm>
              <a:off x="8199520" y="2439884"/>
              <a:ext cx="124979" cy="74061"/>
            </a:xfrm>
            <a:custGeom>
              <a:avLst/>
              <a:gdLst>
                <a:gd name="T0" fmla="*/ 33 w 34"/>
                <a:gd name="T1" fmla="*/ 10 h 20"/>
                <a:gd name="T2" fmla="*/ 14 w 34"/>
                <a:gd name="T3" fmla="*/ 0 h 20"/>
                <a:gd name="T4" fmla="*/ 2 w 34"/>
                <a:gd name="T5" fmla="*/ 10 h 20"/>
                <a:gd name="T6" fmla="*/ 21 w 34"/>
                <a:gd name="T7" fmla="*/ 20 h 20"/>
                <a:gd name="T8" fmla="*/ 33 w 34"/>
                <a:gd name="T9" fmla="*/ 10 h 20"/>
              </a:gdLst>
              <a:ahLst/>
              <a:cxnLst>
                <a:cxn ang="0">
                  <a:pos x="T0" y="T1"/>
                </a:cxn>
                <a:cxn ang="0">
                  <a:pos x="T2" y="T3"/>
                </a:cxn>
                <a:cxn ang="0">
                  <a:pos x="T4" y="T5"/>
                </a:cxn>
                <a:cxn ang="0">
                  <a:pos x="T6" y="T7"/>
                </a:cxn>
                <a:cxn ang="0">
                  <a:pos x="T8" y="T9"/>
                </a:cxn>
              </a:cxnLst>
              <a:rect l="0" t="0" r="r" b="b"/>
              <a:pathLst>
                <a:path w="34" h="20">
                  <a:moveTo>
                    <a:pt x="33" y="10"/>
                  </a:moveTo>
                  <a:cubicBezTo>
                    <a:pt x="31" y="5"/>
                    <a:pt x="22" y="0"/>
                    <a:pt x="14" y="0"/>
                  </a:cubicBezTo>
                  <a:cubicBezTo>
                    <a:pt x="6" y="0"/>
                    <a:pt x="0" y="5"/>
                    <a:pt x="2" y="10"/>
                  </a:cubicBezTo>
                  <a:cubicBezTo>
                    <a:pt x="4" y="16"/>
                    <a:pt x="12" y="20"/>
                    <a:pt x="21" y="20"/>
                  </a:cubicBezTo>
                  <a:cubicBezTo>
                    <a:pt x="29" y="20"/>
                    <a:pt x="34" y="16"/>
                    <a:pt x="33" y="10"/>
                  </a:cubicBezTo>
                  <a:close/>
                </a:path>
              </a:pathLst>
            </a:custGeom>
            <a:grpFill/>
            <a:ln>
              <a:noFill/>
            </a:ln>
          </p:spPr>
          <p:txBody>
            <a:bodyPr anchor="ctr"/>
            <a:lstStyle/>
            <a:p>
              <a:pPr algn="ctr"/>
            </a:p>
          </p:txBody>
        </p:sp>
        <p:sp>
          <p:nvSpPr>
            <p:cNvPr id="431" name="iṩḻïḑê"/>
            <p:cNvSpPr/>
            <p:nvPr/>
          </p:nvSpPr>
          <p:spPr bwMode="auto">
            <a:xfrm>
              <a:off x="8335300" y="2439884"/>
              <a:ext cx="128065" cy="74061"/>
            </a:xfrm>
            <a:custGeom>
              <a:avLst/>
              <a:gdLst>
                <a:gd name="T0" fmla="*/ 33 w 35"/>
                <a:gd name="T1" fmla="*/ 10 h 20"/>
                <a:gd name="T2" fmla="*/ 14 w 35"/>
                <a:gd name="T3" fmla="*/ 0 h 20"/>
                <a:gd name="T4" fmla="*/ 2 w 35"/>
                <a:gd name="T5" fmla="*/ 10 h 20"/>
                <a:gd name="T6" fmla="*/ 21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5"/>
                    <a:pt x="22" y="0"/>
                    <a:pt x="14" y="0"/>
                  </a:cubicBezTo>
                  <a:cubicBezTo>
                    <a:pt x="6" y="0"/>
                    <a:pt x="0" y="5"/>
                    <a:pt x="2" y="10"/>
                  </a:cubicBezTo>
                  <a:cubicBezTo>
                    <a:pt x="4" y="16"/>
                    <a:pt x="13" y="20"/>
                    <a:pt x="21" y="20"/>
                  </a:cubicBezTo>
                  <a:cubicBezTo>
                    <a:pt x="30" y="20"/>
                    <a:pt x="35" y="16"/>
                    <a:pt x="33" y="10"/>
                  </a:cubicBezTo>
                  <a:close/>
                </a:path>
              </a:pathLst>
            </a:custGeom>
            <a:grpFill/>
            <a:ln>
              <a:noFill/>
            </a:ln>
          </p:spPr>
          <p:txBody>
            <a:bodyPr anchor="ctr"/>
            <a:lstStyle/>
            <a:p>
              <a:pPr algn="ctr"/>
            </a:p>
          </p:txBody>
        </p:sp>
        <p:sp>
          <p:nvSpPr>
            <p:cNvPr id="432" name="íṣḻïḍè"/>
            <p:cNvSpPr/>
            <p:nvPr/>
          </p:nvSpPr>
          <p:spPr bwMode="auto">
            <a:xfrm>
              <a:off x="8469536" y="2439884"/>
              <a:ext cx="128065" cy="74061"/>
            </a:xfrm>
            <a:custGeom>
              <a:avLst/>
              <a:gdLst>
                <a:gd name="T0" fmla="*/ 33 w 35"/>
                <a:gd name="T1" fmla="*/ 10 h 20"/>
                <a:gd name="T2" fmla="*/ 14 w 35"/>
                <a:gd name="T3" fmla="*/ 0 h 20"/>
                <a:gd name="T4" fmla="*/ 3 w 35"/>
                <a:gd name="T5" fmla="*/ 10 h 20"/>
                <a:gd name="T6" fmla="*/ 22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5"/>
                    <a:pt x="22" y="0"/>
                    <a:pt x="14" y="0"/>
                  </a:cubicBezTo>
                  <a:cubicBezTo>
                    <a:pt x="6" y="0"/>
                    <a:pt x="0" y="5"/>
                    <a:pt x="3" y="10"/>
                  </a:cubicBezTo>
                  <a:cubicBezTo>
                    <a:pt x="5" y="16"/>
                    <a:pt x="13" y="20"/>
                    <a:pt x="22" y="20"/>
                  </a:cubicBezTo>
                  <a:cubicBezTo>
                    <a:pt x="30" y="20"/>
                    <a:pt x="35" y="16"/>
                    <a:pt x="33" y="10"/>
                  </a:cubicBezTo>
                  <a:close/>
                </a:path>
              </a:pathLst>
            </a:custGeom>
            <a:grpFill/>
            <a:ln>
              <a:noFill/>
            </a:ln>
          </p:spPr>
          <p:txBody>
            <a:bodyPr anchor="ctr"/>
            <a:lstStyle/>
            <a:p>
              <a:pPr algn="ctr"/>
            </a:p>
          </p:txBody>
        </p:sp>
        <p:sp>
          <p:nvSpPr>
            <p:cNvPr id="433" name="îş1ïḋé"/>
            <p:cNvSpPr/>
            <p:nvPr/>
          </p:nvSpPr>
          <p:spPr bwMode="auto">
            <a:xfrm>
              <a:off x="8608401" y="2439884"/>
              <a:ext cx="124979" cy="74061"/>
            </a:xfrm>
            <a:custGeom>
              <a:avLst/>
              <a:gdLst>
                <a:gd name="T0" fmla="*/ 32 w 34"/>
                <a:gd name="T1" fmla="*/ 10 h 20"/>
                <a:gd name="T2" fmla="*/ 13 w 34"/>
                <a:gd name="T3" fmla="*/ 0 h 20"/>
                <a:gd name="T4" fmla="*/ 2 w 34"/>
                <a:gd name="T5" fmla="*/ 10 h 20"/>
                <a:gd name="T6" fmla="*/ 21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0" y="5"/>
                    <a:pt x="21" y="0"/>
                    <a:pt x="13" y="0"/>
                  </a:cubicBezTo>
                  <a:cubicBezTo>
                    <a:pt x="5" y="0"/>
                    <a:pt x="0" y="5"/>
                    <a:pt x="2" y="10"/>
                  </a:cubicBezTo>
                  <a:cubicBezTo>
                    <a:pt x="4" y="16"/>
                    <a:pt x="13" y="20"/>
                    <a:pt x="21" y="20"/>
                  </a:cubicBezTo>
                  <a:cubicBezTo>
                    <a:pt x="29" y="20"/>
                    <a:pt x="34" y="16"/>
                    <a:pt x="32" y="10"/>
                  </a:cubicBezTo>
                  <a:close/>
                </a:path>
              </a:pathLst>
            </a:custGeom>
            <a:grpFill/>
            <a:ln>
              <a:noFill/>
            </a:ln>
          </p:spPr>
          <p:txBody>
            <a:bodyPr anchor="ctr"/>
            <a:lstStyle/>
            <a:p>
              <a:pPr algn="ctr"/>
            </a:p>
          </p:txBody>
        </p:sp>
        <p:sp>
          <p:nvSpPr>
            <p:cNvPr id="434" name="ïṣḷíde"/>
            <p:cNvSpPr/>
            <p:nvPr/>
          </p:nvSpPr>
          <p:spPr bwMode="auto">
            <a:xfrm>
              <a:off x="8744180" y="2439884"/>
              <a:ext cx="126522" cy="74061"/>
            </a:xfrm>
            <a:custGeom>
              <a:avLst/>
              <a:gdLst>
                <a:gd name="T0" fmla="*/ 32 w 35"/>
                <a:gd name="T1" fmla="*/ 10 h 20"/>
                <a:gd name="T2" fmla="*/ 13 w 35"/>
                <a:gd name="T3" fmla="*/ 0 h 20"/>
                <a:gd name="T4" fmla="*/ 2 w 35"/>
                <a:gd name="T5" fmla="*/ 10 h 20"/>
                <a:gd name="T6" fmla="*/ 21 w 35"/>
                <a:gd name="T7" fmla="*/ 20 h 20"/>
                <a:gd name="T8" fmla="*/ 32 w 35"/>
                <a:gd name="T9" fmla="*/ 10 h 20"/>
              </a:gdLst>
              <a:ahLst/>
              <a:cxnLst>
                <a:cxn ang="0">
                  <a:pos x="T0" y="T1"/>
                </a:cxn>
                <a:cxn ang="0">
                  <a:pos x="T2" y="T3"/>
                </a:cxn>
                <a:cxn ang="0">
                  <a:pos x="T4" y="T5"/>
                </a:cxn>
                <a:cxn ang="0">
                  <a:pos x="T6" y="T7"/>
                </a:cxn>
                <a:cxn ang="0">
                  <a:pos x="T8" y="T9"/>
                </a:cxn>
              </a:cxnLst>
              <a:rect l="0" t="0" r="r" b="b"/>
              <a:pathLst>
                <a:path w="35" h="20">
                  <a:moveTo>
                    <a:pt x="32" y="10"/>
                  </a:moveTo>
                  <a:cubicBezTo>
                    <a:pt x="30" y="5"/>
                    <a:pt x="21" y="0"/>
                    <a:pt x="13" y="0"/>
                  </a:cubicBezTo>
                  <a:cubicBezTo>
                    <a:pt x="5" y="0"/>
                    <a:pt x="0" y="5"/>
                    <a:pt x="2" y="10"/>
                  </a:cubicBezTo>
                  <a:cubicBezTo>
                    <a:pt x="4" y="16"/>
                    <a:pt x="13" y="20"/>
                    <a:pt x="21" y="20"/>
                  </a:cubicBezTo>
                  <a:cubicBezTo>
                    <a:pt x="30" y="20"/>
                    <a:pt x="35" y="16"/>
                    <a:pt x="32" y="10"/>
                  </a:cubicBezTo>
                  <a:close/>
                </a:path>
              </a:pathLst>
            </a:custGeom>
            <a:grpFill/>
            <a:ln>
              <a:noFill/>
            </a:ln>
          </p:spPr>
          <p:txBody>
            <a:bodyPr anchor="ctr"/>
            <a:lstStyle/>
            <a:p>
              <a:pPr algn="ctr"/>
            </a:p>
          </p:txBody>
        </p:sp>
        <p:sp>
          <p:nvSpPr>
            <p:cNvPr id="435" name="îṧḻíḑè"/>
            <p:cNvSpPr/>
            <p:nvPr/>
          </p:nvSpPr>
          <p:spPr bwMode="auto">
            <a:xfrm>
              <a:off x="8878417" y="2439884"/>
              <a:ext cx="128065" cy="74061"/>
            </a:xfrm>
            <a:custGeom>
              <a:avLst/>
              <a:gdLst>
                <a:gd name="T0" fmla="*/ 32 w 35"/>
                <a:gd name="T1" fmla="*/ 10 h 20"/>
                <a:gd name="T2" fmla="*/ 13 w 35"/>
                <a:gd name="T3" fmla="*/ 0 h 20"/>
                <a:gd name="T4" fmla="*/ 2 w 35"/>
                <a:gd name="T5" fmla="*/ 10 h 20"/>
                <a:gd name="T6" fmla="*/ 22 w 35"/>
                <a:gd name="T7" fmla="*/ 20 h 20"/>
                <a:gd name="T8" fmla="*/ 32 w 35"/>
                <a:gd name="T9" fmla="*/ 10 h 20"/>
              </a:gdLst>
              <a:ahLst/>
              <a:cxnLst>
                <a:cxn ang="0">
                  <a:pos x="T0" y="T1"/>
                </a:cxn>
                <a:cxn ang="0">
                  <a:pos x="T2" y="T3"/>
                </a:cxn>
                <a:cxn ang="0">
                  <a:pos x="T4" y="T5"/>
                </a:cxn>
                <a:cxn ang="0">
                  <a:pos x="T6" y="T7"/>
                </a:cxn>
                <a:cxn ang="0">
                  <a:pos x="T8" y="T9"/>
                </a:cxn>
              </a:cxnLst>
              <a:rect l="0" t="0" r="r" b="b"/>
              <a:pathLst>
                <a:path w="35" h="20">
                  <a:moveTo>
                    <a:pt x="32" y="10"/>
                  </a:moveTo>
                  <a:cubicBezTo>
                    <a:pt x="30" y="5"/>
                    <a:pt x="21" y="0"/>
                    <a:pt x="13" y="0"/>
                  </a:cubicBezTo>
                  <a:cubicBezTo>
                    <a:pt x="5" y="0"/>
                    <a:pt x="0" y="5"/>
                    <a:pt x="2" y="10"/>
                  </a:cubicBezTo>
                  <a:cubicBezTo>
                    <a:pt x="5" y="16"/>
                    <a:pt x="13" y="20"/>
                    <a:pt x="22" y="20"/>
                  </a:cubicBezTo>
                  <a:cubicBezTo>
                    <a:pt x="30" y="20"/>
                    <a:pt x="35" y="16"/>
                    <a:pt x="32" y="10"/>
                  </a:cubicBezTo>
                  <a:close/>
                </a:path>
              </a:pathLst>
            </a:custGeom>
            <a:grpFill/>
            <a:ln>
              <a:noFill/>
            </a:ln>
          </p:spPr>
          <p:txBody>
            <a:bodyPr anchor="ctr"/>
            <a:lstStyle/>
            <a:p>
              <a:pPr algn="ctr"/>
            </a:p>
          </p:txBody>
        </p:sp>
        <p:sp>
          <p:nvSpPr>
            <p:cNvPr id="436" name="íŝḷídé"/>
            <p:cNvSpPr/>
            <p:nvPr/>
          </p:nvSpPr>
          <p:spPr bwMode="auto">
            <a:xfrm>
              <a:off x="9014196" y="2439884"/>
              <a:ext cx="126522" cy="74061"/>
            </a:xfrm>
            <a:custGeom>
              <a:avLst/>
              <a:gdLst>
                <a:gd name="T0" fmla="*/ 33 w 35"/>
                <a:gd name="T1" fmla="*/ 10 h 20"/>
                <a:gd name="T2" fmla="*/ 13 w 35"/>
                <a:gd name="T3" fmla="*/ 0 h 20"/>
                <a:gd name="T4" fmla="*/ 2 w 35"/>
                <a:gd name="T5" fmla="*/ 10 h 20"/>
                <a:gd name="T6" fmla="*/ 22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0" y="5"/>
                    <a:pt x="21" y="0"/>
                    <a:pt x="13" y="0"/>
                  </a:cubicBezTo>
                  <a:cubicBezTo>
                    <a:pt x="5" y="0"/>
                    <a:pt x="0" y="5"/>
                    <a:pt x="2" y="10"/>
                  </a:cubicBezTo>
                  <a:cubicBezTo>
                    <a:pt x="5" y="16"/>
                    <a:pt x="14" y="20"/>
                    <a:pt x="22" y="20"/>
                  </a:cubicBezTo>
                  <a:cubicBezTo>
                    <a:pt x="31" y="20"/>
                    <a:pt x="35" y="16"/>
                    <a:pt x="33" y="10"/>
                  </a:cubicBezTo>
                  <a:close/>
                </a:path>
              </a:pathLst>
            </a:custGeom>
            <a:grpFill/>
            <a:ln>
              <a:noFill/>
            </a:ln>
          </p:spPr>
          <p:txBody>
            <a:bodyPr anchor="ctr"/>
            <a:lstStyle/>
            <a:p>
              <a:pPr algn="ctr"/>
            </a:p>
          </p:txBody>
        </p:sp>
        <p:sp>
          <p:nvSpPr>
            <p:cNvPr id="437" name="ïšľïḑê"/>
            <p:cNvSpPr/>
            <p:nvPr/>
          </p:nvSpPr>
          <p:spPr bwMode="auto">
            <a:xfrm>
              <a:off x="9148432" y="2439884"/>
              <a:ext cx="131151" cy="74061"/>
            </a:xfrm>
            <a:custGeom>
              <a:avLst/>
              <a:gdLst>
                <a:gd name="T0" fmla="*/ 33 w 36"/>
                <a:gd name="T1" fmla="*/ 10 h 20"/>
                <a:gd name="T2" fmla="*/ 13 w 36"/>
                <a:gd name="T3" fmla="*/ 0 h 20"/>
                <a:gd name="T4" fmla="*/ 3 w 36"/>
                <a:gd name="T5" fmla="*/ 10 h 20"/>
                <a:gd name="T6" fmla="*/ 2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0" y="5"/>
                    <a:pt x="21" y="0"/>
                    <a:pt x="13" y="0"/>
                  </a:cubicBezTo>
                  <a:cubicBezTo>
                    <a:pt x="5" y="0"/>
                    <a:pt x="0" y="5"/>
                    <a:pt x="3" y="10"/>
                  </a:cubicBezTo>
                  <a:cubicBezTo>
                    <a:pt x="5" y="16"/>
                    <a:pt x="14" y="20"/>
                    <a:pt x="23" y="20"/>
                  </a:cubicBezTo>
                  <a:cubicBezTo>
                    <a:pt x="31" y="20"/>
                    <a:pt x="36" y="16"/>
                    <a:pt x="33" y="10"/>
                  </a:cubicBezTo>
                  <a:close/>
                </a:path>
              </a:pathLst>
            </a:custGeom>
            <a:grpFill/>
            <a:ln>
              <a:noFill/>
            </a:ln>
          </p:spPr>
          <p:txBody>
            <a:bodyPr anchor="ctr"/>
            <a:lstStyle/>
            <a:p>
              <a:pPr algn="ctr"/>
            </a:p>
          </p:txBody>
        </p:sp>
        <p:sp>
          <p:nvSpPr>
            <p:cNvPr id="438" name="ïSļiḓê"/>
            <p:cNvSpPr/>
            <p:nvPr/>
          </p:nvSpPr>
          <p:spPr bwMode="auto">
            <a:xfrm>
              <a:off x="9284211" y="2439884"/>
              <a:ext cx="131151" cy="74061"/>
            </a:xfrm>
            <a:custGeom>
              <a:avLst/>
              <a:gdLst>
                <a:gd name="T0" fmla="*/ 33 w 36"/>
                <a:gd name="T1" fmla="*/ 10 h 20"/>
                <a:gd name="T2" fmla="*/ 13 w 36"/>
                <a:gd name="T3" fmla="*/ 0 h 20"/>
                <a:gd name="T4" fmla="*/ 3 w 36"/>
                <a:gd name="T5" fmla="*/ 10 h 20"/>
                <a:gd name="T6" fmla="*/ 2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0" y="5"/>
                    <a:pt x="21" y="0"/>
                    <a:pt x="13" y="0"/>
                  </a:cubicBezTo>
                  <a:cubicBezTo>
                    <a:pt x="5" y="0"/>
                    <a:pt x="0" y="5"/>
                    <a:pt x="3" y="10"/>
                  </a:cubicBezTo>
                  <a:cubicBezTo>
                    <a:pt x="5" y="16"/>
                    <a:pt x="14" y="20"/>
                    <a:pt x="23" y="20"/>
                  </a:cubicBezTo>
                  <a:cubicBezTo>
                    <a:pt x="31" y="20"/>
                    <a:pt x="36" y="16"/>
                    <a:pt x="33" y="10"/>
                  </a:cubicBezTo>
                  <a:close/>
                </a:path>
              </a:pathLst>
            </a:custGeom>
            <a:grpFill/>
            <a:ln>
              <a:noFill/>
            </a:ln>
          </p:spPr>
          <p:txBody>
            <a:bodyPr anchor="ctr"/>
            <a:lstStyle/>
            <a:p>
              <a:pPr algn="ctr"/>
            </a:p>
          </p:txBody>
        </p:sp>
        <p:sp>
          <p:nvSpPr>
            <p:cNvPr id="439" name="íślîďè"/>
            <p:cNvSpPr/>
            <p:nvPr/>
          </p:nvSpPr>
          <p:spPr bwMode="auto">
            <a:xfrm>
              <a:off x="8779668" y="2532461"/>
              <a:ext cx="128065" cy="72519"/>
            </a:xfrm>
            <a:custGeom>
              <a:avLst/>
              <a:gdLst>
                <a:gd name="T0" fmla="*/ 33 w 35"/>
                <a:gd name="T1" fmla="*/ 10 h 20"/>
                <a:gd name="T2" fmla="*/ 13 w 35"/>
                <a:gd name="T3" fmla="*/ 0 h 20"/>
                <a:gd name="T4" fmla="*/ 2 w 35"/>
                <a:gd name="T5" fmla="*/ 10 h 20"/>
                <a:gd name="T6" fmla="*/ 22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1" y="4"/>
                    <a:pt x="22" y="0"/>
                    <a:pt x="13" y="0"/>
                  </a:cubicBezTo>
                  <a:cubicBezTo>
                    <a:pt x="5" y="0"/>
                    <a:pt x="0" y="4"/>
                    <a:pt x="2" y="10"/>
                  </a:cubicBezTo>
                  <a:cubicBezTo>
                    <a:pt x="5" y="15"/>
                    <a:pt x="13" y="20"/>
                    <a:pt x="22" y="20"/>
                  </a:cubicBezTo>
                  <a:cubicBezTo>
                    <a:pt x="31" y="20"/>
                    <a:pt x="35" y="15"/>
                    <a:pt x="33" y="10"/>
                  </a:cubicBezTo>
                  <a:close/>
                </a:path>
              </a:pathLst>
            </a:custGeom>
            <a:grpFill/>
            <a:ln>
              <a:noFill/>
            </a:ln>
          </p:spPr>
          <p:txBody>
            <a:bodyPr anchor="ctr"/>
            <a:lstStyle/>
            <a:p>
              <a:pPr algn="ctr"/>
            </a:p>
          </p:txBody>
        </p:sp>
        <p:sp>
          <p:nvSpPr>
            <p:cNvPr id="440" name="iṧľïḋê"/>
            <p:cNvSpPr/>
            <p:nvPr/>
          </p:nvSpPr>
          <p:spPr bwMode="auto">
            <a:xfrm>
              <a:off x="8915448" y="2532461"/>
              <a:ext cx="131151" cy="72519"/>
            </a:xfrm>
            <a:custGeom>
              <a:avLst/>
              <a:gdLst>
                <a:gd name="T0" fmla="*/ 34 w 36"/>
                <a:gd name="T1" fmla="*/ 10 h 20"/>
                <a:gd name="T2" fmla="*/ 14 w 36"/>
                <a:gd name="T3" fmla="*/ 0 h 20"/>
                <a:gd name="T4" fmla="*/ 3 w 36"/>
                <a:gd name="T5" fmla="*/ 10 h 20"/>
                <a:gd name="T6" fmla="*/ 23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1" y="4"/>
                    <a:pt x="22" y="0"/>
                    <a:pt x="14" y="0"/>
                  </a:cubicBezTo>
                  <a:cubicBezTo>
                    <a:pt x="5" y="0"/>
                    <a:pt x="0" y="4"/>
                    <a:pt x="3" y="10"/>
                  </a:cubicBezTo>
                  <a:cubicBezTo>
                    <a:pt x="5" y="15"/>
                    <a:pt x="14" y="20"/>
                    <a:pt x="23" y="20"/>
                  </a:cubicBezTo>
                  <a:cubicBezTo>
                    <a:pt x="31" y="20"/>
                    <a:pt x="36" y="15"/>
                    <a:pt x="34" y="10"/>
                  </a:cubicBezTo>
                  <a:close/>
                </a:path>
              </a:pathLst>
            </a:custGeom>
            <a:grpFill/>
            <a:ln>
              <a:noFill/>
            </a:ln>
          </p:spPr>
          <p:txBody>
            <a:bodyPr anchor="ctr"/>
            <a:lstStyle/>
            <a:p>
              <a:pPr algn="ctr"/>
            </a:p>
          </p:txBody>
        </p:sp>
        <p:sp>
          <p:nvSpPr>
            <p:cNvPr id="441" name="ïs1îḑé"/>
            <p:cNvSpPr/>
            <p:nvPr/>
          </p:nvSpPr>
          <p:spPr bwMode="auto">
            <a:xfrm>
              <a:off x="9193178" y="2532461"/>
              <a:ext cx="131151" cy="72519"/>
            </a:xfrm>
            <a:custGeom>
              <a:avLst/>
              <a:gdLst>
                <a:gd name="T0" fmla="*/ 33 w 36"/>
                <a:gd name="T1" fmla="*/ 10 h 20"/>
                <a:gd name="T2" fmla="*/ 13 w 36"/>
                <a:gd name="T3" fmla="*/ 0 h 20"/>
                <a:gd name="T4" fmla="*/ 2 w 36"/>
                <a:gd name="T5" fmla="*/ 10 h 20"/>
                <a:gd name="T6" fmla="*/ 2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0" y="4"/>
                    <a:pt x="21" y="0"/>
                    <a:pt x="13" y="0"/>
                  </a:cubicBezTo>
                  <a:cubicBezTo>
                    <a:pt x="4" y="0"/>
                    <a:pt x="0" y="4"/>
                    <a:pt x="2" y="10"/>
                  </a:cubicBezTo>
                  <a:cubicBezTo>
                    <a:pt x="5" y="15"/>
                    <a:pt x="14" y="20"/>
                    <a:pt x="23" y="20"/>
                  </a:cubicBezTo>
                  <a:cubicBezTo>
                    <a:pt x="31" y="20"/>
                    <a:pt x="36" y="15"/>
                    <a:pt x="33" y="10"/>
                  </a:cubicBezTo>
                  <a:close/>
                </a:path>
              </a:pathLst>
            </a:custGeom>
            <a:grpFill/>
            <a:ln>
              <a:noFill/>
            </a:ln>
          </p:spPr>
          <p:txBody>
            <a:bodyPr anchor="ctr"/>
            <a:lstStyle/>
            <a:p>
              <a:pPr algn="ctr"/>
            </a:p>
          </p:txBody>
        </p:sp>
        <p:sp>
          <p:nvSpPr>
            <p:cNvPr id="442" name="îsḻídè"/>
            <p:cNvSpPr/>
            <p:nvPr/>
          </p:nvSpPr>
          <p:spPr bwMode="auto">
            <a:xfrm>
              <a:off x="8816699" y="2623495"/>
              <a:ext cx="131151" cy="72519"/>
            </a:xfrm>
            <a:custGeom>
              <a:avLst/>
              <a:gdLst>
                <a:gd name="T0" fmla="*/ 34 w 36"/>
                <a:gd name="T1" fmla="*/ 10 h 20"/>
                <a:gd name="T2" fmla="*/ 14 w 36"/>
                <a:gd name="T3" fmla="*/ 0 h 20"/>
                <a:gd name="T4" fmla="*/ 3 w 36"/>
                <a:gd name="T5" fmla="*/ 10 h 20"/>
                <a:gd name="T6" fmla="*/ 23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1" y="4"/>
                    <a:pt x="23" y="0"/>
                    <a:pt x="14" y="0"/>
                  </a:cubicBezTo>
                  <a:cubicBezTo>
                    <a:pt x="5" y="0"/>
                    <a:pt x="0" y="4"/>
                    <a:pt x="3" y="10"/>
                  </a:cubicBezTo>
                  <a:cubicBezTo>
                    <a:pt x="5" y="16"/>
                    <a:pt x="14" y="20"/>
                    <a:pt x="23" y="20"/>
                  </a:cubicBezTo>
                  <a:cubicBezTo>
                    <a:pt x="32" y="20"/>
                    <a:pt x="36" y="16"/>
                    <a:pt x="34" y="10"/>
                  </a:cubicBezTo>
                  <a:close/>
                </a:path>
              </a:pathLst>
            </a:custGeom>
            <a:grpFill/>
            <a:ln>
              <a:noFill/>
            </a:ln>
          </p:spPr>
          <p:txBody>
            <a:bodyPr anchor="ctr"/>
            <a:lstStyle/>
            <a:p>
              <a:pPr algn="ctr"/>
            </a:p>
          </p:txBody>
        </p:sp>
        <p:sp>
          <p:nvSpPr>
            <p:cNvPr id="443" name="iṧ1ïḓê"/>
            <p:cNvSpPr/>
            <p:nvPr/>
          </p:nvSpPr>
          <p:spPr bwMode="auto">
            <a:xfrm>
              <a:off x="8955564" y="2623495"/>
              <a:ext cx="134237" cy="72519"/>
            </a:xfrm>
            <a:custGeom>
              <a:avLst/>
              <a:gdLst>
                <a:gd name="T0" fmla="*/ 34 w 37"/>
                <a:gd name="T1" fmla="*/ 10 h 20"/>
                <a:gd name="T2" fmla="*/ 14 w 37"/>
                <a:gd name="T3" fmla="*/ 0 h 20"/>
                <a:gd name="T4" fmla="*/ 3 w 37"/>
                <a:gd name="T5" fmla="*/ 10 h 20"/>
                <a:gd name="T6" fmla="*/ 2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2" y="4"/>
                    <a:pt x="22" y="0"/>
                    <a:pt x="14" y="0"/>
                  </a:cubicBezTo>
                  <a:cubicBezTo>
                    <a:pt x="5" y="0"/>
                    <a:pt x="0" y="4"/>
                    <a:pt x="3" y="10"/>
                  </a:cubicBezTo>
                  <a:cubicBezTo>
                    <a:pt x="6" y="16"/>
                    <a:pt x="15" y="20"/>
                    <a:pt x="23" y="20"/>
                  </a:cubicBezTo>
                  <a:cubicBezTo>
                    <a:pt x="32" y="20"/>
                    <a:pt x="37" y="16"/>
                    <a:pt x="34" y="10"/>
                  </a:cubicBezTo>
                  <a:close/>
                </a:path>
              </a:pathLst>
            </a:custGeom>
            <a:grpFill/>
            <a:ln>
              <a:noFill/>
            </a:ln>
          </p:spPr>
          <p:txBody>
            <a:bodyPr anchor="ctr"/>
            <a:lstStyle/>
            <a:p>
              <a:pPr algn="ctr"/>
            </a:p>
          </p:txBody>
        </p:sp>
        <p:sp>
          <p:nvSpPr>
            <p:cNvPr id="444" name="íṣ1iďe"/>
            <p:cNvSpPr/>
            <p:nvPr/>
          </p:nvSpPr>
          <p:spPr bwMode="auto">
            <a:xfrm>
              <a:off x="9236381" y="2623495"/>
              <a:ext cx="131151" cy="72519"/>
            </a:xfrm>
            <a:custGeom>
              <a:avLst/>
              <a:gdLst>
                <a:gd name="T0" fmla="*/ 33 w 36"/>
                <a:gd name="T1" fmla="*/ 10 h 20"/>
                <a:gd name="T2" fmla="*/ 13 w 36"/>
                <a:gd name="T3" fmla="*/ 0 h 20"/>
                <a:gd name="T4" fmla="*/ 2 w 36"/>
                <a:gd name="T5" fmla="*/ 10 h 20"/>
                <a:gd name="T6" fmla="*/ 2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1" y="4"/>
                    <a:pt x="21" y="0"/>
                    <a:pt x="13" y="0"/>
                  </a:cubicBezTo>
                  <a:cubicBezTo>
                    <a:pt x="4" y="0"/>
                    <a:pt x="0" y="4"/>
                    <a:pt x="2" y="10"/>
                  </a:cubicBezTo>
                  <a:cubicBezTo>
                    <a:pt x="5" y="16"/>
                    <a:pt x="14" y="20"/>
                    <a:pt x="23" y="20"/>
                  </a:cubicBezTo>
                  <a:cubicBezTo>
                    <a:pt x="32" y="20"/>
                    <a:pt x="36" y="16"/>
                    <a:pt x="33" y="10"/>
                  </a:cubicBezTo>
                  <a:close/>
                </a:path>
              </a:pathLst>
            </a:custGeom>
            <a:grpFill/>
            <a:ln>
              <a:noFill/>
            </a:ln>
          </p:spPr>
          <p:txBody>
            <a:bodyPr anchor="ctr"/>
            <a:lstStyle/>
            <a:p>
              <a:pPr algn="ctr"/>
            </a:p>
          </p:txBody>
        </p:sp>
        <p:sp>
          <p:nvSpPr>
            <p:cNvPr id="445" name="ïŝḷíḋè"/>
            <p:cNvSpPr/>
            <p:nvPr/>
          </p:nvSpPr>
          <p:spPr bwMode="auto">
            <a:xfrm>
              <a:off x="8856816" y="2714528"/>
              <a:ext cx="135779" cy="80233"/>
            </a:xfrm>
            <a:custGeom>
              <a:avLst/>
              <a:gdLst>
                <a:gd name="T0" fmla="*/ 34 w 37"/>
                <a:gd name="T1" fmla="*/ 11 h 22"/>
                <a:gd name="T2" fmla="*/ 14 w 37"/>
                <a:gd name="T3" fmla="*/ 0 h 22"/>
                <a:gd name="T4" fmla="*/ 3 w 37"/>
                <a:gd name="T5" fmla="*/ 11 h 22"/>
                <a:gd name="T6" fmla="*/ 23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2" y="5"/>
                    <a:pt x="23" y="0"/>
                    <a:pt x="14" y="0"/>
                  </a:cubicBezTo>
                  <a:cubicBezTo>
                    <a:pt x="5" y="0"/>
                    <a:pt x="0" y="5"/>
                    <a:pt x="3" y="11"/>
                  </a:cubicBezTo>
                  <a:cubicBezTo>
                    <a:pt x="5" y="17"/>
                    <a:pt x="14" y="22"/>
                    <a:pt x="23" y="22"/>
                  </a:cubicBezTo>
                  <a:cubicBezTo>
                    <a:pt x="32" y="22"/>
                    <a:pt x="37" y="17"/>
                    <a:pt x="34" y="11"/>
                  </a:cubicBezTo>
                  <a:close/>
                </a:path>
              </a:pathLst>
            </a:custGeom>
            <a:grpFill/>
            <a:ln>
              <a:noFill/>
            </a:ln>
          </p:spPr>
          <p:txBody>
            <a:bodyPr anchor="ctr"/>
            <a:lstStyle/>
            <a:p>
              <a:pPr algn="ctr"/>
            </a:p>
          </p:txBody>
        </p:sp>
        <p:sp>
          <p:nvSpPr>
            <p:cNvPr id="446" name="işḷîdè"/>
            <p:cNvSpPr/>
            <p:nvPr/>
          </p:nvSpPr>
          <p:spPr bwMode="auto">
            <a:xfrm>
              <a:off x="8998767" y="2714528"/>
              <a:ext cx="135779" cy="80233"/>
            </a:xfrm>
            <a:custGeom>
              <a:avLst/>
              <a:gdLst>
                <a:gd name="T0" fmla="*/ 34 w 37"/>
                <a:gd name="T1" fmla="*/ 11 h 22"/>
                <a:gd name="T2" fmla="*/ 13 w 37"/>
                <a:gd name="T3" fmla="*/ 0 h 22"/>
                <a:gd name="T4" fmla="*/ 2 w 37"/>
                <a:gd name="T5" fmla="*/ 11 h 22"/>
                <a:gd name="T6" fmla="*/ 23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1" y="5"/>
                    <a:pt x="22" y="0"/>
                    <a:pt x="13" y="0"/>
                  </a:cubicBezTo>
                  <a:cubicBezTo>
                    <a:pt x="5" y="0"/>
                    <a:pt x="0" y="5"/>
                    <a:pt x="2" y="11"/>
                  </a:cubicBezTo>
                  <a:cubicBezTo>
                    <a:pt x="5" y="17"/>
                    <a:pt x="14" y="22"/>
                    <a:pt x="23" y="22"/>
                  </a:cubicBezTo>
                  <a:cubicBezTo>
                    <a:pt x="32" y="22"/>
                    <a:pt x="37" y="17"/>
                    <a:pt x="34" y="11"/>
                  </a:cubicBezTo>
                  <a:close/>
                </a:path>
              </a:pathLst>
            </a:custGeom>
            <a:grpFill/>
            <a:ln>
              <a:noFill/>
            </a:ln>
          </p:spPr>
          <p:txBody>
            <a:bodyPr anchor="ctr"/>
            <a:lstStyle/>
            <a:p>
              <a:pPr algn="ctr"/>
            </a:p>
          </p:txBody>
        </p:sp>
        <p:sp>
          <p:nvSpPr>
            <p:cNvPr id="447" name="ïsľïḍé"/>
            <p:cNvSpPr/>
            <p:nvPr/>
          </p:nvSpPr>
          <p:spPr bwMode="auto">
            <a:xfrm>
              <a:off x="8896932" y="2810191"/>
              <a:ext cx="135779" cy="80233"/>
            </a:xfrm>
            <a:custGeom>
              <a:avLst/>
              <a:gdLst>
                <a:gd name="T0" fmla="*/ 35 w 37"/>
                <a:gd name="T1" fmla="*/ 11 h 22"/>
                <a:gd name="T2" fmla="*/ 14 w 37"/>
                <a:gd name="T3" fmla="*/ 0 h 22"/>
                <a:gd name="T4" fmla="*/ 3 w 37"/>
                <a:gd name="T5" fmla="*/ 11 h 22"/>
                <a:gd name="T6" fmla="*/ 24 w 37"/>
                <a:gd name="T7" fmla="*/ 22 h 22"/>
                <a:gd name="T8" fmla="*/ 35 w 37"/>
                <a:gd name="T9" fmla="*/ 11 h 22"/>
              </a:gdLst>
              <a:ahLst/>
              <a:cxnLst>
                <a:cxn ang="0">
                  <a:pos x="T0" y="T1"/>
                </a:cxn>
                <a:cxn ang="0">
                  <a:pos x="T2" y="T3"/>
                </a:cxn>
                <a:cxn ang="0">
                  <a:pos x="T4" y="T5"/>
                </a:cxn>
                <a:cxn ang="0">
                  <a:pos x="T6" y="T7"/>
                </a:cxn>
                <a:cxn ang="0">
                  <a:pos x="T8" y="T9"/>
                </a:cxn>
              </a:cxnLst>
              <a:rect l="0" t="0" r="r" b="b"/>
              <a:pathLst>
                <a:path w="37" h="22">
                  <a:moveTo>
                    <a:pt x="35" y="11"/>
                  </a:moveTo>
                  <a:cubicBezTo>
                    <a:pt x="32" y="5"/>
                    <a:pt x="23" y="0"/>
                    <a:pt x="14" y="0"/>
                  </a:cubicBezTo>
                  <a:cubicBezTo>
                    <a:pt x="5" y="0"/>
                    <a:pt x="0" y="5"/>
                    <a:pt x="3" y="11"/>
                  </a:cubicBezTo>
                  <a:cubicBezTo>
                    <a:pt x="5" y="17"/>
                    <a:pt x="15" y="22"/>
                    <a:pt x="24" y="22"/>
                  </a:cubicBezTo>
                  <a:cubicBezTo>
                    <a:pt x="32" y="22"/>
                    <a:pt x="37" y="17"/>
                    <a:pt x="35" y="11"/>
                  </a:cubicBezTo>
                  <a:close/>
                </a:path>
              </a:pathLst>
            </a:custGeom>
            <a:grpFill/>
            <a:ln>
              <a:noFill/>
            </a:ln>
          </p:spPr>
          <p:txBody>
            <a:bodyPr anchor="ctr"/>
            <a:lstStyle/>
            <a:p>
              <a:pPr algn="ctr"/>
            </a:p>
          </p:txBody>
        </p:sp>
        <p:sp>
          <p:nvSpPr>
            <p:cNvPr id="448" name="işlïḑe"/>
            <p:cNvSpPr/>
            <p:nvPr/>
          </p:nvSpPr>
          <p:spPr bwMode="auto">
            <a:xfrm>
              <a:off x="9038883" y="2810191"/>
              <a:ext cx="138865" cy="80233"/>
            </a:xfrm>
            <a:custGeom>
              <a:avLst/>
              <a:gdLst>
                <a:gd name="T0" fmla="*/ 35 w 38"/>
                <a:gd name="T1" fmla="*/ 11 h 22"/>
                <a:gd name="T2" fmla="*/ 14 w 38"/>
                <a:gd name="T3" fmla="*/ 0 h 22"/>
                <a:gd name="T4" fmla="*/ 3 w 38"/>
                <a:gd name="T5" fmla="*/ 11 h 22"/>
                <a:gd name="T6" fmla="*/ 24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2" y="5"/>
                    <a:pt x="23" y="0"/>
                    <a:pt x="14" y="0"/>
                  </a:cubicBezTo>
                  <a:cubicBezTo>
                    <a:pt x="5" y="0"/>
                    <a:pt x="0" y="5"/>
                    <a:pt x="3" y="11"/>
                  </a:cubicBezTo>
                  <a:cubicBezTo>
                    <a:pt x="6" y="17"/>
                    <a:pt x="15" y="22"/>
                    <a:pt x="24" y="22"/>
                  </a:cubicBezTo>
                  <a:cubicBezTo>
                    <a:pt x="33" y="22"/>
                    <a:pt x="38" y="17"/>
                    <a:pt x="35" y="11"/>
                  </a:cubicBezTo>
                  <a:close/>
                </a:path>
              </a:pathLst>
            </a:custGeom>
            <a:grpFill/>
            <a:ln>
              <a:noFill/>
            </a:ln>
          </p:spPr>
          <p:txBody>
            <a:bodyPr anchor="ctr"/>
            <a:lstStyle/>
            <a:p>
              <a:pPr algn="ctr"/>
            </a:p>
          </p:txBody>
        </p:sp>
        <p:sp>
          <p:nvSpPr>
            <p:cNvPr id="449" name="íś1íḍé"/>
            <p:cNvSpPr/>
            <p:nvPr/>
          </p:nvSpPr>
          <p:spPr bwMode="auto">
            <a:xfrm>
              <a:off x="8940135" y="2907397"/>
              <a:ext cx="135779" cy="84863"/>
            </a:xfrm>
            <a:custGeom>
              <a:avLst/>
              <a:gdLst>
                <a:gd name="T0" fmla="*/ 35 w 37"/>
                <a:gd name="T1" fmla="*/ 11 h 23"/>
                <a:gd name="T2" fmla="*/ 14 w 37"/>
                <a:gd name="T3" fmla="*/ 0 h 23"/>
                <a:gd name="T4" fmla="*/ 2 w 37"/>
                <a:gd name="T5" fmla="*/ 11 h 23"/>
                <a:gd name="T6" fmla="*/ 23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2" y="5"/>
                    <a:pt x="23" y="0"/>
                    <a:pt x="14" y="0"/>
                  </a:cubicBezTo>
                  <a:cubicBezTo>
                    <a:pt x="5" y="0"/>
                    <a:pt x="0" y="5"/>
                    <a:pt x="2" y="11"/>
                  </a:cubicBezTo>
                  <a:cubicBezTo>
                    <a:pt x="5" y="18"/>
                    <a:pt x="14" y="23"/>
                    <a:pt x="23" y="23"/>
                  </a:cubicBezTo>
                  <a:cubicBezTo>
                    <a:pt x="32" y="23"/>
                    <a:pt x="37" y="18"/>
                    <a:pt x="35" y="11"/>
                  </a:cubicBezTo>
                  <a:close/>
                </a:path>
              </a:pathLst>
            </a:custGeom>
            <a:grpFill/>
            <a:ln>
              <a:noFill/>
            </a:ln>
          </p:spPr>
          <p:txBody>
            <a:bodyPr anchor="ctr"/>
            <a:lstStyle/>
            <a:p>
              <a:pPr algn="ctr"/>
            </a:p>
          </p:txBody>
        </p:sp>
        <p:sp>
          <p:nvSpPr>
            <p:cNvPr id="450" name="îṧlïḓê"/>
            <p:cNvSpPr/>
            <p:nvPr/>
          </p:nvSpPr>
          <p:spPr bwMode="auto">
            <a:xfrm>
              <a:off x="7809155" y="3010774"/>
              <a:ext cx="135779" cy="83319"/>
            </a:xfrm>
            <a:custGeom>
              <a:avLst/>
              <a:gdLst>
                <a:gd name="T0" fmla="*/ 35 w 37"/>
                <a:gd name="T1" fmla="*/ 11 h 23"/>
                <a:gd name="T2" fmla="*/ 15 w 37"/>
                <a:gd name="T3" fmla="*/ 0 h 23"/>
                <a:gd name="T4" fmla="*/ 2 w 37"/>
                <a:gd name="T5" fmla="*/ 11 h 23"/>
                <a:gd name="T6" fmla="*/ 22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3" y="5"/>
                    <a:pt x="24" y="0"/>
                    <a:pt x="15" y="0"/>
                  </a:cubicBezTo>
                  <a:cubicBezTo>
                    <a:pt x="6" y="0"/>
                    <a:pt x="0" y="5"/>
                    <a:pt x="2" y="11"/>
                  </a:cubicBezTo>
                  <a:cubicBezTo>
                    <a:pt x="4" y="18"/>
                    <a:pt x="12" y="23"/>
                    <a:pt x="22" y="23"/>
                  </a:cubicBezTo>
                  <a:cubicBezTo>
                    <a:pt x="31" y="23"/>
                    <a:pt x="37" y="18"/>
                    <a:pt x="35" y="11"/>
                  </a:cubicBezTo>
                  <a:close/>
                </a:path>
              </a:pathLst>
            </a:custGeom>
            <a:grpFill/>
            <a:ln>
              <a:noFill/>
            </a:ln>
          </p:spPr>
          <p:txBody>
            <a:bodyPr anchor="ctr"/>
            <a:lstStyle/>
            <a:p>
              <a:pPr algn="ctr"/>
            </a:p>
          </p:txBody>
        </p:sp>
        <p:sp>
          <p:nvSpPr>
            <p:cNvPr id="451" name="ïṩḷîḋe"/>
            <p:cNvSpPr/>
            <p:nvPr/>
          </p:nvSpPr>
          <p:spPr bwMode="auto">
            <a:xfrm>
              <a:off x="7955735" y="3010774"/>
              <a:ext cx="134237" cy="83319"/>
            </a:xfrm>
            <a:custGeom>
              <a:avLst/>
              <a:gdLst>
                <a:gd name="T0" fmla="*/ 35 w 37"/>
                <a:gd name="T1" fmla="*/ 11 h 23"/>
                <a:gd name="T2" fmla="*/ 15 w 37"/>
                <a:gd name="T3" fmla="*/ 0 h 23"/>
                <a:gd name="T4" fmla="*/ 2 w 37"/>
                <a:gd name="T5" fmla="*/ 11 h 23"/>
                <a:gd name="T6" fmla="*/ 22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3" y="5"/>
                    <a:pt x="24" y="0"/>
                    <a:pt x="15" y="0"/>
                  </a:cubicBezTo>
                  <a:cubicBezTo>
                    <a:pt x="6" y="0"/>
                    <a:pt x="0" y="5"/>
                    <a:pt x="2" y="11"/>
                  </a:cubicBezTo>
                  <a:cubicBezTo>
                    <a:pt x="4" y="18"/>
                    <a:pt x="13" y="23"/>
                    <a:pt x="22" y="23"/>
                  </a:cubicBezTo>
                  <a:cubicBezTo>
                    <a:pt x="31" y="23"/>
                    <a:pt x="37" y="18"/>
                    <a:pt x="35" y="11"/>
                  </a:cubicBezTo>
                  <a:close/>
                </a:path>
              </a:pathLst>
            </a:custGeom>
            <a:grpFill/>
            <a:ln>
              <a:noFill/>
            </a:ln>
          </p:spPr>
          <p:txBody>
            <a:bodyPr anchor="ctr"/>
            <a:lstStyle/>
            <a:p>
              <a:pPr algn="ctr"/>
            </a:p>
          </p:txBody>
        </p:sp>
        <p:sp>
          <p:nvSpPr>
            <p:cNvPr id="452" name="îṩḷîdé"/>
            <p:cNvSpPr/>
            <p:nvPr/>
          </p:nvSpPr>
          <p:spPr bwMode="auto">
            <a:xfrm>
              <a:off x="8105400" y="3010774"/>
              <a:ext cx="131151" cy="83319"/>
            </a:xfrm>
            <a:custGeom>
              <a:avLst/>
              <a:gdLst>
                <a:gd name="T0" fmla="*/ 34 w 36"/>
                <a:gd name="T1" fmla="*/ 11 h 23"/>
                <a:gd name="T2" fmla="*/ 14 w 36"/>
                <a:gd name="T3" fmla="*/ 0 h 23"/>
                <a:gd name="T4" fmla="*/ 1 w 36"/>
                <a:gd name="T5" fmla="*/ 11 h 23"/>
                <a:gd name="T6" fmla="*/ 22 w 36"/>
                <a:gd name="T7" fmla="*/ 23 h 23"/>
                <a:gd name="T8" fmla="*/ 34 w 36"/>
                <a:gd name="T9" fmla="*/ 11 h 23"/>
              </a:gdLst>
              <a:ahLst/>
              <a:cxnLst>
                <a:cxn ang="0">
                  <a:pos x="T0" y="T1"/>
                </a:cxn>
                <a:cxn ang="0">
                  <a:pos x="T2" y="T3"/>
                </a:cxn>
                <a:cxn ang="0">
                  <a:pos x="T4" y="T5"/>
                </a:cxn>
                <a:cxn ang="0">
                  <a:pos x="T6" y="T7"/>
                </a:cxn>
                <a:cxn ang="0">
                  <a:pos x="T8" y="T9"/>
                </a:cxn>
              </a:cxnLst>
              <a:rect l="0" t="0" r="r" b="b"/>
              <a:pathLst>
                <a:path w="36" h="23">
                  <a:moveTo>
                    <a:pt x="34" y="11"/>
                  </a:moveTo>
                  <a:cubicBezTo>
                    <a:pt x="32" y="5"/>
                    <a:pt x="23" y="0"/>
                    <a:pt x="14" y="0"/>
                  </a:cubicBezTo>
                  <a:cubicBezTo>
                    <a:pt x="5" y="0"/>
                    <a:pt x="0" y="5"/>
                    <a:pt x="1" y="11"/>
                  </a:cubicBezTo>
                  <a:cubicBezTo>
                    <a:pt x="3" y="18"/>
                    <a:pt x="12" y="23"/>
                    <a:pt x="22" y="23"/>
                  </a:cubicBezTo>
                  <a:cubicBezTo>
                    <a:pt x="31" y="23"/>
                    <a:pt x="36" y="18"/>
                    <a:pt x="34" y="11"/>
                  </a:cubicBezTo>
                  <a:close/>
                </a:path>
              </a:pathLst>
            </a:custGeom>
            <a:grpFill/>
            <a:ln>
              <a:noFill/>
            </a:ln>
          </p:spPr>
          <p:txBody>
            <a:bodyPr anchor="ctr"/>
            <a:lstStyle/>
            <a:p>
              <a:pPr algn="ctr"/>
            </a:p>
          </p:txBody>
        </p:sp>
        <p:sp>
          <p:nvSpPr>
            <p:cNvPr id="453" name="îŝlíďê"/>
            <p:cNvSpPr/>
            <p:nvPr/>
          </p:nvSpPr>
          <p:spPr bwMode="auto">
            <a:xfrm>
              <a:off x="8397018" y="3010774"/>
              <a:ext cx="135779" cy="83319"/>
            </a:xfrm>
            <a:custGeom>
              <a:avLst/>
              <a:gdLst>
                <a:gd name="T0" fmla="*/ 35 w 37"/>
                <a:gd name="T1" fmla="*/ 11 h 23"/>
                <a:gd name="T2" fmla="*/ 14 w 37"/>
                <a:gd name="T3" fmla="*/ 0 h 23"/>
                <a:gd name="T4" fmla="*/ 2 w 37"/>
                <a:gd name="T5" fmla="*/ 11 h 23"/>
                <a:gd name="T6" fmla="*/ 23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3" y="5"/>
                    <a:pt x="23" y="0"/>
                    <a:pt x="14" y="0"/>
                  </a:cubicBezTo>
                  <a:cubicBezTo>
                    <a:pt x="5" y="0"/>
                    <a:pt x="0" y="5"/>
                    <a:pt x="2" y="11"/>
                  </a:cubicBezTo>
                  <a:cubicBezTo>
                    <a:pt x="4" y="18"/>
                    <a:pt x="13" y="23"/>
                    <a:pt x="23" y="23"/>
                  </a:cubicBezTo>
                  <a:cubicBezTo>
                    <a:pt x="32" y="23"/>
                    <a:pt x="37" y="18"/>
                    <a:pt x="35" y="11"/>
                  </a:cubicBezTo>
                  <a:close/>
                </a:path>
              </a:pathLst>
            </a:custGeom>
            <a:grpFill/>
            <a:ln>
              <a:noFill/>
            </a:ln>
          </p:spPr>
          <p:txBody>
            <a:bodyPr anchor="ctr"/>
            <a:lstStyle/>
            <a:p>
              <a:pPr algn="ctr"/>
            </a:p>
          </p:txBody>
        </p:sp>
        <p:sp>
          <p:nvSpPr>
            <p:cNvPr id="454" name="ïSlîďe"/>
            <p:cNvSpPr/>
            <p:nvPr/>
          </p:nvSpPr>
          <p:spPr bwMode="auto">
            <a:xfrm>
              <a:off x="8543597" y="3010774"/>
              <a:ext cx="138865" cy="83319"/>
            </a:xfrm>
            <a:custGeom>
              <a:avLst/>
              <a:gdLst>
                <a:gd name="T0" fmla="*/ 35 w 38"/>
                <a:gd name="T1" fmla="*/ 11 h 23"/>
                <a:gd name="T2" fmla="*/ 14 w 38"/>
                <a:gd name="T3" fmla="*/ 0 h 23"/>
                <a:gd name="T4" fmla="*/ 2 w 38"/>
                <a:gd name="T5" fmla="*/ 11 h 23"/>
                <a:gd name="T6" fmla="*/ 23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3" y="5"/>
                    <a:pt x="23" y="0"/>
                    <a:pt x="14" y="0"/>
                  </a:cubicBezTo>
                  <a:cubicBezTo>
                    <a:pt x="5" y="0"/>
                    <a:pt x="0" y="5"/>
                    <a:pt x="2" y="11"/>
                  </a:cubicBezTo>
                  <a:cubicBezTo>
                    <a:pt x="5" y="18"/>
                    <a:pt x="14" y="23"/>
                    <a:pt x="23" y="23"/>
                  </a:cubicBezTo>
                  <a:cubicBezTo>
                    <a:pt x="32" y="23"/>
                    <a:pt x="38" y="18"/>
                    <a:pt x="35" y="11"/>
                  </a:cubicBezTo>
                  <a:close/>
                </a:path>
              </a:pathLst>
            </a:custGeom>
            <a:grpFill/>
            <a:ln>
              <a:noFill/>
            </a:ln>
          </p:spPr>
          <p:txBody>
            <a:bodyPr anchor="ctr"/>
            <a:lstStyle/>
            <a:p>
              <a:pPr algn="ctr"/>
            </a:p>
          </p:txBody>
        </p:sp>
        <p:sp>
          <p:nvSpPr>
            <p:cNvPr id="455" name="iṧļiďè"/>
            <p:cNvSpPr/>
            <p:nvPr/>
          </p:nvSpPr>
          <p:spPr bwMode="auto">
            <a:xfrm>
              <a:off x="8688634" y="3010774"/>
              <a:ext cx="138865" cy="83319"/>
            </a:xfrm>
            <a:custGeom>
              <a:avLst/>
              <a:gdLst>
                <a:gd name="T0" fmla="*/ 35 w 38"/>
                <a:gd name="T1" fmla="*/ 11 h 23"/>
                <a:gd name="T2" fmla="*/ 14 w 38"/>
                <a:gd name="T3" fmla="*/ 0 h 23"/>
                <a:gd name="T4" fmla="*/ 3 w 38"/>
                <a:gd name="T5" fmla="*/ 11 h 23"/>
                <a:gd name="T6" fmla="*/ 24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3" y="5"/>
                    <a:pt x="23" y="0"/>
                    <a:pt x="14" y="0"/>
                  </a:cubicBezTo>
                  <a:cubicBezTo>
                    <a:pt x="5" y="0"/>
                    <a:pt x="0" y="5"/>
                    <a:pt x="3" y="11"/>
                  </a:cubicBezTo>
                  <a:cubicBezTo>
                    <a:pt x="5" y="18"/>
                    <a:pt x="14" y="23"/>
                    <a:pt x="24" y="23"/>
                  </a:cubicBezTo>
                  <a:cubicBezTo>
                    <a:pt x="33" y="23"/>
                    <a:pt x="38" y="18"/>
                    <a:pt x="35" y="11"/>
                  </a:cubicBezTo>
                  <a:close/>
                </a:path>
              </a:pathLst>
            </a:custGeom>
            <a:grpFill/>
            <a:ln>
              <a:noFill/>
            </a:ln>
          </p:spPr>
          <p:txBody>
            <a:bodyPr anchor="ctr"/>
            <a:lstStyle/>
            <a:p>
              <a:pPr algn="ctr"/>
            </a:p>
          </p:txBody>
        </p:sp>
        <p:sp>
          <p:nvSpPr>
            <p:cNvPr id="456" name="işľîďê"/>
            <p:cNvSpPr/>
            <p:nvPr/>
          </p:nvSpPr>
          <p:spPr bwMode="auto">
            <a:xfrm>
              <a:off x="7838471" y="3112609"/>
              <a:ext cx="135779" cy="87948"/>
            </a:xfrm>
            <a:custGeom>
              <a:avLst/>
              <a:gdLst>
                <a:gd name="T0" fmla="*/ 35 w 37"/>
                <a:gd name="T1" fmla="*/ 12 h 24"/>
                <a:gd name="T2" fmla="*/ 15 w 37"/>
                <a:gd name="T3" fmla="*/ 0 h 24"/>
                <a:gd name="T4" fmla="*/ 2 w 37"/>
                <a:gd name="T5" fmla="*/ 12 h 24"/>
                <a:gd name="T6" fmla="*/ 21 w 37"/>
                <a:gd name="T7" fmla="*/ 24 h 24"/>
                <a:gd name="T8" fmla="*/ 35 w 37"/>
                <a:gd name="T9" fmla="*/ 12 h 24"/>
              </a:gdLst>
              <a:ahLst/>
              <a:cxnLst>
                <a:cxn ang="0">
                  <a:pos x="T0" y="T1"/>
                </a:cxn>
                <a:cxn ang="0">
                  <a:pos x="T2" y="T3"/>
                </a:cxn>
                <a:cxn ang="0">
                  <a:pos x="T4" y="T5"/>
                </a:cxn>
                <a:cxn ang="0">
                  <a:pos x="T6" y="T7"/>
                </a:cxn>
                <a:cxn ang="0">
                  <a:pos x="T8" y="T9"/>
                </a:cxn>
              </a:cxnLst>
              <a:rect l="0" t="0" r="r" b="b"/>
              <a:pathLst>
                <a:path w="37" h="24">
                  <a:moveTo>
                    <a:pt x="35" y="12"/>
                  </a:moveTo>
                  <a:cubicBezTo>
                    <a:pt x="33" y="6"/>
                    <a:pt x="24" y="0"/>
                    <a:pt x="15" y="0"/>
                  </a:cubicBezTo>
                  <a:cubicBezTo>
                    <a:pt x="6" y="0"/>
                    <a:pt x="0" y="6"/>
                    <a:pt x="2" y="12"/>
                  </a:cubicBezTo>
                  <a:cubicBezTo>
                    <a:pt x="3" y="19"/>
                    <a:pt x="12" y="24"/>
                    <a:pt x="21" y="24"/>
                  </a:cubicBezTo>
                  <a:cubicBezTo>
                    <a:pt x="31" y="24"/>
                    <a:pt x="37" y="19"/>
                    <a:pt x="35" y="12"/>
                  </a:cubicBezTo>
                  <a:close/>
                </a:path>
              </a:pathLst>
            </a:custGeom>
            <a:grpFill/>
            <a:ln>
              <a:noFill/>
            </a:ln>
          </p:spPr>
          <p:txBody>
            <a:bodyPr anchor="ctr"/>
            <a:lstStyle/>
            <a:p>
              <a:pPr algn="ctr"/>
            </a:p>
          </p:txBody>
        </p:sp>
        <p:sp>
          <p:nvSpPr>
            <p:cNvPr id="457" name="ïṩḷiḋe"/>
            <p:cNvSpPr/>
            <p:nvPr/>
          </p:nvSpPr>
          <p:spPr bwMode="auto">
            <a:xfrm>
              <a:off x="7988136" y="3112609"/>
              <a:ext cx="135779" cy="87948"/>
            </a:xfrm>
            <a:custGeom>
              <a:avLst/>
              <a:gdLst>
                <a:gd name="T0" fmla="*/ 35 w 37"/>
                <a:gd name="T1" fmla="*/ 12 h 24"/>
                <a:gd name="T2" fmla="*/ 15 w 37"/>
                <a:gd name="T3" fmla="*/ 0 h 24"/>
                <a:gd name="T4" fmla="*/ 1 w 37"/>
                <a:gd name="T5" fmla="*/ 12 h 24"/>
                <a:gd name="T6" fmla="*/ 22 w 37"/>
                <a:gd name="T7" fmla="*/ 24 h 24"/>
                <a:gd name="T8" fmla="*/ 35 w 37"/>
                <a:gd name="T9" fmla="*/ 12 h 24"/>
              </a:gdLst>
              <a:ahLst/>
              <a:cxnLst>
                <a:cxn ang="0">
                  <a:pos x="T0" y="T1"/>
                </a:cxn>
                <a:cxn ang="0">
                  <a:pos x="T2" y="T3"/>
                </a:cxn>
                <a:cxn ang="0">
                  <a:pos x="T4" y="T5"/>
                </a:cxn>
                <a:cxn ang="0">
                  <a:pos x="T6" y="T7"/>
                </a:cxn>
                <a:cxn ang="0">
                  <a:pos x="T8" y="T9"/>
                </a:cxn>
              </a:cxnLst>
              <a:rect l="0" t="0" r="r" b="b"/>
              <a:pathLst>
                <a:path w="37" h="24">
                  <a:moveTo>
                    <a:pt x="35" y="12"/>
                  </a:moveTo>
                  <a:cubicBezTo>
                    <a:pt x="33" y="6"/>
                    <a:pt x="24" y="0"/>
                    <a:pt x="15" y="0"/>
                  </a:cubicBezTo>
                  <a:cubicBezTo>
                    <a:pt x="5" y="0"/>
                    <a:pt x="0" y="6"/>
                    <a:pt x="1" y="12"/>
                  </a:cubicBezTo>
                  <a:cubicBezTo>
                    <a:pt x="3" y="19"/>
                    <a:pt x="12" y="24"/>
                    <a:pt x="22" y="24"/>
                  </a:cubicBezTo>
                  <a:cubicBezTo>
                    <a:pt x="31" y="24"/>
                    <a:pt x="37" y="19"/>
                    <a:pt x="35" y="12"/>
                  </a:cubicBezTo>
                  <a:close/>
                </a:path>
              </a:pathLst>
            </a:custGeom>
            <a:grpFill/>
            <a:ln>
              <a:noFill/>
            </a:ln>
          </p:spPr>
          <p:txBody>
            <a:bodyPr anchor="ctr"/>
            <a:lstStyle/>
            <a:p>
              <a:pPr algn="ctr"/>
            </a:p>
          </p:txBody>
        </p:sp>
        <p:sp>
          <p:nvSpPr>
            <p:cNvPr id="458" name="íŝ1îďé"/>
            <p:cNvSpPr/>
            <p:nvPr/>
          </p:nvSpPr>
          <p:spPr bwMode="auto">
            <a:xfrm>
              <a:off x="8434048" y="3112609"/>
              <a:ext cx="138865" cy="87948"/>
            </a:xfrm>
            <a:custGeom>
              <a:avLst/>
              <a:gdLst>
                <a:gd name="T0" fmla="*/ 35 w 38"/>
                <a:gd name="T1" fmla="*/ 12 h 24"/>
                <a:gd name="T2" fmla="*/ 14 w 38"/>
                <a:gd name="T3" fmla="*/ 0 h 24"/>
                <a:gd name="T4" fmla="*/ 2 w 38"/>
                <a:gd name="T5" fmla="*/ 12 h 24"/>
                <a:gd name="T6" fmla="*/ 23 w 38"/>
                <a:gd name="T7" fmla="*/ 24 h 24"/>
                <a:gd name="T8" fmla="*/ 35 w 38"/>
                <a:gd name="T9" fmla="*/ 12 h 24"/>
              </a:gdLst>
              <a:ahLst/>
              <a:cxnLst>
                <a:cxn ang="0">
                  <a:pos x="T0" y="T1"/>
                </a:cxn>
                <a:cxn ang="0">
                  <a:pos x="T2" y="T3"/>
                </a:cxn>
                <a:cxn ang="0">
                  <a:pos x="T4" y="T5"/>
                </a:cxn>
                <a:cxn ang="0">
                  <a:pos x="T6" y="T7"/>
                </a:cxn>
                <a:cxn ang="0">
                  <a:pos x="T8" y="T9"/>
                </a:cxn>
              </a:cxnLst>
              <a:rect l="0" t="0" r="r" b="b"/>
              <a:pathLst>
                <a:path w="38" h="24">
                  <a:moveTo>
                    <a:pt x="35" y="12"/>
                  </a:moveTo>
                  <a:cubicBezTo>
                    <a:pt x="33" y="6"/>
                    <a:pt x="23" y="0"/>
                    <a:pt x="14" y="0"/>
                  </a:cubicBezTo>
                  <a:cubicBezTo>
                    <a:pt x="5" y="0"/>
                    <a:pt x="0" y="6"/>
                    <a:pt x="2" y="12"/>
                  </a:cubicBezTo>
                  <a:cubicBezTo>
                    <a:pt x="4" y="19"/>
                    <a:pt x="13" y="24"/>
                    <a:pt x="23" y="24"/>
                  </a:cubicBezTo>
                  <a:cubicBezTo>
                    <a:pt x="32" y="24"/>
                    <a:pt x="38" y="19"/>
                    <a:pt x="35" y="12"/>
                  </a:cubicBezTo>
                  <a:close/>
                </a:path>
              </a:pathLst>
            </a:custGeom>
            <a:grpFill/>
            <a:ln>
              <a:noFill/>
            </a:ln>
          </p:spPr>
          <p:txBody>
            <a:bodyPr anchor="ctr"/>
            <a:lstStyle/>
            <a:p>
              <a:pPr algn="ctr"/>
            </a:p>
          </p:txBody>
        </p:sp>
        <p:sp>
          <p:nvSpPr>
            <p:cNvPr id="459" name="íśḷíďé"/>
            <p:cNvSpPr/>
            <p:nvPr/>
          </p:nvSpPr>
          <p:spPr bwMode="auto">
            <a:xfrm>
              <a:off x="8579085" y="3112609"/>
              <a:ext cx="138865" cy="87948"/>
            </a:xfrm>
            <a:custGeom>
              <a:avLst/>
              <a:gdLst>
                <a:gd name="T0" fmla="*/ 36 w 38"/>
                <a:gd name="T1" fmla="*/ 12 h 24"/>
                <a:gd name="T2" fmla="*/ 15 w 38"/>
                <a:gd name="T3" fmla="*/ 0 h 24"/>
                <a:gd name="T4" fmla="*/ 3 w 38"/>
                <a:gd name="T5" fmla="*/ 12 h 24"/>
                <a:gd name="T6" fmla="*/ 24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3" y="6"/>
                    <a:pt x="24" y="0"/>
                    <a:pt x="15" y="0"/>
                  </a:cubicBezTo>
                  <a:cubicBezTo>
                    <a:pt x="6" y="0"/>
                    <a:pt x="0" y="6"/>
                    <a:pt x="3" y="12"/>
                  </a:cubicBezTo>
                  <a:cubicBezTo>
                    <a:pt x="5" y="19"/>
                    <a:pt x="15" y="24"/>
                    <a:pt x="24" y="24"/>
                  </a:cubicBezTo>
                  <a:cubicBezTo>
                    <a:pt x="33" y="24"/>
                    <a:pt x="38" y="19"/>
                    <a:pt x="36" y="12"/>
                  </a:cubicBezTo>
                  <a:close/>
                </a:path>
              </a:pathLst>
            </a:custGeom>
            <a:grpFill/>
            <a:ln>
              <a:noFill/>
            </a:ln>
          </p:spPr>
          <p:txBody>
            <a:bodyPr anchor="ctr"/>
            <a:lstStyle/>
            <a:p>
              <a:pPr algn="ctr"/>
            </a:p>
          </p:txBody>
        </p:sp>
        <p:sp>
          <p:nvSpPr>
            <p:cNvPr id="460" name="îsľïḍè"/>
            <p:cNvSpPr/>
            <p:nvPr/>
          </p:nvSpPr>
          <p:spPr bwMode="auto">
            <a:xfrm>
              <a:off x="8728751" y="3112609"/>
              <a:ext cx="138865" cy="87948"/>
            </a:xfrm>
            <a:custGeom>
              <a:avLst/>
              <a:gdLst>
                <a:gd name="T0" fmla="*/ 36 w 38"/>
                <a:gd name="T1" fmla="*/ 12 h 24"/>
                <a:gd name="T2" fmla="*/ 15 w 38"/>
                <a:gd name="T3" fmla="*/ 0 h 24"/>
                <a:gd name="T4" fmla="*/ 3 w 38"/>
                <a:gd name="T5" fmla="*/ 12 h 24"/>
                <a:gd name="T6" fmla="*/ 24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3" y="6"/>
                    <a:pt x="24" y="0"/>
                    <a:pt x="15" y="0"/>
                  </a:cubicBezTo>
                  <a:cubicBezTo>
                    <a:pt x="5" y="0"/>
                    <a:pt x="0" y="6"/>
                    <a:pt x="3" y="12"/>
                  </a:cubicBezTo>
                  <a:cubicBezTo>
                    <a:pt x="5" y="19"/>
                    <a:pt x="15" y="24"/>
                    <a:pt x="24" y="24"/>
                  </a:cubicBezTo>
                  <a:cubicBezTo>
                    <a:pt x="33" y="24"/>
                    <a:pt x="38" y="19"/>
                    <a:pt x="36" y="12"/>
                  </a:cubicBezTo>
                  <a:close/>
                </a:path>
              </a:pathLst>
            </a:custGeom>
            <a:grpFill/>
            <a:ln>
              <a:noFill/>
            </a:ln>
          </p:spPr>
          <p:txBody>
            <a:bodyPr anchor="ctr"/>
            <a:lstStyle/>
            <a:p>
              <a:pPr algn="ctr"/>
            </a:p>
          </p:txBody>
        </p:sp>
        <p:sp>
          <p:nvSpPr>
            <p:cNvPr id="461" name="íṣļíḍe"/>
            <p:cNvSpPr/>
            <p:nvPr/>
          </p:nvSpPr>
          <p:spPr bwMode="auto">
            <a:xfrm>
              <a:off x="8878417" y="3112609"/>
              <a:ext cx="138865" cy="87948"/>
            </a:xfrm>
            <a:custGeom>
              <a:avLst/>
              <a:gdLst>
                <a:gd name="T0" fmla="*/ 36 w 38"/>
                <a:gd name="T1" fmla="*/ 12 h 24"/>
                <a:gd name="T2" fmla="*/ 14 w 38"/>
                <a:gd name="T3" fmla="*/ 0 h 24"/>
                <a:gd name="T4" fmla="*/ 2 w 38"/>
                <a:gd name="T5" fmla="*/ 12 h 24"/>
                <a:gd name="T6" fmla="*/ 24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3" y="6"/>
                    <a:pt x="23" y="0"/>
                    <a:pt x="14" y="0"/>
                  </a:cubicBezTo>
                  <a:cubicBezTo>
                    <a:pt x="5" y="0"/>
                    <a:pt x="0" y="6"/>
                    <a:pt x="2" y="12"/>
                  </a:cubicBezTo>
                  <a:cubicBezTo>
                    <a:pt x="5" y="19"/>
                    <a:pt x="15" y="24"/>
                    <a:pt x="24" y="24"/>
                  </a:cubicBezTo>
                  <a:cubicBezTo>
                    <a:pt x="33" y="24"/>
                    <a:pt x="38" y="19"/>
                    <a:pt x="36" y="12"/>
                  </a:cubicBezTo>
                  <a:close/>
                </a:path>
              </a:pathLst>
            </a:custGeom>
            <a:grpFill/>
            <a:ln>
              <a:noFill/>
            </a:ln>
          </p:spPr>
          <p:txBody>
            <a:bodyPr anchor="ctr"/>
            <a:lstStyle/>
            <a:p>
              <a:pPr algn="ctr"/>
            </a:p>
          </p:txBody>
        </p:sp>
        <p:sp>
          <p:nvSpPr>
            <p:cNvPr id="462" name="iSḷíḑé"/>
            <p:cNvSpPr/>
            <p:nvPr/>
          </p:nvSpPr>
          <p:spPr bwMode="auto">
            <a:xfrm>
              <a:off x="7867787" y="3222158"/>
              <a:ext cx="135779" cy="87948"/>
            </a:xfrm>
            <a:custGeom>
              <a:avLst/>
              <a:gdLst>
                <a:gd name="T0" fmla="*/ 35 w 37"/>
                <a:gd name="T1" fmla="*/ 12 h 24"/>
                <a:gd name="T2" fmla="*/ 15 w 37"/>
                <a:gd name="T3" fmla="*/ 0 h 24"/>
                <a:gd name="T4" fmla="*/ 1 w 37"/>
                <a:gd name="T5" fmla="*/ 12 h 24"/>
                <a:gd name="T6" fmla="*/ 22 w 37"/>
                <a:gd name="T7" fmla="*/ 24 h 24"/>
                <a:gd name="T8" fmla="*/ 35 w 37"/>
                <a:gd name="T9" fmla="*/ 12 h 24"/>
              </a:gdLst>
              <a:ahLst/>
              <a:cxnLst>
                <a:cxn ang="0">
                  <a:pos x="T0" y="T1"/>
                </a:cxn>
                <a:cxn ang="0">
                  <a:pos x="T2" y="T3"/>
                </a:cxn>
                <a:cxn ang="0">
                  <a:pos x="T4" y="T5"/>
                </a:cxn>
                <a:cxn ang="0">
                  <a:pos x="T6" y="T7"/>
                </a:cxn>
                <a:cxn ang="0">
                  <a:pos x="T8" y="T9"/>
                </a:cxn>
              </a:cxnLst>
              <a:rect l="0" t="0" r="r" b="b"/>
              <a:pathLst>
                <a:path w="37" h="24">
                  <a:moveTo>
                    <a:pt x="35" y="12"/>
                  </a:moveTo>
                  <a:cubicBezTo>
                    <a:pt x="33" y="5"/>
                    <a:pt x="24" y="0"/>
                    <a:pt x="15" y="0"/>
                  </a:cubicBezTo>
                  <a:cubicBezTo>
                    <a:pt x="6" y="0"/>
                    <a:pt x="0" y="5"/>
                    <a:pt x="1" y="12"/>
                  </a:cubicBezTo>
                  <a:cubicBezTo>
                    <a:pt x="3" y="19"/>
                    <a:pt x="12" y="24"/>
                    <a:pt x="22" y="24"/>
                  </a:cubicBezTo>
                  <a:cubicBezTo>
                    <a:pt x="31" y="24"/>
                    <a:pt x="37" y="19"/>
                    <a:pt x="35" y="12"/>
                  </a:cubicBezTo>
                  <a:close/>
                </a:path>
              </a:pathLst>
            </a:custGeom>
            <a:grpFill/>
            <a:ln>
              <a:noFill/>
            </a:ln>
          </p:spPr>
          <p:txBody>
            <a:bodyPr anchor="ctr"/>
            <a:lstStyle/>
            <a:p>
              <a:pPr algn="ctr"/>
            </a:p>
          </p:txBody>
        </p:sp>
        <p:sp>
          <p:nvSpPr>
            <p:cNvPr id="463" name="iṧḷiḋè"/>
            <p:cNvSpPr/>
            <p:nvPr/>
          </p:nvSpPr>
          <p:spPr bwMode="auto">
            <a:xfrm>
              <a:off x="8017453" y="3222158"/>
              <a:ext cx="138865" cy="87948"/>
            </a:xfrm>
            <a:custGeom>
              <a:avLst/>
              <a:gdLst>
                <a:gd name="T0" fmla="*/ 36 w 38"/>
                <a:gd name="T1" fmla="*/ 12 h 24"/>
                <a:gd name="T2" fmla="*/ 15 w 38"/>
                <a:gd name="T3" fmla="*/ 0 h 24"/>
                <a:gd name="T4" fmla="*/ 2 w 38"/>
                <a:gd name="T5" fmla="*/ 12 h 24"/>
                <a:gd name="T6" fmla="*/ 22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4" y="5"/>
                    <a:pt x="24" y="0"/>
                    <a:pt x="15" y="0"/>
                  </a:cubicBezTo>
                  <a:cubicBezTo>
                    <a:pt x="6" y="0"/>
                    <a:pt x="0" y="5"/>
                    <a:pt x="2" y="12"/>
                  </a:cubicBezTo>
                  <a:cubicBezTo>
                    <a:pt x="4" y="19"/>
                    <a:pt x="13" y="24"/>
                    <a:pt x="22" y="24"/>
                  </a:cubicBezTo>
                  <a:cubicBezTo>
                    <a:pt x="32" y="24"/>
                    <a:pt x="38" y="19"/>
                    <a:pt x="36" y="12"/>
                  </a:cubicBezTo>
                  <a:close/>
                </a:path>
              </a:pathLst>
            </a:custGeom>
            <a:grpFill/>
            <a:ln>
              <a:noFill/>
            </a:ln>
          </p:spPr>
          <p:txBody>
            <a:bodyPr anchor="ctr"/>
            <a:lstStyle/>
            <a:p>
              <a:pPr algn="ctr"/>
            </a:p>
          </p:txBody>
        </p:sp>
        <p:sp>
          <p:nvSpPr>
            <p:cNvPr id="464" name="ïṣḻïḓé"/>
            <p:cNvSpPr/>
            <p:nvPr/>
          </p:nvSpPr>
          <p:spPr bwMode="auto">
            <a:xfrm>
              <a:off x="8619202" y="3222158"/>
              <a:ext cx="143495" cy="87948"/>
            </a:xfrm>
            <a:custGeom>
              <a:avLst/>
              <a:gdLst>
                <a:gd name="T0" fmla="*/ 36 w 39"/>
                <a:gd name="T1" fmla="*/ 12 h 24"/>
                <a:gd name="T2" fmla="*/ 15 w 39"/>
                <a:gd name="T3" fmla="*/ 0 h 24"/>
                <a:gd name="T4" fmla="*/ 2 w 39"/>
                <a:gd name="T5" fmla="*/ 12 h 24"/>
                <a:gd name="T6" fmla="*/ 24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4" y="5"/>
                    <a:pt x="24" y="0"/>
                    <a:pt x="15" y="0"/>
                  </a:cubicBezTo>
                  <a:cubicBezTo>
                    <a:pt x="5" y="0"/>
                    <a:pt x="0" y="5"/>
                    <a:pt x="2" y="12"/>
                  </a:cubicBezTo>
                  <a:cubicBezTo>
                    <a:pt x="5" y="19"/>
                    <a:pt x="14" y="24"/>
                    <a:pt x="24" y="24"/>
                  </a:cubicBezTo>
                  <a:cubicBezTo>
                    <a:pt x="33" y="24"/>
                    <a:pt x="39" y="19"/>
                    <a:pt x="36" y="12"/>
                  </a:cubicBezTo>
                  <a:close/>
                </a:path>
              </a:pathLst>
            </a:custGeom>
            <a:grpFill/>
            <a:ln>
              <a:noFill/>
            </a:ln>
          </p:spPr>
          <p:txBody>
            <a:bodyPr anchor="ctr"/>
            <a:lstStyle/>
            <a:p>
              <a:pPr algn="ctr"/>
            </a:p>
          </p:txBody>
        </p:sp>
        <p:sp>
          <p:nvSpPr>
            <p:cNvPr id="465" name="íṧ1ïḓê"/>
            <p:cNvSpPr/>
            <p:nvPr/>
          </p:nvSpPr>
          <p:spPr bwMode="auto">
            <a:xfrm>
              <a:off x="8768867" y="3222158"/>
              <a:ext cx="143495" cy="87948"/>
            </a:xfrm>
            <a:custGeom>
              <a:avLst/>
              <a:gdLst>
                <a:gd name="T0" fmla="*/ 37 w 39"/>
                <a:gd name="T1" fmla="*/ 12 h 24"/>
                <a:gd name="T2" fmla="*/ 15 w 39"/>
                <a:gd name="T3" fmla="*/ 0 h 24"/>
                <a:gd name="T4" fmla="*/ 3 w 39"/>
                <a:gd name="T5" fmla="*/ 12 h 24"/>
                <a:gd name="T6" fmla="*/ 24 w 39"/>
                <a:gd name="T7" fmla="*/ 24 h 24"/>
                <a:gd name="T8" fmla="*/ 37 w 39"/>
                <a:gd name="T9" fmla="*/ 12 h 24"/>
              </a:gdLst>
              <a:ahLst/>
              <a:cxnLst>
                <a:cxn ang="0">
                  <a:pos x="T0" y="T1"/>
                </a:cxn>
                <a:cxn ang="0">
                  <a:pos x="T2" y="T3"/>
                </a:cxn>
                <a:cxn ang="0">
                  <a:pos x="T4" y="T5"/>
                </a:cxn>
                <a:cxn ang="0">
                  <a:pos x="T6" y="T7"/>
                </a:cxn>
                <a:cxn ang="0">
                  <a:pos x="T8" y="T9"/>
                </a:cxn>
              </a:cxnLst>
              <a:rect l="0" t="0" r="r" b="b"/>
              <a:pathLst>
                <a:path w="39" h="24">
                  <a:moveTo>
                    <a:pt x="37" y="12"/>
                  </a:moveTo>
                  <a:cubicBezTo>
                    <a:pt x="34" y="5"/>
                    <a:pt x="24" y="0"/>
                    <a:pt x="15" y="0"/>
                  </a:cubicBezTo>
                  <a:cubicBezTo>
                    <a:pt x="6" y="0"/>
                    <a:pt x="0" y="5"/>
                    <a:pt x="3" y="12"/>
                  </a:cubicBezTo>
                  <a:cubicBezTo>
                    <a:pt x="5" y="19"/>
                    <a:pt x="15" y="24"/>
                    <a:pt x="24" y="24"/>
                  </a:cubicBezTo>
                  <a:cubicBezTo>
                    <a:pt x="34" y="24"/>
                    <a:pt x="39" y="19"/>
                    <a:pt x="37" y="12"/>
                  </a:cubicBezTo>
                  <a:close/>
                </a:path>
              </a:pathLst>
            </a:custGeom>
            <a:grpFill/>
            <a:ln>
              <a:noFill/>
            </a:ln>
          </p:spPr>
          <p:txBody>
            <a:bodyPr anchor="ctr"/>
            <a:lstStyle/>
            <a:p>
              <a:pPr algn="ctr"/>
            </a:p>
          </p:txBody>
        </p:sp>
        <p:sp>
          <p:nvSpPr>
            <p:cNvPr id="466" name="íS1íḓé"/>
            <p:cNvSpPr/>
            <p:nvPr/>
          </p:nvSpPr>
          <p:spPr bwMode="auto">
            <a:xfrm>
              <a:off x="8918534" y="3222158"/>
              <a:ext cx="146580" cy="87948"/>
            </a:xfrm>
            <a:custGeom>
              <a:avLst/>
              <a:gdLst>
                <a:gd name="T0" fmla="*/ 37 w 40"/>
                <a:gd name="T1" fmla="*/ 12 h 24"/>
                <a:gd name="T2" fmla="*/ 15 w 40"/>
                <a:gd name="T3" fmla="*/ 0 h 24"/>
                <a:gd name="T4" fmla="*/ 3 w 40"/>
                <a:gd name="T5" fmla="*/ 12 h 24"/>
                <a:gd name="T6" fmla="*/ 25 w 40"/>
                <a:gd name="T7" fmla="*/ 24 h 24"/>
                <a:gd name="T8" fmla="*/ 37 w 40"/>
                <a:gd name="T9" fmla="*/ 12 h 24"/>
              </a:gdLst>
              <a:ahLst/>
              <a:cxnLst>
                <a:cxn ang="0">
                  <a:pos x="T0" y="T1"/>
                </a:cxn>
                <a:cxn ang="0">
                  <a:pos x="T2" y="T3"/>
                </a:cxn>
                <a:cxn ang="0">
                  <a:pos x="T4" y="T5"/>
                </a:cxn>
                <a:cxn ang="0">
                  <a:pos x="T6" y="T7"/>
                </a:cxn>
                <a:cxn ang="0">
                  <a:pos x="T8" y="T9"/>
                </a:cxn>
              </a:cxnLst>
              <a:rect l="0" t="0" r="r" b="b"/>
              <a:pathLst>
                <a:path w="40" h="24">
                  <a:moveTo>
                    <a:pt x="37" y="12"/>
                  </a:moveTo>
                  <a:cubicBezTo>
                    <a:pt x="34" y="5"/>
                    <a:pt x="24" y="0"/>
                    <a:pt x="15" y="0"/>
                  </a:cubicBezTo>
                  <a:cubicBezTo>
                    <a:pt x="6" y="0"/>
                    <a:pt x="0" y="5"/>
                    <a:pt x="3" y="12"/>
                  </a:cubicBezTo>
                  <a:cubicBezTo>
                    <a:pt x="6" y="19"/>
                    <a:pt x="16" y="24"/>
                    <a:pt x="25" y="24"/>
                  </a:cubicBezTo>
                  <a:cubicBezTo>
                    <a:pt x="35" y="24"/>
                    <a:pt x="40" y="19"/>
                    <a:pt x="37" y="12"/>
                  </a:cubicBezTo>
                  <a:close/>
                </a:path>
              </a:pathLst>
            </a:custGeom>
            <a:grpFill/>
            <a:ln>
              <a:noFill/>
            </a:ln>
          </p:spPr>
          <p:txBody>
            <a:bodyPr anchor="ctr"/>
            <a:lstStyle/>
            <a:p>
              <a:pPr algn="ctr"/>
            </a:p>
          </p:txBody>
        </p:sp>
        <p:sp>
          <p:nvSpPr>
            <p:cNvPr id="467" name="îSlïḍê"/>
            <p:cNvSpPr/>
            <p:nvPr/>
          </p:nvSpPr>
          <p:spPr bwMode="auto">
            <a:xfrm>
              <a:off x="7897103" y="3331707"/>
              <a:ext cx="138865" cy="91034"/>
            </a:xfrm>
            <a:custGeom>
              <a:avLst/>
              <a:gdLst>
                <a:gd name="T0" fmla="*/ 36 w 38"/>
                <a:gd name="T1" fmla="*/ 12 h 25"/>
                <a:gd name="T2" fmla="*/ 15 w 38"/>
                <a:gd name="T3" fmla="*/ 0 h 25"/>
                <a:gd name="T4" fmla="*/ 1 w 38"/>
                <a:gd name="T5" fmla="*/ 12 h 25"/>
                <a:gd name="T6" fmla="*/ 22 w 38"/>
                <a:gd name="T7" fmla="*/ 25 h 25"/>
                <a:gd name="T8" fmla="*/ 36 w 38"/>
                <a:gd name="T9" fmla="*/ 12 h 25"/>
              </a:gdLst>
              <a:ahLst/>
              <a:cxnLst>
                <a:cxn ang="0">
                  <a:pos x="T0" y="T1"/>
                </a:cxn>
                <a:cxn ang="0">
                  <a:pos x="T2" y="T3"/>
                </a:cxn>
                <a:cxn ang="0">
                  <a:pos x="T4" y="T5"/>
                </a:cxn>
                <a:cxn ang="0">
                  <a:pos x="T6" y="T7"/>
                </a:cxn>
                <a:cxn ang="0">
                  <a:pos x="T8" y="T9"/>
                </a:cxn>
              </a:cxnLst>
              <a:rect l="0" t="0" r="r" b="b"/>
              <a:pathLst>
                <a:path w="38" h="25">
                  <a:moveTo>
                    <a:pt x="36" y="12"/>
                  </a:moveTo>
                  <a:cubicBezTo>
                    <a:pt x="34" y="5"/>
                    <a:pt x="25" y="0"/>
                    <a:pt x="15" y="0"/>
                  </a:cubicBezTo>
                  <a:cubicBezTo>
                    <a:pt x="6" y="0"/>
                    <a:pt x="0" y="5"/>
                    <a:pt x="1" y="12"/>
                  </a:cubicBezTo>
                  <a:cubicBezTo>
                    <a:pt x="3" y="19"/>
                    <a:pt x="12" y="25"/>
                    <a:pt x="22" y="25"/>
                  </a:cubicBezTo>
                  <a:cubicBezTo>
                    <a:pt x="32" y="25"/>
                    <a:pt x="38" y="19"/>
                    <a:pt x="36" y="12"/>
                  </a:cubicBezTo>
                  <a:close/>
                </a:path>
              </a:pathLst>
            </a:custGeom>
            <a:grpFill/>
            <a:ln>
              <a:noFill/>
            </a:ln>
          </p:spPr>
          <p:txBody>
            <a:bodyPr anchor="ctr"/>
            <a:lstStyle/>
            <a:p>
              <a:pPr algn="ctr"/>
            </a:p>
          </p:txBody>
        </p:sp>
        <p:sp>
          <p:nvSpPr>
            <p:cNvPr id="468" name="ïSļíḋe"/>
            <p:cNvSpPr/>
            <p:nvPr/>
          </p:nvSpPr>
          <p:spPr bwMode="auto">
            <a:xfrm>
              <a:off x="8659319" y="3331707"/>
              <a:ext cx="143495" cy="91034"/>
            </a:xfrm>
            <a:custGeom>
              <a:avLst/>
              <a:gdLst>
                <a:gd name="T0" fmla="*/ 37 w 39"/>
                <a:gd name="T1" fmla="*/ 12 h 25"/>
                <a:gd name="T2" fmla="*/ 15 w 39"/>
                <a:gd name="T3" fmla="*/ 0 h 25"/>
                <a:gd name="T4" fmla="*/ 2 w 39"/>
                <a:gd name="T5" fmla="*/ 12 h 25"/>
                <a:gd name="T6" fmla="*/ 24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4" y="5"/>
                    <a:pt x="24" y="0"/>
                    <a:pt x="15" y="0"/>
                  </a:cubicBezTo>
                  <a:cubicBezTo>
                    <a:pt x="5" y="0"/>
                    <a:pt x="0" y="5"/>
                    <a:pt x="2" y="12"/>
                  </a:cubicBezTo>
                  <a:cubicBezTo>
                    <a:pt x="5" y="19"/>
                    <a:pt x="15" y="25"/>
                    <a:pt x="24" y="25"/>
                  </a:cubicBezTo>
                  <a:cubicBezTo>
                    <a:pt x="34" y="25"/>
                    <a:pt x="39" y="19"/>
                    <a:pt x="37" y="12"/>
                  </a:cubicBezTo>
                  <a:close/>
                </a:path>
              </a:pathLst>
            </a:custGeom>
            <a:grpFill/>
            <a:ln>
              <a:noFill/>
            </a:ln>
          </p:spPr>
          <p:txBody>
            <a:bodyPr anchor="ctr"/>
            <a:lstStyle/>
            <a:p>
              <a:pPr algn="ctr"/>
            </a:p>
          </p:txBody>
        </p:sp>
        <p:sp>
          <p:nvSpPr>
            <p:cNvPr id="469" name="ïṣḻiďê"/>
            <p:cNvSpPr/>
            <p:nvPr/>
          </p:nvSpPr>
          <p:spPr bwMode="auto">
            <a:xfrm>
              <a:off x="8856816" y="3445885"/>
              <a:ext cx="146580" cy="94120"/>
            </a:xfrm>
            <a:custGeom>
              <a:avLst/>
              <a:gdLst>
                <a:gd name="T0" fmla="*/ 37 w 40"/>
                <a:gd name="T1" fmla="*/ 12 h 26"/>
                <a:gd name="T2" fmla="*/ 15 w 40"/>
                <a:gd name="T3" fmla="*/ 0 h 26"/>
                <a:gd name="T4" fmla="*/ 2 w 40"/>
                <a:gd name="T5" fmla="*/ 12 h 26"/>
                <a:gd name="T6" fmla="*/ 25 w 40"/>
                <a:gd name="T7" fmla="*/ 26 h 26"/>
                <a:gd name="T8" fmla="*/ 37 w 40"/>
                <a:gd name="T9" fmla="*/ 12 h 26"/>
              </a:gdLst>
              <a:ahLst/>
              <a:cxnLst>
                <a:cxn ang="0">
                  <a:pos x="T0" y="T1"/>
                </a:cxn>
                <a:cxn ang="0">
                  <a:pos x="T2" y="T3"/>
                </a:cxn>
                <a:cxn ang="0">
                  <a:pos x="T4" y="T5"/>
                </a:cxn>
                <a:cxn ang="0">
                  <a:pos x="T6" y="T7"/>
                </a:cxn>
                <a:cxn ang="0">
                  <a:pos x="T8" y="T9"/>
                </a:cxn>
              </a:cxnLst>
              <a:rect l="0" t="0" r="r" b="b"/>
              <a:pathLst>
                <a:path w="40" h="26">
                  <a:moveTo>
                    <a:pt x="37" y="12"/>
                  </a:moveTo>
                  <a:cubicBezTo>
                    <a:pt x="34" y="5"/>
                    <a:pt x="24" y="0"/>
                    <a:pt x="15" y="0"/>
                  </a:cubicBezTo>
                  <a:cubicBezTo>
                    <a:pt x="5" y="0"/>
                    <a:pt x="0" y="5"/>
                    <a:pt x="2" y="12"/>
                  </a:cubicBezTo>
                  <a:cubicBezTo>
                    <a:pt x="5" y="20"/>
                    <a:pt x="15" y="26"/>
                    <a:pt x="25" y="26"/>
                  </a:cubicBezTo>
                  <a:cubicBezTo>
                    <a:pt x="34" y="26"/>
                    <a:pt x="40" y="20"/>
                    <a:pt x="37" y="12"/>
                  </a:cubicBezTo>
                  <a:close/>
                </a:path>
              </a:pathLst>
            </a:custGeom>
            <a:grpFill/>
            <a:ln>
              <a:noFill/>
            </a:ln>
          </p:spPr>
          <p:txBody>
            <a:bodyPr anchor="ctr"/>
            <a:lstStyle/>
            <a:p>
              <a:pPr algn="ctr"/>
            </a:p>
          </p:txBody>
        </p:sp>
        <p:sp>
          <p:nvSpPr>
            <p:cNvPr id="470" name="îṥḻïďé"/>
            <p:cNvSpPr/>
            <p:nvPr/>
          </p:nvSpPr>
          <p:spPr bwMode="auto">
            <a:xfrm>
              <a:off x="5905159" y="2714528"/>
              <a:ext cx="112636" cy="80233"/>
            </a:xfrm>
            <a:custGeom>
              <a:avLst/>
              <a:gdLst>
                <a:gd name="T0" fmla="*/ 31 w 31"/>
                <a:gd name="T1" fmla="*/ 11 h 22"/>
                <a:gd name="T2" fmla="*/ 15 w 31"/>
                <a:gd name="T3" fmla="*/ 0 h 22"/>
                <a:gd name="T4" fmla="*/ 0 w 31"/>
                <a:gd name="T5" fmla="*/ 11 h 22"/>
                <a:gd name="T6" fmla="*/ 16 w 31"/>
                <a:gd name="T7" fmla="*/ 22 h 22"/>
                <a:gd name="T8" fmla="*/ 31 w 31"/>
                <a:gd name="T9" fmla="*/ 11 h 22"/>
              </a:gdLst>
              <a:ahLst/>
              <a:cxnLst>
                <a:cxn ang="0">
                  <a:pos x="T0" y="T1"/>
                </a:cxn>
                <a:cxn ang="0">
                  <a:pos x="T2" y="T3"/>
                </a:cxn>
                <a:cxn ang="0">
                  <a:pos x="T4" y="T5"/>
                </a:cxn>
                <a:cxn ang="0">
                  <a:pos x="T6" y="T7"/>
                </a:cxn>
                <a:cxn ang="0">
                  <a:pos x="T8" y="T9"/>
                </a:cxn>
              </a:cxnLst>
              <a:rect l="0" t="0" r="r" b="b"/>
              <a:pathLst>
                <a:path w="31" h="22">
                  <a:moveTo>
                    <a:pt x="31" y="11"/>
                  </a:moveTo>
                  <a:cubicBezTo>
                    <a:pt x="31" y="5"/>
                    <a:pt x="24" y="0"/>
                    <a:pt x="15" y="0"/>
                  </a:cubicBezTo>
                  <a:cubicBezTo>
                    <a:pt x="7" y="0"/>
                    <a:pt x="0" y="5"/>
                    <a:pt x="0" y="11"/>
                  </a:cubicBezTo>
                  <a:cubicBezTo>
                    <a:pt x="0" y="17"/>
                    <a:pt x="7" y="22"/>
                    <a:pt x="16" y="22"/>
                  </a:cubicBezTo>
                  <a:cubicBezTo>
                    <a:pt x="24" y="22"/>
                    <a:pt x="31" y="17"/>
                    <a:pt x="31" y="11"/>
                  </a:cubicBezTo>
                  <a:close/>
                </a:path>
              </a:pathLst>
            </a:custGeom>
            <a:grpFill/>
            <a:ln>
              <a:noFill/>
            </a:ln>
          </p:spPr>
          <p:txBody>
            <a:bodyPr anchor="ctr"/>
            <a:lstStyle/>
            <a:p>
              <a:pPr algn="ctr"/>
            </a:p>
          </p:txBody>
        </p:sp>
        <p:sp>
          <p:nvSpPr>
            <p:cNvPr id="471" name="iślïďé"/>
            <p:cNvSpPr/>
            <p:nvPr/>
          </p:nvSpPr>
          <p:spPr bwMode="auto">
            <a:xfrm>
              <a:off x="6044024" y="2714528"/>
              <a:ext cx="115721" cy="80233"/>
            </a:xfrm>
            <a:custGeom>
              <a:avLst/>
              <a:gdLst>
                <a:gd name="T0" fmla="*/ 32 w 32"/>
                <a:gd name="T1" fmla="*/ 11 h 22"/>
                <a:gd name="T2" fmla="*/ 16 w 32"/>
                <a:gd name="T3" fmla="*/ 0 h 22"/>
                <a:gd name="T4" fmla="*/ 0 w 32"/>
                <a:gd name="T5" fmla="*/ 11 h 22"/>
                <a:gd name="T6" fmla="*/ 17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4" y="0"/>
                    <a:pt x="16" y="0"/>
                  </a:cubicBezTo>
                  <a:cubicBezTo>
                    <a:pt x="7" y="0"/>
                    <a:pt x="0" y="5"/>
                    <a:pt x="0" y="11"/>
                  </a:cubicBezTo>
                  <a:cubicBezTo>
                    <a:pt x="1" y="17"/>
                    <a:pt x="8" y="22"/>
                    <a:pt x="17" y="22"/>
                  </a:cubicBezTo>
                  <a:cubicBezTo>
                    <a:pt x="25" y="22"/>
                    <a:pt x="32" y="17"/>
                    <a:pt x="32" y="11"/>
                  </a:cubicBezTo>
                  <a:close/>
                </a:path>
              </a:pathLst>
            </a:custGeom>
            <a:grpFill/>
            <a:ln>
              <a:noFill/>
            </a:ln>
          </p:spPr>
          <p:txBody>
            <a:bodyPr anchor="ctr"/>
            <a:lstStyle/>
            <a:p>
              <a:pPr algn="ctr"/>
            </a:p>
          </p:txBody>
        </p:sp>
        <p:sp>
          <p:nvSpPr>
            <p:cNvPr id="472" name="îṧ1iḑè"/>
            <p:cNvSpPr/>
            <p:nvPr/>
          </p:nvSpPr>
          <p:spPr bwMode="auto">
            <a:xfrm>
              <a:off x="6185975" y="2714528"/>
              <a:ext cx="117264" cy="80233"/>
            </a:xfrm>
            <a:custGeom>
              <a:avLst/>
              <a:gdLst>
                <a:gd name="T0" fmla="*/ 32 w 32"/>
                <a:gd name="T1" fmla="*/ 11 h 22"/>
                <a:gd name="T2" fmla="*/ 15 w 32"/>
                <a:gd name="T3" fmla="*/ 0 h 22"/>
                <a:gd name="T4" fmla="*/ 0 w 32"/>
                <a:gd name="T5" fmla="*/ 11 h 22"/>
                <a:gd name="T6" fmla="*/ 16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1" y="5"/>
                    <a:pt x="24" y="0"/>
                    <a:pt x="15" y="0"/>
                  </a:cubicBezTo>
                  <a:cubicBezTo>
                    <a:pt x="7" y="0"/>
                    <a:pt x="0" y="5"/>
                    <a:pt x="0" y="11"/>
                  </a:cubicBezTo>
                  <a:cubicBezTo>
                    <a:pt x="0" y="17"/>
                    <a:pt x="8" y="22"/>
                    <a:pt x="16" y="22"/>
                  </a:cubicBezTo>
                  <a:cubicBezTo>
                    <a:pt x="25" y="22"/>
                    <a:pt x="32" y="17"/>
                    <a:pt x="32" y="11"/>
                  </a:cubicBezTo>
                  <a:close/>
                </a:path>
              </a:pathLst>
            </a:custGeom>
            <a:grpFill/>
            <a:ln>
              <a:noFill/>
            </a:ln>
          </p:spPr>
          <p:txBody>
            <a:bodyPr anchor="ctr"/>
            <a:lstStyle/>
            <a:p>
              <a:pPr algn="ctr"/>
            </a:p>
          </p:txBody>
        </p:sp>
        <p:sp>
          <p:nvSpPr>
            <p:cNvPr id="473" name="işlidé"/>
            <p:cNvSpPr/>
            <p:nvPr/>
          </p:nvSpPr>
          <p:spPr bwMode="auto">
            <a:xfrm>
              <a:off x="6324840" y="2714528"/>
              <a:ext cx="120350" cy="80233"/>
            </a:xfrm>
            <a:custGeom>
              <a:avLst/>
              <a:gdLst>
                <a:gd name="T0" fmla="*/ 32 w 33"/>
                <a:gd name="T1" fmla="*/ 11 h 22"/>
                <a:gd name="T2" fmla="*/ 16 w 33"/>
                <a:gd name="T3" fmla="*/ 0 h 22"/>
                <a:gd name="T4" fmla="*/ 1 w 33"/>
                <a:gd name="T5" fmla="*/ 11 h 22"/>
                <a:gd name="T6" fmla="*/ 17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2" y="5"/>
                    <a:pt x="24" y="0"/>
                    <a:pt x="16" y="0"/>
                  </a:cubicBezTo>
                  <a:cubicBezTo>
                    <a:pt x="7" y="0"/>
                    <a:pt x="0" y="5"/>
                    <a:pt x="1" y="11"/>
                  </a:cubicBezTo>
                  <a:cubicBezTo>
                    <a:pt x="1" y="17"/>
                    <a:pt x="9" y="22"/>
                    <a:pt x="17" y="22"/>
                  </a:cubicBezTo>
                  <a:cubicBezTo>
                    <a:pt x="26" y="22"/>
                    <a:pt x="33" y="17"/>
                    <a:pt x="32" y="11"/>
                  </a:cubicBezTo>
                  <a:close/>
                </a:path>
              </a:pathLst>
            </a:custGeom>
            <a:grpFill/>
            <a:ln>
              <a:noFill/>
            </a:ln>
          </p:spPr>
          <p:txBody>
            <a:bodyPr anchor="ctr"/>
            <a:lstStyle/>
            <a:p>
              <a:pPr algn="ctr"/>
            </a:p>
          </p:txBody>
        </p:sp>
        <p:sp>
          <p:nvSpPr>
            <p:cNvPr id="474" name="i$ľïďe"/>
            <p:cNvSpPr/>
            <p:nvPr/>
          </p:nvSpPr>
          <p:spPr bwMode="auto">
            <a:xfrm>
              <a:off x="7087056" y="4063064"/>
              <a:ext cx="146580" cy="109550"/>
            </a:xfrm>
            <a:custGeom>
              <a:avLst/>
              <a:gdLst>
                <a:gd name="T0" fmla="*/ 39 w 40"/>
                <a:gd name="T1" fmla="*/ 15 h 30"/>
                <a:gd name="T2" fmla="*/ 18 w 40"/>
                <a:gd name="T3" fmla="*/ 0 h 30"/>
                <a:gd name="T4" fmla="*/ 1 w 40"/>
                <a:gd name="T5" fmla="*/ 15 h 30"/>
                <a:gd name="T6" fmla="*/ 22 w 40"/>
                <a:gd name="T7" fmla="*/ 30 h 30"/>
                <a:gd name="T8" fmla="*/ 39 w 40"/>
                <a:gd name="T9" fmla="*/ 15 h 30"/>
              </a:gdLst>
              <a:ahLst/>
              <a:cxnLst>
                <a:cxn ang="0">
                  <a:pos x="T0" y="T1"/>
                </a:cxn>
                <a:cxn ang="0">
                  <a:pos x="T2" y="T3"/>
                </a:cxn>
                <a:cxn ang="0">
                  <a:pos x="T4" y="T5"/>
                </a:cxn>
                <a:cxn ang="0">
                  <a:pos x="T6" y="T7"/>
                </a:cxn>
                <a:cxn ang="0">
                  <a:pos x="T8" y="T9"/>
                </a:cxn>
              </a:cxnLst>
              <a:rect l="0" t="0" r="r" b="b"/>
              <a:pathLst>
                <a:path w="40" h="30">
                  <a:moveTo>
                    <a:pt x="39" y="15"/>
                  </a:moveTo>
                  <a:cubicBezTo>
                    <a:pt x="37" y="6"/>
                    <a:pt x="28" y="0"/>
                    <a:pt x="18" y="0"/>
                  </a:cubicBezTo>
                  <a:cubicBezTo>
                    <a:pt x="7" y="0"/>
                    <a:pt x="0" y="6"/>
                    <a:pt x="1" y="15"/>
                  </a:cubicBezTo>
                  <a:cubicBezTo>
                    <a:pt x="2" y="23"/>
                    <a:pt x="12" y="30"/>
                    <a:pt x="22" y="30"/>
                  </a:cubicBezTo>
                  <a:cubicBezTo>
                    <a:pt x="33" y="30"/>
                    <a:pt x="40" y="23"/>
                    <a:pt x="39" y="15"/>
                  </a:cubicBezTo>
                  <a:close/>
                </a:path>
              </a:pathLst>
            </a:custGeom>
            <a:grpFill/>
            <a:ln>
              <a:noFill/>
            </a:ln>
          </p:spPr>
          <p:txBody>
            <a:bodyPr anchor="ctr"/>
            <a:lstStyle/>
            <a:p>
              <a:pPr algn="ctr"/>
            </a:p>
          </p:txBody>
        </p:sp>
        <p:sp>
          <p:nvSpPr>
            <p:cNvPr id="475" name="ïśliḓe"/>
            <p:cNvSpPr/>
            <p:nvPr/>
          </p:nvSpPr>
          <p:spPr bwMode="auto">
            <a:xfrm>
              <a:off x="6937390" y="4198843"/>
              <a:ext cx="146580" cy="112636"/>
            </a:xfrm>
            <a:custGeom>
              <a:avLst/>
              <a:gdLst>
                <a:gd name="T0" fmla="*/ 39 w 40"/>
                <a:gd name="T1" fmla="*/ 15 h 31"/>
                <a:gd name="T2" fmla="*/ 18 w 40"/>
                <a:gd name="T3" fmla="*/ 0 h 31"/>
                <a:gd name="T4" fmla="*/ 1 w 40"/>
                <a:gd name="T5" fmla="*/ 15 h 31"/>
                <a:gd name="T6" fmla="*/ 22 w 40"/>
                <a:gd name="T7" fmla="*/ 31 h 31"/>
                <a:gd name="T8" fmla="*/ 39 w 40"/>
                <a:gd name="T9" fmla="*/ 15 h 31"/>
              </a:gdLst>
              <a:ahLst/>
              <a:cxnLst>
                <a:cxn ang="0">
                  <a:pos x="T0" y="T1"/>
                </a:cxn>
                <a:cxn ang="0">
                  <a:pos x="T2" y="T3"/>
                </a:cxn>
                <a:cxn ang="0">
                  <a:pos x="T4" y="T5"/>
                </a:cxn>
                <a:cxn ang="0">
                  <a:pos x="T6" y="T7"/>
                </a:cxn>
                <a:cxn ang="0">
                  <a:pos x="T8" y="T9"/>
                </a:cxn>
              </a:cxnLst>
              <a:rect l="0" t="0" r="r" b="b"/>
              <a:pathLst>
                <a:path w="40" h="31">
                  <a:moveTo>
                    <a:pt x="39" y="15"/>
                  </a:moveTo>
                  <a:cubicBezTo>
                    <a:pt x="38" y="7"/>
                    <a:pt x="28" y="0"/>
                    <a:pt x="18" y="0"/>
                  </a:cubicBezTo>
                  <a:cubicBezTo>
                    <a:pt x="8" y="0"/>
                    <a:pt x="0" y="7"/>
                    <a:pt x="1" y="15"/>
                  </a:cubicBezTo>
                  <a:cubicBezTo>
                    <a:pt x="2" y="24"/>
                    <a:pt x="12" y="31"/>
                    <a:pt x="22" y="31"/>
                  </a:cubicBezTo>
                  <a:cubicBezTo>
                    <a:pt x="33" y="31"/>
                    <a:pt x="40" y="24"/>
                    <a:pt x="39" y="15"/>
                  </a:cubicBezTo>
                  <a:close/>
                </a:path>
              </a:pathLst>
            </a:custGeom>
            <a:grpFill/>
            <a:ln>
              <a:noFill/>
            </a:ln>
          </p:spPr>
          <p:txBody>
            <a:bodyPr anchor="ctr"/>
            <a:lstStyle/>
            <a:p>
              <a:pPr algn="ctr"/>
            </a:p>
          </p:txBody>
        </p:sp>
        <p:sp>
          <p:nvSpPr>
            <p:cNvPr id="476" name="îṣ1íḓe"/>
            <p:cNvSpPr/>
            <p:nvPr/>
          </p:nvSpPr>
          <p:spPr bwMode="auto">
            <a:xfrm>
              <a:off x="7105571" y="4198843"/>
              <a:ext cx="149666" cy="112636"/>
            </a:xfrm>
            <a:custGeom>
              <a:avLst/>
              <a:gdLst>
                <a:gd name="T0" fmla="*/ 40 w 41"/>
                <a:gd name="T1" fmla="*/ 15 h 31"/>
                <a:gd name="T2" fmla="*/ 18 w 41"/>
                <a:gd name="T3" fmla="*/ 0 h 31"/>
                <a:gd name="T4" fmla="*/ 2 w 41"/>
                <a:gd name="T5" fmla="*/ 15 h 31"/>
                <a:gd name="T6" fmla="*/ 23 w 41"/>
                <a:gd name="T7" fmla="*/ 31 h 31"/>
                <a:gd name="T8" fmla="*/ 40 w 41"/>
                <a:gd name="T9" fmla="*/ 15 h 31"/>
              </a:gdLst>
              <a:ahLst/>
              <a:cxnLst>
                <a:cxn ang="0">
                  <a:pos x="T0" y="T1"/>
                </a:cxn>
                <a:cxn ang="0">
                  <a:pos x="T2" y="T3"/>
                </a:cxn>
                <a:cxn ang="0">
                  <a:pos x="T4" y="T5"/>
                </a:cxn>
                <a:cxn ang="0">
                  <a:pos x="T6" y="T7"/>
                </a:cxn>
                <a:cxn ang="0">
                  <a:pos x="T8" y="T9"/>
                </a:cxn>
              </a:cxnLst>
              <a:rect l="0" t="0" r="r" b="b"/>
              <a:pathLst>
                <a:path w="41" h="31">
                  <a:moveTo>
                    <a:pt x="40" y="15"/>
                  </a:moveTo>
                  <a:cubicBezTo>
                    <a:pt x="38" y="7"/>
                    <a:pt x="29" y="0"/>
                    <a:pt x="18" y="0"/>
                  </a:cubicBezTo>
                  <a:cubicBezTo>
                    <a:pt x="8" y="0"/>
                    <a:pt x="0" y="7"/>
                    <a:pt x="2" y="15"/>
                  </a:cubicBezTo>
                  <a:cubicBezTo>
                    <a:pt x="3" y="24"/>
                    <a:pt x="13" y="31"/>
                    <a:pt x="23" y="31"/>
                  </a:cubicBezTo>
                  <a:cubicBezTo>
                    <a:pt x="34" y="31"/>
                    <a:pt x="41" y="24"/>
                    <a:pt x="40" y="15"/>
                  </a:cubicBezTo>
                  <a:close/>
                </a:path>
              </a:pathLst>
            </a:custGeom>
            <a:grpFill/>
            <a:ln>
              <a:noFill/>
            </a:ln>
          </p:spPr>
          <p:txBody>
            <a:bodyPr anchor="ctr"/>
            <a:lstStyle/>
            <a:p>
              <a:pPr algn="ctr"/>
            </a:p>
          </p:txBody>
        </p:sp>
        <p:sp>
          <p:nvSpPr>
            <p:cNvPr id="477" name="íş1iḓè"/>
            <p:cNvSpPr/>
            <p:nvPr/>
          </p:nvSpPr>
          <p:spPr bwMode="auto">
            <a:xfrm>
              <a:off x="6955906" y="4337708"/>
              <a:ext cx="149666" cy="115721"/>
            </a:xfrm>
            <a:custGeom>
              <a:avLst/>
              <a:gdLst>
                <a:gd name="T0" fmla="*/ 40 w 41"/>
                <a:gd name="T1" fmla="*/ 16 h 32"/>
                <a:gd name="T2" fmla="*/ 18 w 41"/>
                <a:gd name="T3" fmla="*/ 0 h 32"/>
                <a:gd name="T4" fmla="*/ 1 w 41"/>
                <a:gd name="T5" fmla="*/ 16 h 32"/>
                <a:gd name="T6" fmla="*/ 23 w 41"/>
                <a:gd name="T7" fmla="*/ 32 h 32"/>
                <a:gd name="T8" fmla="*/ 40 w 41"/>
                <a:gd name="T9" fmla="*/ 16 h 32"/>
              </a:gdLst>
              <a:ahLst/>
              <a:cxnLst>
                <a:cxn ang="0">
                  <a:pos x="T0" y="T1"/>
                </a:cxn>
                <a:cxn ang="0">
                  <a:pos x="T2" y="T3"/>
                </a:cxn>
                <a:cxn ang="0">
                  <a:pos x="T4" y="T5"/>
                </a:cxn>
                <a:cxn ang="0">
                  <a:pos x="T6" y="T7"/>
                </a:cxn>
                <a:cxn ang="0">
                  <a:pos x="T8" y="T9"/>
                </a:cxn>
              </a:cxnLst>
              <a:rect l="0" t="0" r="r" b="b"/>
              <a:pathLst>
                <a:path w="41" h="32">
                  <a:moveTo>
                    <a:pt x="40" y="16"/>
                  </a:moveTo>
                  <a:cubicBezTo>
                    <a:pt x="38" y="7"/>
                    <a:pt x="29" y="0"/>
                    <a:pt x="18" y="0"/>
                  </a:cubicBezTo>
                  <a:cubicBezTo>
                    <a:pt x="8" y="0"/>
                    <a:pt x="0" y="7"/>
                    <a:pt x="1" y="16"/>
                  </a:cubicBezTo>
                  <a:cubicBezTo>
                    <a:pt x="2" y="25"/>
                    <a:pt x="12" y="32"/>
                    <a:pt x="23" y="32"/>
                  </a:cubicBezTo>
                  <a:cubicBezTo>
                    <a:pt x="33" y="32"/>
                    <a:pt x="41" y="25"/>
                    <a:pt x="40" y="16"/>
                  </a:cubicBezTo>
                  <a:close/>
                </a:path>
              </a:pathLst>
            </a:custGeom>
            <a:grpFill/>
            <a:ln>
              <a:noFill/>
            </a:ln>
          </p:spPr>
          <p:txBody>
            <a:bodyPr anchor="ctr"/>
            <a:lstStyle/>
            <a:p>
              <a:pPr algn="ctr"/>
            </a:p>
          </p:txBody>
        </p:sp>
        <p:sp>
          <p:nvSpPr>
            <p:cNvPr id="478" name="iŝ1îdê"/>
            <p:cNvSpPr/>
            <p:nvPr/>
          </p:nvSpPr>
          <p:spPr bwMode="auto">
            <a:xfrm>
              <a:off x="6963620" y="3222158"/>
              <a:ext cx="131151" cy="87948"/>
            </a:xfrm>
            <a:custGeom>
              <a:avLst/>
              <a:gdLst>
                <a:gd name="T0" fmla="*/ 35 w 36"/>
                <a:gd name="T1" fmla="*/ 12 h 24"/>
                <a:gd name="T2" fmla="*/ 16 w 36"/>
                <a:gd name="T3" fmla="*/ 0 h 24"/>
                <a:gd name="T4" fmla="*/ 1 w 36"/>
                <a:gd name="T5" fmla="*/ 12 h 24"/>
                <a:gd name="T6" fmla="*/ 20 w 36"/>
                <a:gd name="T7" fmla="*/ 24 h 24"/>
                <a:gd name="T8" fmla="*/ 35 w 36"/>
                <a:gd name="T9" fmla="*/ 12 h 24"/>
              </a:gdLst>
              <a:ahLst/>
              <a:cxnLst>
                <a:cxn ang="0">
                  <a:pos x="T0" y="T1"/>
                </a:cxn>
                <a:cxn ang="0">
                  <a:pos x="T2" y="T3"/>
                </a:cxn>
                <a:cxn ang="0">
                  <a:pos x="T4" y="T5"/>
                </a:cxn>
                <a:cxn ang="0">
                  <a:pos x="T6" y="T7"/>
                </a:cxn>
                <a:cxn ang="0">
                  <a:pos x="T8" y="T9"/>
                </a:cxn>
              </a:cxnLst>
              <a:rect l="0" t="0" r="r" b="b"/>
              <a:pathLst>
                <a:path w="36" h="24">
                  <a:moveTo>
                    <a:pt x="35" y="12"/>
                  </a:moveTo>
                  <a:cubicBezTo>
                    <a:pt x="34" y="5"/>
                    <a:pt x="25" y="0"/>
                    <a:pt x="16" y="0"/>
                  </a:cubicBezTo>
                  <a:cubicBezTo>
                    <a:pt x="7" y="0"/>
                    <a:pt x="0" y="5"/>
                    <a:pt x="1" y="12"/>
                  </a:cubicBezTo>
                  <a:cubicBezTo>
                    <a:pt x="2" y="19"/>
                    <a:pt x="10" y="24"/>
                    <a:pt x="20" y="24"/>
                  </a:cubicBezTo>
                  <a:cubicBezTo>
                    <a:pt x="29" y="24"/>
                    <a:pt x="36" y="19"/>
                    <a:pt x="35" y="12"/>
                  </a:cubicBezTo>
                  <a:close/>
                </a:path>
              </a:pathLst>
            </a:custGeom>
            <a:grpFill/>
            <a:ln>
              <a:noFill/>
            </a:ln>
          </p:spPr>
          <p:txBody>
            <a:bodyPr anchor="ctr"/>
            <a:lstStyle/>
            <a:p>
              <a:pPr algn="ctr"/>
            </a:p>
          </p:txBody>
        </p:sp>
        <p:sp>
          <p:nvSpPr>
            <p:cNvPr id="479" name="îṡļíďé"/>
            <p:cNvSpPr/>
            <p:nvPr/>
          </p:nvSpPr>
          <p:spPr bwMode="auto">
            <a:xfrm>
              <a:off x="5343526" y="2623495"/>
              <a:ext cx="115721" cy="72519"/>
            </a:xfrm>
            <a:custGeom>
              <a:avLst/>
              <a:gdLst>
                <a:gd name="T0" fmla="*/ 32 w 32"/>
                <a:gd name="T1" fmla="*/ 10 h 20"/>
                <a:gd name="T2" fmla="*/ 17 w 32"/>
                <a:gd name="T3" fmla="*/ 0 h 20"/>
                <a:gd name="T4" fmla="*/ 1 w 32"/>
                <a:gd name="T5" fmla="*/ 10 h 20"/>
                <a:gd name="T6" fmla="*/ 16 w 32"/>
                <a:gd name="T7" fmla="*/ 20 h 20"/>
                <a:gd name="T8" fmla="*/ 32 w 32"/>
                <a:gd name="T9" fmla="*/ 10 h 20"/>
              </a:gdLst>
              <a:ahLst/>
              <a:cxnLst>
                <a:cxn ang="0">
                  <a:pos x="T0" y="T1"/>
                </a:cxn>
                <a:cxn ang="0">
                  <a:pos x="T2" y="T3"/>
                </a:cxn>
                <a:cxn ang="0">
                  <a:pos x="T4" y="T5"/>
                </a:cxn>
                <a:cxn ang="0">
                  <a:pos x="T6" y="T7"/>
                </a:cxn>
                <a:cxn ang="0">
                  <a:pos x="T8" y="T9"/>
                </a:cxn>
              </a:cxnLst>
              <a:rect l="0" t="0" r="r" b="b"/>
              <a:pathLst>
                <a:path w="32" h="20">
                  <a:moveTo>
                    <a:pt x="32" y="10"/>
                  </a:moveTo>
                  <a:cubicBezTo>
                    <a:pt x="32" y="4"/>
                    <a:pt x="26" y="0"/>
                    <a:pt x="17" y="0"/>
                  </a:cubicBezTo>
                  <a:cubicBezTo>
                    <a:pt x="8" y="0"/>
                    <a:pt x="1" y="4"/>
                    <a:pt x="1" y="10"/>
                  </a:cubicBezTo>
                  <a:cubicBezTo>
                    <a:pt x="0" y="16"/>
                    <a:pt x="7" y="20"/>
                    <a:pt x="16" y="20"/>
                  </a:cubicBezTo>
                  <a:cubicBezTo>
                    <a:pt x="24" y="20"/>
                    <a:pt x="32" y="16"/>
                    <a:pt x="32" y="10"/>
                  </a:cubicBezTo>
                  <a:close/>
                </a:path>
              </a:pathLst>
            </a:custGeom>
            <a:grpFill/>
            <a:ln>
              <a:noFill/>
            </a:ln>
          </p:spPr>
          <p:txBody>
            <a:bodyPr anchor="ctr"/>
            <a:lstStyle/>
            <a:p>
              <a:pPr algn="ctr"/>
            </a:p>
          </p:txBody>
        </p:sp>
        <p:sp>
          <p:nvSpPr>
            <p:cNvPr id="480" name="i$ľidé"/>
            <p:cNvSpPr/>
            <p:nvPr/>
          </p:nvSpPr>
          <p:spPr bwMode="auto">
            <a:xfrm>
              <a:off x="5485477" y="2623495"/>
              <a:ext cx="112636" cy="72519"/>
            </a:xfrm>
            <a:custGeom>
              <a:avLst/>
              <a:gdLst>
                <a:gd name="T0" fmla="*/ 31 w 31"/>
                <a:gd name="T1" fmla="*/ 10 h 20"/>
                <a:gd name="T2" fmla="*/ 16 w 31"/>
                <a:gd name="T3" fmla="*/ 0 h 20"/>
                <a:gd name="T4" fmla="*/ 0 w 31"/>
                <a:gd name="T5" fmla="*/ 10 h 20"/>
                <a:gd name="T6" fmla="*/ 15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1" y="4"/>
                    <a:pt x="24" y="0"/>
                    <a:pt x="16" y="0"/>
                  </a:cubicBezTo>
                  <a:cubicBezTo>
                    <a:pt x="7" y="0"/>
                    <a:pt x="0" y="4"/>
                    <a:pt x="0" y="10"/>
                  </a:cubicBezTo>
                  <a:cubicBezTo>
                    <a:pt x="0" y="16"/>
                    <a:pt x="6" y="20"/>
                    <a:pt x="15" y="20"/>
                  </a:cubicBezTo>
                  <a:cubicBezTo>
                    <a:pt x="24" y="20"/>
                    <a:pt x="31" y="16"/>
                    <a:pt x="31" y="10"/>
                  </a:cubicBezTo>
                  <a:close/>
                </a:path>
              </a:pathLst>
            </a:custGeom>
            <a:grpFill/>
            <a:ln>
              <a:noFill/>
            </a:ln>
          </p:spPr>
          <p:txBody>
            <a:bodyPr anchor="ctr"/>
            <a:lstStyle/>
            <a:p>
              <a:pPr algn="ctr"/>
            </a:p>
          </p:txBody>
        </p:sp>
        <p:sp>
          <p:nvSpPr>
            <p:cNvPr id="481" name="íś1ïḍê"/>
            <p:cNvSpPr/>
            <p:nvPr/>
          </p:nvSpPr>
          <p:spPr bwMode="auto">
            <a:xfrm>
              <a:off x="5624342" y="2623495"/>
              <a:ext cx="112636" cy="72519"/>
            </a:xfrm>
            <a:custGeom>
              <a:avLst/>
              <a:gdLst>
                <a:gd name="T0" fmla="*/ 31 w 31"/>
                <a:gd name="T1" fmla="*/ 10 h 20"/>
                <a:gd name="T2" fmla="*/ 16 w 31"/>
                <a:gd name="T3" fmla="*/ 0 h 20"/>
                <a:gd name="T4" fmla="*/ 0 w 31"/>
                <a:gd name="T5" fmla="*/ 10 h 20"/>
                <a:gd name="T6" fmla="*/ 15 w 31"/>
                <a:gd name="T7" fmla="*/ 20 h 20"/>
                <a:gd name="T8" fmla="*/ 31 w 31"/>
                <a:gd name="T9" fmla="*/ 10 h 20"/>
              </a:gdLst>
              <a:ahLst/>
              <a:cxnLst>
                <a:cxn ang="0">
                  <a:pos x="T0" y="T1"/>
                </a:cxn>
                <a:cxn ang="0">
                  <a:pos x="T2" y="T3"/>
                </a:cxn>
                <a:cxn ang="0">
                  <a:pos x="T4" y="T5"/>
                </a:cxn>
                <a:cxn ang="0">
                  <a:pos x="T6" y="T7"/>
                </a:cxn>
                <a:cxn ang="0">
                  <a:pos x="T8" y="T9"/>
                </a:cxn>
              </a:cxnLst>
              <a:rect l="0" t="0" r="r" b="b"/>
              <a:pathLst>
                <a:path w="31" h="20">
                  <a:moveTo>
                    <a:pt x="31" y="10"/>
                  </a:moveTo>
                  <a:cubicBezTo>
                    <a:pt x="31" y="4"/>
                    <a:pt x="24" y="0"/>
                    <a:pt x="16" y="0"/>
                  </a:cubicBezTo>
                  <a:cubicBezTo>
                    <a:pt x="7" y="0"/>
                    <a:pt x="0" y="4"/>
                    <a:pt x="0" y="10"/>
                  </a:cubicBezTo>
                  <a:cubicBezTo>
                    <a:pt x="0" y="16"/>
                    <a:pt x="7" y="20"/>
                    <a:pt x="15" y="20"/>
                  </a:cubicBezTo>
                  <a:cubicBezTo>
                    <a:pt x="24" y="20"/>
                    <a:pt x="31" y="16"/>
                    <a:pt x="31" y="10"/>
                  </a:cubicBezTo>
                  <a:close/>
                </a:path>
              </a:pathLst>
            </a:custGeom>
            <a:grpFill/>
            <a:ln>
              <a:noFill/>
            </a:ln>
          </p:spPr>
          <p:txBody>
            <a:bodyPr anchor="ctr"/>
            <a:lstStyle/>
            <a:p>
              <a:pPr algn="ctr"/>
            </a:p>
          </p:txBody>
        </p:sp>
        <p:sp>
          <p:nvSpPr>
            <p:cNvPr id="482" name="iŝliḑe"/>
            <p:cNvSpPr/>
            <p:nvPr/>
          </p:nvSpPr>
          <p:spPr bwMode="auto">
            <a:xfrm>
              <a:off x="5196947" y="2714528"/>
              <a:ext cx="117264" cy="80233"/>
            </a:xfrm>
            <a:custGeom>
              <a:avLst/>
              <a:gdLst>
                <a:gd name="T0" fmla="*/ 32 w 32"/>
                <a:gd name="T1" fmla="*/ 11 h 22"/>
                <a:gd name="T2" fmla="*/ 17 w 32"/>
                <a:gd name="T3" fmla="*/ 0 h 22"/>
                <a:gd name="T4" fmla="*/ 0 w 32"/>
                <a:gd name="T5" fmla="*/ 11 h 22"/>
                <a:gd name="T6" fmla="*/ 15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6" y="0"/>
                    <a:pt x="17" y="0"/>
                  </a:cubicBezTo>
                  <a:cubicBezTo>
                    <a:pt x="8" y="0"/>
                    <a:pt x="1" y="5"/>
                    <a:pt x="0" y="11"/>
                  </a:cubicBezTo>
                  <a:cubicBezTo>
                    <a:pt x="0" y="17"/>
                    <a:pt x="6" y="22"/>
                    <a:pt x="15" y="22"/>
                  </a:cubicBezTo>
                  <a:cubicBezTo>
                    <a:pt x="24" y="22"/>
                    <a:pt x="31" y="17"/>
                    <a:pt x="32" y="11"/>
                  </a:cubicBezTo>
                  <a:close/>
                </a:path>
              </a:pathLst>
            </a:custGeom>
            <a:grpFill/>
            <a:ln>
              <a:noFill/>
            </a:ln>
          </p:spPr>
          <p:txBody>
            <a:bodyPr anchor="ctr"/>
            <a:lstStyle/>
            <a:p>
              <a:pPr algn="ctr"/>
            </a:p>
          </p:txBody>
        </p:sp>
        <p:sp>
          <p:nvSpPr>
            <p:cNvPr id="483" name="îşľiďè"/>
            <p:cNvSpPr/>
            <p:nvPr/>
          </p:nvSpPr>
          <p:spPr bwMode="auto">
            <a:xfrm>
              <a:off x="5338898" y="2714528"/>
              <a:ext cx="117264" cy="80233"/>
            </a:xfrm>
            <a:custGeom>
              <a:avLst/>
              <a:gdLst>
                <a:gd name="T0" fmla="*/ 32 w 32"/>
                <a:gd name="T1" fmla="*/ 11 h 22"/>
                <a:gd name="T2" fmla="*/ 16 w 32"/>
                <a:gd name="T3" fmla="*/ 0 h 22"/>
                <a:gd name="T4" fmla="*/ 0 w 32"/>
                <a:gd name="T5" fmla="*/ 11 h 22"/>
                <a:gd name="T6" fmla="*/ 15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5" y="0"/>
                    <a:pt x="16" y="0"/>
                  </a:cubicBezTo>
                  <a:cubicBezTo>
                    <a:pt x="8" y="0"/>
                    <a:pt x="0" y="5"/>
                    <a:pt x="0" y="11"/>
                  </a:cubicBezTo>
                  <a:cubicBezTo>
                    <a:pt x="0" y="17"/>
                    <a:pt x="6" y="22"/>
                    <a:pt x="15" y="22"/>
                  </a:cubicBezTo>
                  <a:cubicBezTo>
                    <a:pt x="24" y="22"/>
                    <a:pt x="31" y="17"/>
                    <a:pt x="32" y="11"/>
                  </a:cubicBezTo>
                  <a:close/>
                </a:path>
              </a:pathLst>
            </a:custGeom>
            <a:grpFill/>
            <a:ln>
              <a:noFill/>
            </a:ln>
          </p:spPr>
          <p:txBody>
            <a:bodyPr anchor="ctr"/>
            <a:lstStyle/>
            <a:p>
              <a:pPr algn="ctr"/>
            </a:p>
          </p:txBody>
        </p:sp>
        <p:sp>
          <p:nvSpPr>
            <p:cNvPr id="484" name="iṡlíḑè"/>
            <p:cNvSpPr/>
            <p:nvPr/>
          </p:nvSpPr>
          <p:spPr bwMode="auto">
            <a:xfrm>
              <a:off x="5477763" y="2714528"/>
              <a:ext cx="117264" cy="80233"/>
            </a:xfrm>
            <a:custGeom>
              <a:avLst/>
              <a:gdLst>
                <a:gd name="T0" fmla="*/ 32 w 32"/>
                <a:gd name="T1" fmla="*/ 11 h 22"/>
                <a:gd name="T2" fmla="*/ 17 w 32"/>
                <a:gd name="T3" fmla="*/ 0 h 22"/>
                <a:gd name="T4" fmla="*/ 1 w 32"/>
                <a:gd name="T5" fmla="*/ 11 h 22"/>
                <a:gd name="T6" fmla="*/ 16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6" y="0"/>
                    <a:pt x="17" y="0"/>
                  </a:cubicBezTo>
                  <a:cubicBezTo>
                    <a:pt x="8" y="0"/>
                    <a:pt x="1" y="5"/>
                    <a:pt x="1" y="11"/>
                  </a:cubicBezTo>
                  <a:cubicBezTo>
                    <a:pt x="0" y="17"/>
                    <a:pt x="7" y="22"/>
                    <a:pt x="16" y="22"/>
                  </a:cubicBezTo>
                  <a:cubicBezTo>
                    <a:pt x="25" y="22"/>
                    <a:pt x="32" y="17"/>
                    <a:pt x="32" y="11"/>
                  </a:cubicBezTo>
                  <a:close/>
                </a:path>
              </a:pathLst>
            </a:custGeom>
            <a:grpFill/>
            <a:ln>
              <a:noFill/>
            </a:ln>
          </p:spPr>
          <p:txBody>
            <a:bodyPr anchor="ctr"/>
            <a:lstStyle/>
            <a:p>
              <a:pPr algn="ctr"/>
            </a:p>
          </p:txBody>
        </p:sp>
        <p:sp>
          <p:nvSpPr>
            <p:cNvPr id="485" name="îṡḷíḋé"/>
            <p:cNvSpPr/>
            <p:nvPr/>
          </p:nvSpPr>
          <p:spPr bwMode="auto">
            <a:xfrm>
              <a:off x="5619714" y="2714528"/>
              <a:ext cx="117264" cy="80233"/>
            </a:xfrm>
            <a:custGeom>
              <a:avLst/>
              <a:gdLst>
                <a:gd name="T0" fmla="*/ 32 w 32"/>
                <a:gd name="T1" fmla="*/ 11 h 22"/>
                <a:gd name="T2" fmla="*/ 16 w 32"/>
                <a:gd name="T3" fmla="*/ 0 h 22"/>
                <a:gd name="T4" fmla="*/ 0 w 32"/>
                <a:gd name="T5" fmla="*/ 11 h 22"/>
                <a:gd name="T6" fmla="*/ 16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5" y="0"/>
                    <a:pt x="16" y="0"/>
                  </a:cubicBezTo>
                  <a:cubicBezTo>
                    <a:pt x="8" y="0"/>
                    <a:pt x="1" y="5"/>
                    <a:pt x="0" y="11"/>
                  </a:cubicBezTo>
                  <a:cubicBezTo>
                    <a:pt x="0" y="17"/>
                    <a:pt x="7" y="22"/>
                    <a:pt x="16" y="22"/>
                  </a:cubicBezTo>
                  <a:cubicBezTo>
                    <a:pt x="25" y="22"/>
                    <a:pt x="32" y="17"/>
                    <a:pt x="32" y="11"/>
                  </a:cubicBezTo>
                  <a:close/>
                </a:path>
              </a:pathLst>
            </a:custGeom>
            <a:grpFill/>
            <a:ln>
              <a:noFill/>
            </a:ln>
          </p:spPr>
          <p:txBody>
            <a:bodyPr anchor="ctr"/>
            <a:lstStyle/>
            <a:p>
              <a:pPr algn="ctr"/>
            </a:p>
          </p:txBody>
        </p:sp>
        <p:sp>
          <p:nvSpPr>
            <p:cNvPr id="486" name="îśḻíḓè"/>
            <p:cNvSpPr/>
            <p:nvPr/>
          </p:nvSpPr>
          <p:spPr bwMode="auto">
            <a:xfrm>
              <a:off x="5763207" y="2714528"/>
              <a:ext cx="115721" cy="80233"/>
            </a:xfrm>
            <a:custGeom>
              <a:avLst/>
              <a:gdLst>
                <a:gd name="T0" fmla="*/ 32 w 32"/>
                <a:gd name="T1" fmla="*/ 11 h 22"/>
                <a:gd name="T2" fmla="*/ 16 w 32"/>
                <a:gd name="T3" fmla="*/ 0 h 22"/>
                <a:gd name="T4" fmla="*/ 0 w 32"/>
                <a:gd name="T5" fmla="*/ 11 h 22"/>
                <a:gd name="T6" fmla="*/ 16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4" y="0"/>
                    <a:pt x="16" y="0"/>
                  </a:cubicBezTo>
                  <a:cubicBezTo>
                    <a:pt x="7" y="0"/>
                    <a:pt x="0" y="5"/>
                    <a:pt x="0" y="11"/>
                  </a:cubicBezTo>
                  <a:cubicBezTo>
                    <a:pt x="0" y="17"/>
                    <a:pt x="7" y="22"/>
                    <a:pt x="16" y="22"/>
                  </a:cubicBezTo>
                  <a:cubicBezTo>
                    <a:pt x="25" y="22"/>
                    <a:pt x="32" y="17"/>
                    <a:pt x="32" y="11"/>
                  </a:cubicBezTo>
                  <a:close/>
                </a:path>
              </a:pathLst>
            </a:custGeom>
            <a:grpFill/>
            <a:ln>
              <a:noFill/>
            </a:ln>
          </p:spPr>
          <p:txBody>
            <a:bodyPr anchor="ctr"/>
            <a:lstStyle/>
            <a:p>
              <a:pPr algn="ctr"/>
            </a:p>
          </p:txBody>
        </p:sp>
        <p:sp>
          <p:nvSpPr>
            <p:cNvPr id="487" name="ísliḋè"/>
            <p:cNvSpPr/>
            <p:nvPr/>
          </p:nvSpPr>
          <p:spPr bwMode="auto">
            <a:xfrm>
              <a:off x="5044194" y="2810191"/>
              <a:ext cx="120350" cy="80233"/>
            </a:xfrm>
            <a:custGeom>
              <a:avLst/>
              <a:gdLst>
                <a:gd name="T0" fmla="*/ 33 w 33"/>
                <a:gd name="T1" fmla="*/ 11 h 22"/>
                <a:gd name="T2" fmla="*/ 18 w 33"/>
                <a:gd name="T3" fmla="*/ 0 h 22"/>
                <a:gd name="T4" fmla="*/ 1 w 33"/>
                <a:gd name="T5" fmla="*/ 11 h 22"/>
                <a:gd name="T6" fmla="*/ 16 w 33"/>
                <a:gd name="T7" fmla="*/ 22 h 22"/>
                <a:gd name="T8" fmla="*/ 33 w 33"/>
                <a:gd name="T9" fmla="*/ 11 h 22"/>
              </a:gdLst>
              <a:ahLst/>
              <a:cxnLst>
                <a:cxn ang="0">
                  <a:pos x="T0" y="T1"/>
                </a:cxn>
                <a:cxn ang="0">
                  <a:pos x="T2" y="T3"/>
                </a:cxn>
                <a:cxn ang="0">
                  <a:pos x="T4" y="T5"/>
                </a:cxn>
                <a:cxn ang="0">
                  <a:pos x="T6" y="T7"/>
                </a:cxn>
                <a:cxn ang="0">
                  <a:pos x="T8" y="T9"/>
                </a:cxn>
              </a:cxnLst>
              <a:rect l="0" t="0" r="r" b="b"/>
              <a:pathLst>
                <a:path w="33" h="22">
                  <a:moveTo>
                    <a:pt x="33" y="11"/>
                  </a:moveTo>
                  <a:cubicBezTo>
                    <a:pt x="33" y="5"/>
                    <a:pt x="27" y="0"/>
                    <a:pt x="18" y="0"/>
                  </a:cubicBezTo>
                  <a:cubicBezTo>
                    <a:pt x="9" y="0"/>
                    <a:pt x="2" y="5"/>
                    <a:pt x="1" y="11"/>
                  </a:cubicBezTo>
                  <a:cubicBezTo>
                    <a:pt x="0" y="17"/>
                    <a:pt x="7" y="22"/>
                    <a:pt x="16" y="22"/>
                  </a:cubicBezTo>
                  <a:cubicBezTo>
                    <a:pt x="25" y="22"/>
                    <a:pt x="32" y="17"/>
                    <a:pt x="33" y="11"/>
                  </a:cubicBezTo>
                  <a:close/>
                </a:path>
              </a:pathLst>
            </a:custGeom>
            <a:grpFill/>
            <a:ln>
              <a:noFill/>
            </a:ln>
          </p:spPr>
          <p:txBody>
            <a:bodyPr anchor="ctr"/>
            <a:lstStyle/>
            <a:p>
              <a:pPr algn="ctr"/>
            </a:p>
          </p:txBody>
        </p:sp>
        <p:sp>
          <p:nvSpPr>
            <p:cNvPr id="488" name="îṩḷíḓê"/>
            <p:cNvSpPr/>
            <p:nvPr/>
          </p:nvSpPr>
          <p:spPr bwMode="auto">
            <a:xfrm>
              <a:off x="5186145" y="2810191"/>
              <a:ext cx="120350" cy="80233"/>
            </a:xfrm>
            <a:custGeom>
              <a:avLst/>
              <a:gdLst>
                <a:gd name="T0" fmla="*/ 33 w 33"/>
                <a:gd name="T1" fmla="*/ 11 h 22"/>
                <a:gd name="T2" fmla="*/ 18 w 33"/>
                <a:gd name="T3" fmla="*/ 0 h 22"/>
                <a:gd name="T4" fmla="*/ 1 w 33"/>
                <a:gd name="T5" fmla="*/ 11 h 22"/>
                <a:gd name="T6" fmla="*/ 16 w 33"/>
                <a:gd name="T7" fmla="*/ 22 h 22"/>
                <a:gd name="T8" fmla="*/ 33 w 33"/>
                <a:gd name="T9" fmla="*/ 11 h 22"/>
              </a:gdLst>
              <a:ahLst/>
              <a:cxnLst>
                <a:cxn ang="0">
                  <a:pos x="T0" y="T1"/>
                </a:cxn>
                <a:cxn ang="0">
                  <a:pos x="T2" y="T3"/>
                </a:cxn>
                <a:cxn ang="0">
                  <a:pos x="T4" y="T5"/>
                </a:cxn>
                <a:cxn ang="0">
                  <a:pos x="T6" y="T7"/>
                </a:cxn>
                <a:cxn ang="0">
                  <a:pos x="T8" y="T9"/>
                </a:cxn>
              </a:cxnLst>
              <a:rect l="0" t="0" r="r" b="b"/>
              <a:pathLst>
                <a:path w="33" h="22">
                  <a:moveTo>
                    <a:pt x="33" y="11"/>
                  </a:moveTo>
                  <a:cubicBezTo>
                    <a:pt x="33" y="5"/>
                    <a:pt x="27" y="0"/>
                    <a:pt x="18" y="0"/>
                  </a:cubicBezTo>
                  <a:cubicBezTo>
                    <a:pt x="9" y="0"/>
                    <a:pt x="2" y="5"/>
                    <a:pt x="1" y="11"/>
                  </a:cubicBezTo>
                  <a:cubicBezTo>
                    <a:pt x="0" y="17"/>
                    <a:pt x="7" y="22"/>
                    <a:pt x="16" y="22"/>
                  </a:cubicBezTo>
                  <a:cubicBezTo>
                    <a:pt x="25" y="22"/>
                    <a:pt x="33" y="17"/>
                    <a:pt x="33" y="11"/>
                  </a:cubicBezTo>
                  <a:close/>
                </a:path>
              </a:pathLst>
            </a:custGeom>
            <a:grpFill/>
            <a:ln>
              <a:noFill/>
            </a:ln>
          </p:spPr>
          <p:txBody>
            <a:bodyPr anchor="ctr"/>
            <a:lstStyle/>
            <a:p>
              <a:pPr algn="ctr"/>
            </a:p>
          </p:txBody>
        </p:sp>
        <p:sp>
          <p:nvSpPr>
            <p:cNvPr id="489" name="í$lidé"/>
            <p:cNvSpPr/>
            <p:nvPr/>
          </p:nvSpPr>
          <p:spPr bwMode="auto">
            <a:xfrm>
              <a:off x="5332726" y="2810191"/>
              <a:ext cx="120350" cy="80233"/>
            </a:xfrm>
            <a:custGeom>
              <a:avLst/>
              <a:gdLst>
                <a:gd name="T0" fmla="*/ 32 w 33"/>
                <a:gd name="T1" fmla="*/ 11 h 22"/>
                <a:gd name="T2" fmla="*/ 17 w 33"/>
                <a:gd name="T3" fmla="*/ 0 h 22"/>
                <a:gd name="T4" fmla="*/ 0 w 33"/>
                <a:gd name="T5" fmla="*/ 11 h 22"/>
                <a:gd name="T6" fmla="*/ 16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3" y="5"/>
                    <a:pt x="26" y="0"/>
                    <a:pt x="17" y="0"/>
                  </a:cubicBezTo>
                  <a:cubicBezTo>
                    <a:pt x="8" y="0"/>
                    <a:pt x="1" y="5"/>
                    <a:pt x="0" y="11"/>
                  </a:cubicBezTo>
                  <a:cubicBezTo>
                    <a:pt x="0" y="17"/>
                    <a:pt x="7" y="22"/>
                    <a:pt x="16" y="22"/>
                  </a:cubicBezTo>
                  <a:cubicBezTo>
                    <a:pt x="24" y="22"/>
                    <a:pt x="32" y="17"/>
                    <a:pt x="32" y="11"/>
                  </a:cubicBezTo>
                  <a:close/>
                </a:path>
              </a:pathLst>
            </a:custGeom>
            <a:grpFill/>
            <a:ln>
              <a:noFill/>
            </a:ln>
          </p:spPr>
          <p:txBody>
            <a:bodyPr anchor="ctr"/>
            <a:lstStyle/>
            <a:p>
              <a:pPr algn="ctr"/>
            </a:p>
          </p:txBody>
        </p:sp>
        <p:sp>
          <p:nvSpPr>
            <p:cNvPr id="490" name="íSļîḋe"/>
            <p:cNvSpPr/>
            <p:nvPr/>
          </p:nvSpPr>
          <p:spPr bwMode="auto">
            <a:xfrm>
              <a:off x="5474677" y="2810191"/>
              <a:ext cx="120350" cy="80233"/>
            </a:xfrm>
            <a:custGeom>
              <a:avLst/>
              <a:gdLst>
                <a:gd name="T0" fmla="*/ 32 w 33"/>
                <a:gd name="T1" fmla="*/ 11 h 22"/>
                <a:gd name="T2" fmla="*/ 17 w 33"/>
                <a:gd name="T3" fmla="*/ 0 h 22"/>
                <a:gd name="T4" fmla="*/ 0 w 33"/>
                <a:gd name="T5" fmla="*/ 11 h 22"/>
                <a:gd name="T6" fmla="*/ 16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3" y="5"/>
                    <a:pt x="26" y="0"/>
                    <a:pt x="17" y="0"/>
                  </a:cubicBezTo>
                  <a:cubicBezTo>
                    <a:pt x="8" y="0"/>
                    <a:pt x="1" y="5"/>
                    <a:pt x="0" y="11"/>
                  </a:cubicBezTo>
                  <a:cubicBezTo>
                    <a:pt x="0" y="17"/>
                    <a:pt x="7" y="22"/>
                    <a:pt x="16" y="22"/>
                  </a:cubicBezTo>
                  <a:cubicBezTo>
                    <a:pt x="25" y="22"/>
                    <a:pt x="32" y="17"/>
                    <a:pt x="32" y="11"/>
                  </a:cubicBezTo>
                  <a:close/>
                </a:path>
              </a:pathLst>
            </a:custGeom>
            <a:grpFill/>
            <a:ln>
              <a:noFill/>
            </a:ln>
          </p:spPr>
          <p:txBody>
            <a:bodyPr anchor="ctr"/>
            <a:lstStyle/>
            <a:p>
              <a:pPr algn="ctr"/>
            </a:p>
          </p:txBody>
        </p:sp>
        <p:sp>
          <p:nvSpPr>
            <p:cNvPr id="491" name="išľîḍè"/>
            <p:cNvSpPr/>
            <p:nvPr/>
          </p:nvSpPr>
          <p:spPr bwMode="auto">
            <a:xfrm>
              <a:off x="5616628" y="2810191"/>
              <a:ext cx="120350" cy="80233"/>
            </a:xfrm>
            <a:custGeom>
              <a:avLst/>
              <a:gdLst>
                <a:gd name="T0" fmla="*/ 33 w 33"/>
                <a:gd name="T1" fmla="*/ 11 h 22"/>
                <a:gd name="T2" fmla="*/ 17 w 33"/>
                <a:gd name="T3" fmla="*/ 0 h 22"/>
                <a:gd name="T4" fmla="*/ 1 w 33"/>
                <a:gd name="T5" fmla="*/ 11 h 22"/>
                <a:gd name="T6" fmla="*/ 16 w 33"/>
                <a:gd name="T7" fmla="*/ 22 h 22"/>
                <a:gd name="T8" fmla="*/ 33 w 33"/>
                <a:gd name="T9" fmla="*/ 11 h 22"/>
              </a:gdLst>
              <a:ahLst/>
              <a:cxnLst>
                <a:cxn ang="0">
                  <a:pos x="T0" y="T1"/>
                </a:cxn>
                <a:cxn ang="0">
                  <a:pos x="T2" y="T3"/>
                </a:cxn>
                <a:cxn ang="0">
                  <a:pos x="T4" y="T5"/>
                </a:cxn>
                <a:cxn ang="0">
                  <a:pos x="T6" y="T7"/>
                </a:cxn>
                <a:cxn ang="0">
                  <a:pos x="T8" y="T9"/>
                </a:cxn>
              </a:cxnLst>
              <a:rect l="0" t="0" r="r" b="b"/>
              <a:pathLst>
                <a:path w="33" h="22">
                  <a:moveTo>
                    <a:pt x="33" y="11"/>
                  </a:moveTo>
                  <a:cubicBezTo>
                    <a:pt x="33" y="5"/>
                    <a:pt x="26" y="0"/>
                    <a:pt x="17" y="0"/>
                  </a:cubicBezTo>
                  <a:cubicBezTo>
                    <a:pt x="8" y="0"/>
                    <a:pt x="1" y="5"/>
                    <a:pt x="1" y="11"/>
                  </a:cubicBezTo>
                  <a:cubicBezTo>
                    <a:pt x="0" y="17"/>
                    <a:pt x="7" y="22"/>
                    <a:pt x="16" y="22"/>
                  </a:cubicBezTo>
                  <a:cubicBezTo>
                    <a:pt x="25" y="22"/>
                    <a:pt x="32" y="17"/>
                    <a:pt x="33" y="11"/>
                  </a:cubicBezTo>
                  <a:close/>
                </a:path>
              </a:pathLst>
            </a:custGeom>
            <a:grpFill/>
            <a:ln>
              <a:noFill/>
            </a:ln>
          </p:spPr>
          <p:txBody>
            <a:bodyPr anchor="ctr"/>
            <a:lstStyle/>
            <a:p>
              <a:pPr algn="ctr"/>
            </a:p>
          </p:txBody>
        </p:sp>
        <p:sp>
          <p:nvSpPr>
            <p:cNvPr id="492" name="iSlïḓê"/>
            <p:cNvSpPr/>
            <p:nvPr/>
          </p:nvSpPr>
          <p:spPr bwMode="auto">
            <a:xfrm>
              <a:off x="5763207" y="2810191"/>
              <a:ext cx="115721" cy="80233"/>
            </a:xfrm>
            <a:prstGeom prst="ellipse">
              <a:avLst/>
            </a:prstGeom>
            <a:grpFill/>
            <a:ln>
              <a:noFill/>
            </a:ln>
          </p:spPr>
          <p:txBody>
            <a:bodyPr anchor="ctr"/>
            <a:lstStyle/>
            <a:p>
              <a:pPr algn="ctr"/>
            </a:p>
          </p:txBody>
        </p:sp>
        <p:sp>
          <p:nvSpPr>
            <p:cNvPr id="493" name="iş1ïḓe"/>
            <p:cNvSpPr/>
            <p:nvPr/>
          </p:nvSpPr>
          <p:spPr bwMode="auto">
            <a:xfrm>
              <a:off x="5905159" y="2810191"/>
              <a:ext cx="115721" cy="80233"/>
            </a:xfrm>
            <a:prstGeom prst="ellipse">
              <a:avLst/>
            </a:prstGeom>
            <a:grpFill/>
            <a:ln>
              <a:noFill/>
            </a:ln>
          </p:spPr>
          <p:txBody>
            <a:bodyPr anchor="ctr"/>
            <a:lstStyle/>
            <a:p>
              <a:pPr algn="ctr"/>
            </a:p>
          </p:txBody>
        </p:sp>
        <p:sp>
          <p:nvSpPr>
            <p:cNvPr id="494" name="î$ļïdê"/>
            <p:cNvSpPr/>
            <p:nvPr/>
          </p:nvSpPr>
          <p:spPr bwMode="auto">
            <a:xfrm>
              <a:off x="6047110" y="2810191"/>
              <a:ext cx="117264" cy="80233"/>
            </a:xfrm>
            <a:custGeom>
              <a:avLst/>
              <a:gdLst>
                <a:gd name="T0" fmla="*/ 32 w 32"/>
                <a:gd name="T1" fmla="*/ 11 h 22"/>
                <a:gd name="T2" fmla="*/ 16 w 32"/>
                <a:gd name="T3" fmla="*/ 0 h 22"/>
                <a:gd name="T4" fmla="*/ 0 w 32"/>
                <a:gd name="T5" fmla="*/ 11 h 22"/>
                <a:gd name="T6" fmla="*/ 17 w 32"/>
                <a:gd name="T7" fmla="*/ 22 h 22"/>
                <a:gd name="T8" fmla="*/ 32 w 32"/>
                <a:gd name="T9" fmla="*/ 11 h 22"/>
              </a:gdLst>
              <a:ahLst/>
              <a:cxnLst>
                <a:cxn ang="0">
                  <a:pos x="T0" y="T1"/>
                </a:cxn>
                <a:cxn ang="0">
                  <a:pos x="T2" y="T3"/>
                </a:cxn>
                <a:cxn ang="0">
                  <a:pos x="T4" y="T5"/>
                </a:cxn>
                <a:cxn ang="0">
                  <a:pos x="T6" y="T7"/>
                </a:cxn>
                <a:cxn ang="0">
                  <a:pos x="T8" y="T9"/>
                </a:cxn>
              </a:cxnLst>
              <a:rect l="0" t="0" r="r" b="b"/>
              <a:pathLst>
                <a:path w="32" h="22">
                  <a:moveTo>
                    <a:pt x="32" y="11"/>
                  </a:moveTo>
                  <a:cubicBezTo>
                    <a:pt x="32" y="5"/>
                    <a:pt x="25" y="0"/>
                    <a:pt x="16" y="0"/>
                  </a:cubicBezTo>
                  <a:cubicBezTo>
                    <a:pt x="7" y="0"/>
                    <a:pt x="0" y="5"/>
                    <a:pt x="0" y="11"/>
                  </a:cubicBezTo>
                  <a:cubicBezTo>
                    <a:pt x="0" y="17"/>
                    <a:pt x="8" y="22"/>
                    <a:pt x="17" y="22"/>
                  </a:cubicBezTo>
                  <a:cubicBezTo>
                    <a:pt x="25" y="22"/>
                    <a:pt x="32" y="17"/>
                    <a:pt x="32" y="11"/>
                  </a:cubicBezTo>
                  <a:close/>
                </a:path>
              </a:pathLst>
            </a:custGeom>
            <a:grpFill/>
            <a:ln>
              <a:noFill/>
            </a:ln>
          </p:spPr>
          <p:txBody>
            <a:bodyPr anchor="ctr"/>
            <a:lstStyle/>
            <a:p>
              <a:pPr algn="ctr"/>
            </a:p>
          </p:txBody>
        </p:sp>
        <p:sp>
          <p:nvSpPr>
            <p:cNvPr id="495" name="íṣlidé"/>
            <p:cNvSpPr/>
            <p:nvPr/>
          </p:nvSpPr>
          <p:spPr bwMode="auto">
            <a:xfrm>
              <a:off x="6189061" y="2810191"/>
              <a:ext cx="120350" cy="80233"/>
            </a:xfrm>
            <a:custGeom>
              <a:avLst/>
              <a:gdLst>
                <a:gd name="T0" fmla="*/ 32 w 33"/>
                <a:gd name="T1" fmla="*/ 11 h 22"/>
                <a:gd name="T2" fmla="*/ 16 w 33"/>
                <a:gd name="T3" fmla="*/ 0 h 22"/>
                <a:gd name="T4" fmla="*/ 0 w 33"/>
                <a:gd name="T5" fmla="*/ 11 h 22"/>
                <a:gd name="T6" fmla="*/ 17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2" y="5"/>
                    <a:pt x="24" y="0"/>
                    <a:pt x="16" y="0"/>
                  </a:cubicBezTo>
                  <a:cubicBezTo>
                    <a:pt x="7" y="0"/>
                    <a:pt x="0" y="5"/>
                    <a:pt x="0" y="11"/>
                  </a:cubicBezTo>
                  <a:cubicBezTo>
                    <a:pt x="1" y="17"/>
                    <a:pt x="8" y="22"/>
                    <a:pt x="17" y="22"/>
                  </a:cubicBezTo>
                  <a:cubicBezTo>
                    <a:pt x="26" y="22"/>
                    <a:pt x="33" y="17"/>
                    <a:pt x="32" y="11"/>
                  </a:cubicBezTo>
                  <a:close/>
                </a:path>
              </a:pathLst>
            </a:custGeom>
            <a:grpFill/>
            <a:ln>
              <a:noFill/>
            </a:ln>
          </p:spPr>
          <p:txBody>
            <a:bodyPr anchor="ctr"/>
            <a:lstStyle/>
            <a:p>
              <a:pPr algn="ctr"/>
            </a:p>
          </p:txBody>
        </p:sp>
        <p:sp>
          <p:nvSpPr>
            <p:cNvPr id="496" name="ïŝḻiďè"/>
            <p:cNvSpPr/>
            <p:nvPr/>
          </p:nvSpPr>
          <p:spPr bwMode="auto">
            <a:xfrm>
              <a:off x="6332555" y="2810191"/>
              <a:ext cx="120350" cy="80233"/>
            </a:xfrm>
            <a:custGeom>
              <a:avLst/>
              <a:gdLst>
                <a:gd name="T0" fmla="*/ 32 w 33"/>
                <a:gd name="T1" fmla="*/ 11 h 22"/>
                <a:gd name="T2" fmla="*/ 16 w 33"/>
                <a:gd name="T3" fmla="*/ 0 h 22"/>
                <a:gd name="T4" fmla="*/ 0 w 33"/>
                <a:gd name="T5" fmla="*/ 11 h 22"/>
                <a:gd name="T6" fmla="*/ 17 w 33"/>
                <a:gd name="T7" fmla="*/ 22 h 22"/>
                <a:gd name="T8" fmla="*/ 32 w 33"/>
                <a:gd name="T9" fmla="*/ 11 h 22"/>
              </a:gdLst>
              <a:ahLst/>
              <a:cxnLst>
                <a:cxn ang="0">
                  <a:pos x="T0" y="T1"/>
                </a:cxn>
                <a:cxn ang="0">
                  <a:pos x="T2" y="T3"/>
                </a:cxn>
                <a:cxn ang="0">
                  <a:pos x="T4" y="T5"/>
                </a:cxn>
                <a:cxn ang="0">
                  <a:pos x="T6" y="T7"/>
                </a:cxn>
                <a:cxn ang="0">
                  <a:pos x="T8" y="T9"/>
                </a:cxn>
              </a:cxnLst>
              <a:rect l="0" t="0" r="r" b="b"/>
              <a:pathLst>
                <a:path w="33" h="22">
                  <a:moveTo>
                    <a:pt x="32" y="11"/>
                  </a:moveTo>
                  <a:cubicBezTo>
                    <a:pt x="32" y="5"/>
                    <a:pt x="24" y="0"/>
                    <a:pt x="16" y="0"/>
                  </a:cubicBezTo>
                  <a:cubicBezTo>
                    <a:pt x="7" y="0"/>
                    <a:pt x="0" y="5"/>
                    <a:pt x="0" y="11"/>
                  </a:cubicBezTo>
                  <a:cubicBezTo>
                    <a:pt x="1" y="17"/>
                    <a:pt x="8" y="22"/>
                    <a:pt x="17" y="22"/>
                  </a:cubicBezTo>
                  <a:cubicBezTo>
                    <a:pt x="26" y="22"/>
                    <a:pt x="33" y="17"/>
                    <a:pt x="32" y="11"/>
                  </a:cubicBezTo>
                  <a:close/>
                </a:path>
              </a:pathLst>
            </a:custGeom>
            <a:grpFill/>
            <a:ln>
              <a:noFill/>
            </a:ln>
          </p:spPr>
          <p:txBody>
            <a:bodyPr anchor="ctr"/>
            <a:lstStyle/>
            <a:p>
              <a:pPr algn="ctr"/>
            </a:p>
          </p:txBody>
        </p:sp>
        <p:sp>
          <p:nvSpPr>
            <p:cNvPr id="497" name="ïş1íḋê"/>
            <p:cNvSpPr/>
            <p:nvPr/>
          </p:nvSpPr>
          <p:spPr bwMode="auto">
            <a:xfrm>
              <a:off x="6474506" y="2810191"/>
              <a:ext cx="120350" cy="80233"/>
            </a:xfrm>
            <a:custGeom>
              <a:avLst/>
              <a:gdLst>
                <a:gd name="T0" fmla="*/ 33 w 33"/>
                <a:gd name="T1" fmla="*/ 11 h 22"/>
                <a:gd name="T2" fmla="*/ 16 w 33"/>
                <a:gd name="T3" fmla="*/ 0 h 22"/>
                <a:gd name="T4" fmla="*/ 1 w 33"/>
                <a:gd name="T5" fmla="*/ 11 h 22"/>
                <a:gd name="T6" fmla="*/ 18 w 33"/>
                <a:gd name="T7" fmla="*/ 22 h 22"/>
                <a:gd name="T8" fmla="*/ 33 w 33"/>
                <a:gd name="T9" fmla="*/ 11 h 22"/>
              </a:gdLst>
              <a:ahLst/>
              <a:cxnLst>
                <a:cxn ang="0">
                  <a:pos x="T0" y="T1"/>
                </a:cxn>
                <a:cxn ang="0">
                  <a:pos x="T2" y="T3"/>
                </a:cxn>
                <a:cxn ang="0">
                  <a:pos x="T4" y="T5"/>
                </a:cxn>
                <a:cxn ang="0">
                  <a:pos x="T6" y="T7"/>
                </a:cxn>
                <a:cxn ang="0">
                  <a:pos x="T8" y="T9"/>
                </a:cxn>
              </a:cxnLst>
              <a:rect l="0" t="0" r="r" b="b"/>
              <a:pathLst>
                <a:path w="33" h="22">
                  <a:moveTo>
                    <a:pt x="33" y="11"/>
                  </a:moveTo>
                  <a:cubicBezTo>
                    <a:pt x="32" y="5"/>
                    <a:pt x="24" y="0"/>
                    <a:pt x="16" y="0"/>
                  </a:cubicBezTo>
                  <a:cubicBezTo>
                    <a:pt x="7" y="0"/>
                    <a:pt x="0" y="5"/>
                    <a:pt x="1" y="11"/>
                  </a:cubicBezTo>
                  <a:cubicBezTo>
                    <a:pt x="1" y="17"/>
                    <a:pt x="9" y="22"/>
                    <a:pt x="18" y="22"/>
                  </a:cubicBezTo>
                  <a:cubicBezTo>
                    <a:pt x="27" y="22"/>
                    <a:pt x="33" y="17"/>
                    <a:pt x="33" y="11"/>
                  </a:cubicBezTo>
                  <a:close/>
                </a:path>
              </a:pathLst>
            </a:custGeom>
            <a:grpFill/>
            <a:ln>
              <a:noFill/>
            </a:ln>
          </p:spPr>
          <p:txBody>
            <a:bodyPr anchor="ctr"/>
            <a:lstStyle/>
            <a:p>
              <a:pPr algn="ctr"/>
            </a:p>
          </p:txBody>
        </p:sp>
        <p:sp>
          <p:nvSpPr>
            <p:cNvPr id="498" name="îśļîde"/>
            <p:cNvSpPr/>
            <p:nvPr/>
          </p:nvSpPr>
          <p:spPr bwMode="auto">
            <a:xfrm>
              <a:off x="4886814" y="2907397"/>
              <a:ext cx="123436" cy="84863"/>
            </a:xfrm>
            <a:custGeom>
              <a:avLst/>
              <a:gdLst>
                <a:gd name="T0" fmla="*/ 34 w 34"/>
                <a:gd name="T1" fmla="*/ 11 h 23"/>
                <a:gd name="T2" fmla="*/ 19 w 34"/>
                <a:gd name="T3" fmla="*/ 0 h 23"/>
                <a:gd name="T4" fmla="*/ 1 w 34"/>
                <a:gd name="T5" fmla="*/ 11 h 23"/>
                <a:gd name="T6" fmla="*/ 16 w 34"/>
                <a:gd name="T7" fmla="*/ 23 h 23"/>
                <a:gd name="T8" fmla="*/ 34 w 34"/>
                <a:gd name="T9" fmla="*/ 11 h 23"/>
              </a:gdLst>
              <a:ahLst/>
              <a:cxnLst>
                <a:cxn ang="0">
                  <a:pos x="T0" y="T1"/>
                </a:cxn>
                <a:cxn ang="0">
                  <a:pos x="T2" y="T3"/>
                </a:cxn>
                <a:cxn ang="0">
                  <a:pos x="T4" y="T5"/>
                </a:cxn>
                <a:cxn ang="0">
                  <a:pos x="T6" y="T7"/>
                </a:cxn>
                <a:cxn ang="0">
                  <a:pos x="T8" y="T9"/>
                </a:cxn>
              </a:cxnLst>
              <a:rect l="0" t="0" r="r" b="b"/>
              <a:pathLst>
                <a:path w="34" h="23">
                  <a:moveTo>
                    <a:pt x="34" y="11"/>
                  </a:moveTo>
                  <a:cubicBezTo>
                    <a:pt x="34" y="5"/>
                    <a:pt x="28" y="0"/>
                    <a:pt x="19" y="0"/>
                  </a:cubicBezTo>
                  <a:cubicBezTo>
                    <a:pt x="10" y="0"/>
                    <a:pt x="2" y="5"/>
                    <a:pt x="1" y="11"/>
                  </a:cubicBezTo>
                  <a:cubicBezTo>
                    <a:pt x="0" y="18"/>
                    <a:pt x="7" y="23"/>
                    <a:pt x="16" y="23"/>
                  </a:cubicBezTo>
                  <a:cubicBezTo>
                    <a:pt x="25" y="23"/>
                    <a:pt x="33" y="18"/>
                    <a:pt x="34" y="11"/>
                  </a:cubicBezTo>
                  <a:close/>
                </a:path>
              </a:pathLst>
            </a:custGeom>
            <a:grpFill/>
            <a:ln>
              <a:noFill/>
            </a:ln>
          </p:spPr>
          <p:txBody>
            <a:bodyPr anchor="ctr"/>
            <a:lstStyle/>
            <a:p>
              <a:pPr algn="ctr"/>
            </a:p>
          </p:txBody>
        </p:sp>
        <p:sp>
          <p:nvSpPr>
            <p:cNvPr id="499" name="îṥľíďe"/>
            <p:cNvSpPr/>
            <p:nvPr/>
          </p:nvSpPr>
          <p:spPr bwMode="auto">
            <a:xfrm>
              <a:off x="5033394" y="2907397"/>
              <a:ext cx="123436" cy="84863"/>
            </a:xfrm>
            <a:custGeom>
              <a:avLst/>
              <a:gdLst>
                <a:gd name="T0" fmla="*/ 33 w 34"/>
                <a:gd name="T1" fmla="*/ 11 h 23"/>
                <a:gd name="T2" fmla="*/ 18 w 34"/>
                <a:gd name="T3" fmla="*/ 0 h 23"/>
                <a:gd name="T4" fmla="*/ 1 w 34"/>
                <a:gd name="T5" fmla="*/ 11 h 23"/>
                <a:gd name="T6" fmla="*/ 16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4" y="5"/>
                    <a:pt x="27" y="0"/>
                    <a:pt x="18" y="0"/>
                  </a:cubicBezTo>
                  <a:cubicBezTo>
                    <a:pt x="9" y="0"/>
                    <a:pt x="2" y="5"/>
                    <a:pt x="1" y="11"/>
                  </a:cubicBezTo>
                  <a:cubicBezTo>
                    <a:pt x="0" y="18"/>
                    <a:pt x="7" y="23"/>
                    <a:pt x="16" y="23"/>
                  </a:cubicBezTo>
                  <a:cubicBezTo>
                    <a:pt x="25" y="23"/>
                    <a:pt x="33" y="18"/>
                    <a:pt x="33" y="11"/>
                  </a:cubicBezTo>
                  <a:close/>
                </a:path>
              </a:pathLst>
            </a:custGeom>
            <a:grpFill/>
            <a:ln>
              <a:noFill/>
            </a:ln>
          </p:spPr>
          <p:txBody>
            <a:bodyPr anchor="ctr"/>
            <a:lstStyle/>
            <a:p>
              <a:pPr algn="ctr"/>
            </a:p>
          </p:txBody>
        </p:sp>
        <p:sp>
          <p:nvSpPr>
            <p:cNvPr id="500" name="í$ḷíḍê"/>
            <p:cNvSpPr/>
            <p:nvPr/>
          </p:nvSpPr>
          <p:spPr bwMode="auto">
            <a:xfrm>
              <a:off x="5178431" y="2907397"/>
              <a:ext cx="124979" cy="84863"/>
            </a:xfrm>
            <a:custGeom>
              <a:avLst/>
              <a:gdLst>
                <a:gd name="T0" fmla="*/ 33 w 34"/>
                <a:gd name="T1" fmla="*/ 11 h 23"/>
                <a:gd name="T2" fmla="*/ 18 w 34"/>
                <a:gd name="T3" fmla="*/ 0 h 23"/>
                <a:gd name="T4" fmla="*/ 1 w 34"/>
                <a:gd name="T5" fmla="*/ 11 h 23"/>
                <a:gd name="T6" fmla="*/ 16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4" y="5"/>
                    <a:pt x="27" y="0"/>
                    <a:pt x="18" y="0"/>
                  </a:cubicBezTo>
                  <a:cubicBezTo>
                    <a:pt x="9" y="0"/>
                    <a:pt x="1" y="5"/>
                    <a:pt x="1" y="11"/>
                  </a:cubicBezTo>
                  <a:cubicBezTo>
                    <a:pt x="0" y="18"/>
                    <a:pt x="7" y="23"/>
                    <a:pt x="16" y="23"/>
                  </a:cubicBezTo>
                  <a:cubicBezTo>
                    <a:pt x="25" y="23"/>
                    <a:pt x="33" y="18"/>
                    <a:pt x="33" y="11"/>
                  </a:cubicBezTo>
                  <a:close/>
                </a:path>
              </a:pathLst>
            </a:custGeom>
            <a:grpFill/>
            <a:ln>
              <a:noFill/>
            </a:ln>
          </p:spPr>
          <p:txBody>
            <a:bodyPr anchor="ctr"/>
            <a:lstStyle/>
            <a:p>
              <a:pPr algn="ctr"/>
            </a:p>
          </p:txBody>
        </p:sp>
        <p:sp>
          <p:nvSpPr>
            <p:cNvPr id="501" name="işḻîdê"/>
            <p:cNvSpPr/>
            <p:nvPr/>
          </p:nvSpPr>
          <p:spPr bwMode="auto">
            <a:xfrm>
              <a:off x="5325011" y="2907397"/>
              <a:ext cx="120350" cy="84863"/>
            </a:xfrm>
            <a:custGeom>
              <a:avLst/>
              <a:gdLst>
                <a:gd name="T0" fmla="*/ 33 w 33"/>
                <a:gd name="T1" fmla="*/ 11 h 23"/>
                <a:gd name="T2" fmla="*/ 17 w 33"/>
                <a:gd name="T3" fmla="*/ 0 h 23"/>
                <a:gd name="T4" fmla="*/ 0 w 33"/>
                <a:gd name="T5" fmla="*/ 11 h 23"/>
                <a:gd name="T6" fmla="*/ 16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3" y="5"/>
                    <a:pt x="26" y="0"/>
                    <a:pt x="17" y="0"/>
                  </a:cubicBezTo>
                  <a:cubicBezTo>
                    <a:pt x="8" y="0"/>
                    <a:pt x="1" y="5"/>
                    <a:pt x="0" y="11"/>
                  </a:cubicBezTo>
                  <a:cubicBezTo>
                    <a:pt x="0" y="18"/>
                    <a:pt x="7" y="23"/>
                    <a:pt x="16" y="23"/>
                  </a:cubicBezTo>
                  <a:cubicBezTo>
                    <a:pt x="25" y="23"/>
                    <a:pt x="32" y="18"/>
                    <a:pt x="33" y="11"/>
                  </a:cubicBezTo>
                  <a:close/>
                </a:path>
              </a:pathLst>
            </a:custGeom>
            <a:grpFill/>
            <a:ln>
              <a:noFill/>
            </a:ln>
          </p:spPr>
          <p:txBody>
            <a:bodyPr anchor="ctr"/>
            <a:lstStyle/>
            <a:p>
              <a:pPr algn="ctr"/>
            </a:p>
          </p:txBody>
        </p:sp>
        <p:sp>
          <p:nvSpPr>
            <p:cNvPr id="502" name="ïş1îďê"/>
            <p:cNvSpPr/>
            <p:nvPr/>
          </p:nvSpPr>
          <p:spPr bwMode="auto">
            <a:xfrm>
              <a:off x="5470048" y="2907397"/>
              <a:ext cx="120350" cy="84863"/>
            </a:xfrm>
            <a:custGeom>
              <a:avLst/>
              <a:gdLst>
                <a:gd name="T0" fmla="*/ 33 w 33"/>
                <a:gd name="T1" fmla="*/ 11 h 23"/>
                <a:gd name="T2" fmla="*/ 17 w 33"/>
                <a:gd name="T3" fmla="*/ 0 h 23"/>
                <a:gd name="T4" fmla="*/ 0 w 33"/>
                <a:gd name="T5" fmla="*/ 11 h 23"/>
                <a:gd name="T6" fmla="*/ 16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3" y="5"/>
                    <a:pt x="26" y="0"/>
                    <a:pt x="17" y="0"/>
                  </a:cubicBezTo>
                  <a:cubicBezTo>
                    <a:pt x="8" y="0"/>
                    <a:pt x="0" y="5"/>
                    <a:pt x="0" y="11"/>
                  </a:cubicBezTo>
                  <a:cubicBezTo>
                    <a:pt x="0" y="18"/>
                    <a:pt x="7" y="23"/>
                    <a:pt x="16" y="23"/>
                  </a:cubicBezTo>
                  <a:cubicBezTo>
                    <a:pt x="25" y="23"/>
                    <a:pt x="32" y="18"/>
                    <a:pt x="33" y="11"/>
                  </a:cubicBezTo>
                  <a:close/>
                </a:path>
              </a:pathLst>
            </a:custGeom>
            <a:grpFill/>
            <a:ln>
              <a:noFill/>
            </a:ln>
          </p:spPr>
          <p:txBody>
            <a:bodyPr anchor="ctr"/>
            <a:lstStyle/>
            <a:p>
              <a:pPr algn="ctr"/>
            </a:p>
          </p:txBody>
        </p:sp>
        <p:sp>
          <p:nvSpPr>
            <p:cNvPr id="503" name="iśḻïḋê"/>
            <p:cNvSpPr/>
            <p:nvPr/>
          </p:nvSpPr>
          <p:spPr bwMode="auto">
            <a:xfrm>
              <a:off x="5616628" y="2907397"/>
              <a:ext cx="117264" cy="84863"/>
            </a:xfrm>
            <a:prstGeom prst="ellipse">
              <a:avLst/>
            </a:prstGeom>
            <a:grpFill/>
            <a:ln>
              <a:noFill/>
            </a:ln>
          </p:spPr>
          <p:txBody>
            <a:bodyPr anchor="ctr"/>
            <a:lstStyle/>
            <a:p>
              <a:pPr algn="ctr"/>
            </a:p>
          </p:txBody>
        </p:sp>
        <p:sp>
          <p:nvSpPr>
            <p:cNvPr id="504" name="íŝļiḓè"/>
            <p:cNvSpPr/>
            <p:nvPr/>
          </p:nvSpPr>
          <p:spPr bwMode="auto">
            <a:xfrm>
              <a:off x="5758579" y="2907397"/>
              <a:ext cx="120350" cy="84863"/>
            </a:xfrm>
            <a:custGeom>
              <a:avLst/>
              <a:gdLst>
                <a:gd name="T0" fmla="*/ 33 w 33"/>
                <a:gd name="T1" fmla="*/ 11 h 23"/>
                <a:gd name="T2" fmla="*/ 17 w 33"/>
                <a:gd name="T3" fmla="*/ 0 h 23"/>
                <a:gd name="T4" fmla="*/ 1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3" y="5"/>
                    <a:pt x="26" y="0"/>
                    <a:pt x="17" y="0"/>
                  </a:cubicBezTo>
                  <a:cubicBezTo>
                    <a:pt x="8" y="0"/>
                    <a:pt x="1" y="5"/>
                    <a:pt x="1" y="11"/>
                  </a:cubicBezTo>
                  <a:cubicBezTo>
                    <a:pt x="0" y="18"/>
                    <a:pt x="8" y="23"/>
                    <a:pt x="17" y="23"/>
                  </a:cubicBezTo>
                  <a:cubicBezTo>
                    <a:pt x="26" y="23"/>
                    <a:pt x="33" y="18"/>
                    <a:pt x="33" y="11"/>
                  </a:cubicBezTo>
                  <a:close/>
                </a:path>
              </a:pathLst>
            </a:custGeom>
            <a:grpFill/>
            <a:ln>
              <a:noFill/>
            </a:ln>
          </p:spPr>
          <p:txBody>
            <a:bodyPr anchor="ctr"/>
            <a:lstStyle/>
            <a:p>
              <a:pPr algn="ctr"/>
            </a:p>
          </p:txBody>
        </p:sp>
        <p:sp>
          <p:nvSpPr>
            <p:cNvPr id="505" name="íṡḷïḑé"/>
            <p:cNvSpPr/>
            <p:nvPr/>
          </p:nvSpPr>
          <p:spPr bwMode="auto">
            <a:xfrm>
              <a:off x="5905159" y="2907397"/>
              <a:ext cx="120350" cy="84863"/>
            </a:xfrm>
            <a:custGeom>
              <a:avLst/>
              <a:gdLst>
                <a:gd name="T0" fmla="*/ 33 w 33"/>
                <a:gd name="T1" fmla="*/ 11 h 23"/>
                <a:gd name="T2" fmla="*/ 16 w 33"/>
                <a:gd name="T3" fmla="*/ 0 h 23"/>
                <a:gd name="T4" fmla="*/ 0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2" y="5"/>
                    <a:pt x="25" y="0"/>
                    <a:pt x="16" y="0"/>
                  </a:cubicBezTo>
                  <a:cubicBezTo>
                    <a:pt x="7" y="0"/>
                    <a:pt x="0" y="5"/>
                    <a:pt x="0" y="11"/>
                  </a:cubicBezTo>
                  <a:cubicBezTo>
                    <a:pt x="0" y="18"/>
                    <a:pt x="8" y="23"/>
                    <a:pt x="17" y="23"/>
                  </a:cubicBezTo>
                  <a:cubicBezTo>
                    <a:pt x="26" y="23"/>
                    <a:pt x="33" y="18"/>
                    <a:pt x="33" y="11"/>
                  </a:cubicBezTo>
                  <a:close/>
                </a:path>
              </a:pathLst>
            </a:custGeom>
            <a:grpFill/>
            <a:ln>
              <a:noFill/>
            </a:ln>
          </p:spPr>
          <p:txBody>
            <a:bodyPr anchor="ctr"/>
            <a:lstStyle/>
            <a:p>
              <a:pPr algn="ctr"/>
            </a:p>
          </p:txBody>
        </p:sp>
        <p:sp>
          <p:nvSpPr>
            <p:cNvPr id="506" name="îṡľiḋè"/>
            <p:cNvSpPr/>
            <p:nvPr/>
          </p:nvSpPr>
          <p:spPr bwMode="auto">
            <a:xfrm>
              <a:off x="6050195" y="2907397"/>
              <a:ext cx="120350" cy="84863"/>
            </a:xfrm>
            <a:custGeom>
              <a:avLst/>
              <a:gdLst>
                <a:gd name="T0" fmla="*/ 32 w 33"/>
                <a:gd name="T1" fmla="*/ 11 h 23"/>
                <a:gd name="T2" fmla="*/ 16 w 33"/>
                <a:gd name="T3" fmla="*/ 0 h 23"/>
                <a:gd name="T4" fmla="*/ 0 w 33"/>
                <a:gd name="T5" fmla="*/ 11 h 23"/>
                <a:gd name="T6" fmla="*/ 17 w 33"/>
                <a:gd name="T7" fmla="*/ 23 h 23"/>
                <a:gd name="T8" fmla="*/ 32 w 33"/>
                <a:gd name="T9" fmla="*/ 11 h 23"/>
              </a:gdLst>
              <a:ahLst/>
              <a:cxnLst>
                <a:cxn ang="0">
                  <a:pos x="T0" y="T1"/>
                </a:cxn>
                <a:cxn ang="0">
                  <a:pos x="T2" y="T3"/>
                </a:cxn>
                <a:cxn ang="0">
                  <a:pos x="T4" y="T5"/>
                </a:cxn>
                <a:cxn ang="0">
                  <a:pos x="T6" y="T7"/>
                </a:cxn>
                <a:cxn ang="0">
                  <a:pos x="T8" y="T9"/>
                </a:cxn>
              </a:cxnLst>
              <a:rect l="0" t="0" r="r" b="b"/>
              <a:pathLst>
                <a:path w="33" h="23">
                  <a:moveTo>
                    <a:pt x="32" y="11"/>
                  </a:moveTo>
                  <a:cubicBezTo>
                    <a:pt x="32" y="5"/>
                    <a:pt x="25" y="0"/>
                    <a:pt x="16" y="0"/>
                  </a:cubicBezTo>
                  <a:cubicBezTo>
                    <a:pt x="7" y="0"/>
                    <a:pt x="0" y="5"/>
                    <a:pt x="0" y="11"/>
                  </a:cubicBezTo>
                  <a:cubicBezTo>
                    <a:pt x="0" y="18"/>
                    <a:pt x="8" y="23"/>
                    <a:pt x="17" y="23"/>
                  </a:cubicBezTo>
                  <a:cubicBezTo>
                    <a:pt x="26" y="23"/>
                    <a:pt x="33" y="18"/>
                    <a:pt x="32" y="11"/>
                  </a:cubicBezTo>
                  <a:close/>
                </a:path>
              </a:pathLst>
            </a:custGeom>
            <a:grpFill/>
            <a:ln>
              <a:noFill/>
            </a:ln>
          </p:spPr>
          <p:txBody>
            <a:bodyPr anchor="ctr"/>
            <a:lstStyle/>
            <a:p>
              <a:pPr algn="ctr"/>
            </a:p>
          </p:txBody>
        </p:sp>
        <p:sp>
          <p:nvSpPr>
            <p:cNvPr id="507" name="ï$lîḑe"/>
            <p:cNvSpPr/>
            <p:nvPr/>
          </p:nvSpPr>
          <p:spPr bwMode="auto">
            <a:xfrm>
              <a:off x="6193690" y="2907397"/>
              <a:ext cx="120350" cy="84863"/>
            </a:xfrm>
            <a:custGeom>
              <a:avLst/>
              <a:gdLst>
                <a:gd name="T0" fmla="*/ 33 w 33"/>
                <a:gd name="T1" fmla="*/ 11 h 23"/>
                <a:gd name="T2" fmla="*/ 16 w 33"/>
                <a:gd name="T3" fmla="*/ 0 h 23"/>
                <a:gd name="T4" fmla="*/ 1 w 33"/>
                <a:gd name="T5" fmla="*/ 11 h 23"/>
                <a:gd name="T6" fmla="*/ 18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3" y="5"/>
                    <a:pt x="25" y="0"/>
                    <a:pt x="16" y="0"/>
                  </a:cubicBezTo>
                  <a:cubicBezTo>
                    <a:pt x="7" y="0"/>
                    <a:pt x="0" y="5"/>
                    <a:pt x="1" y="11"/>
                  </a:cubicBezTo>
                  <a:cubicBezTo>
                    <a:pt x="1" y="18"/>
                    <a:pt x="9" y="23"/>
                    <a:pt x="18" y="23"/>
                  </a:cubicBezTo>
                  <a:cubicBezTo>
                    <a:pt x="27" y="23"/>
                    <a:pt x="33" y="18"/>
                    <a:pt x="33" y="11"/>
                  </a:cubicBezTo>
                  <a:close/>
                </a:path>
              </a:pathLst>
            </a:custGeom>
            <a:grpFill/>
            <a:ln>
              <a:noFill/>
            </a:ln>
          </p:spPr>
          <p:txBody>
            <a:bodyPr anchor="ctr"/>
            <a:lstStyle/>
            <a:p>
              <a:pPr algn="ctr"/>
            </a:p>
          </p:txBody>
        </p:sp>
        <p:sp>
          <p:nvSpPr>
            <p:cNvPr id="508" name="işļîḍé"/>
            <p:cNvSpPr/>
            <p:nvPr/>
          </p:nvSpPr>
          <p:spPr bwMode="auto">
            <a:xfrm>
              <a:off x="6338727" y="2907397"/>
              <a:ext cx="120350" cy="84863"/>
            </a:xfrm>
            <a:custGeom>
              <a:avLst/>
              <a:gdLst>
                <a:gd name="T0" fmla="*/ 33 w 33"/>
                <a:gd name="T1" fmla="*/ 11 h 23"/>
                <a:gd name="T2" fmla="*/ 16 w 33"/>
                <a:gd name="T3" fmla="*/ 0 h 23"/>
                <a:gd name="T4" fmla="*/ 0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2" y="5"/>
                    <a:pt x="25" y="0"/>
                    <a:pt x="16" y="0"/>
                  </a:cubicBezTo>
                  <a:cubicBezTo>
                    <a:pt x="7" y="0"/>
                    <a:pt x="0" y="5"/>
                    <a:pt x="0" y="11"/>
                  </a:cubicBezTo>
                  <a:cubicBezTo>
                    <a:pt x="1" y="18"/>
                    <a:pt x="8" y="23"/>
                    <a:pt x="17" y="23"/>
                  </a:cubicBezTo>
                  <a:cubicBezTo>
                    <a:pt x="26" y="23"/>
                    <a:pt x="33" y="18"/>
                    <a:pt x="33" y="11"/>
                  </a:cubicBezTo>
                  <a:close/>
                </a:path>
              </a:pathLst>
            </a:custGeom>
            <a:grpFill/>
            <a:ln>
              <a:noFill/>
            </a:ln>
          </p:spPr>
          <p:txBody>
            <a:bodyPr anchor="ctr"/>
            <a:lstStyle/>
            <a:p>
              <a:pPr algn="ctr"/>
            </a:p>
          </p:txBody>
        </p:sp>
        <p:sp>
          <p:nvSpPr>
            <p:cNvPr id="509" name="iṣ1ïdé"/>
            <p:cNvSpPr/>
            <p:nvPr/>
          </p:nvSpPr>
          <p:spPr bwMode="auto">
            <a:xfrm>
              <a:off x="6485306" y="2907397"/>
              <a:ext cx="120350" cy="84863"/>
            </a:xfrm>
            <a:custGeom>
              <a:avLst/>
              <a:gdLst>
                <a:gd name="T0" fmla="*/ 33 w 33"/>
                <a:gd name="T1" fmla="*/ 11 h 23"/>
                <a:gd name="T2" fmla="*/ 15 w 33"/>
                <a:gd name="T3" fmla="*/ 0 h 23"/>
                <a:gd name="T4" fmla="*/ 0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2" y="5"/>
                    <a:pt x="24" y="0"/>
                    <a:pt x="15" y="0"/>
                  </a:cubicBezTo>
                  <a:cubicBezTo>
                    <a:pt x="6" y="0"/>
                    <a:pt x="0" y="5"/>
                    <a:pt x="0" y="11"/>
                  </a:cubicBezTo>
                  <a:cubicBezTo>
                    <a:pt x="1" y="18"/>
                    <a:pt x="8" y="23"/>
                    <a:pt x="17" y="23"/>
                  </a:cubicBezTo>
                  <a:cubicBezTo>
                    <a:pt x="26" y="23"/>
                    <a:pt x="33" y="18"/>
                    <a:pt x="33" y="11"/>
                  </a:cubicBezTo>
                  <a:close/>
                </a:path>
              </a:pathLst>
            </a:custGeom>
            <a:grpFill/>
            <a:ln>
              <a:noFill/>
            </a:ln>
          </p:spPr>
          <p:txBody>
            <a:bodyPr anchor="ctr"/>
            <a:lstStyle/>
            <a:p>
              <a:pPr algn="ctr"/>
            </a:p>
          </p:txBody>
        </p:sp>
        <p:sp>
          <p:nvSpPr>
            <p:cNvPr id="510" name="işlíḋê"/>
            <p:cNvSpPr/>
            <p:nvPr/>
          </p:nvSpPr>
          <p:spPr bwMode="auto">
            <a:xfrm>
              <a:off x="4876014" y="3010774"/>
              <a:ext cx="123436" cy="83319"/>
            </a:xfrm>
            <a:custGeom>
              <a:avLst/>
              <a:gdLst>
                <a:gd name="T0" fmla="*/ 34 w 34"/>
                <a:gd name="T1" fmla="*/ 11 h 23"/>
                <a:gd name="T2" fmla="*/ 18 w 34"/>
                <a:gd name="T3" fmla="*/ 0 h 23"/>
                <a:gd name="T4" fmla="*/ 1 w 34"/>
                <a:gd name="T5" fmla="*/ 11 h 23"/>
                <a:gd name="T6" fmla="*/ 16 w 34"/>
                <a:gd name="T7" fmla="*/ 23 h 23"/>
                <a:gd name="T8" fmla="*/ 34 w 34"/>
                <a:gd name="T9" fmla="*/ 11 h 23"/>
              </a:gdLst>
              <a:ahLst/>
              <a:cxnLst>
                <a:cxn ang="0">
                  <a:pos x="T0" y="T1"/>
                </a:cxn>
                <a:cxn ang="0">
                  <a:pos x="T2" y="T3"/>
                </a:cxn>
                <a:cxn ang="0">
                  <a:pos x="T4" y="T5"/>
                </a:cxn>
                <a:cxn ang="0">
                  <a:pos x="T6" y="T7"/>
                </a:cxn>
                <a:cxn ang="0">
                  <a:pos x="T8" y="T9"/>
                </a:cxn>
              </a:cxnLst>
              <a:rect l="0" t="0" r="r" b="b"/>
              <a:pathLst>
                <a:path w="34" h="23">
                  <a:moveTo>
                    <a:pt x="34" y="11"/>
                  </a:moveTo>
                  <a:cubicBezTo>
                    <a:pt x="34" y="5"/>
                    <a:pt x="28" y="0"/>
                    <a:pt x="18" y="0"/>
                  </a:cubicBezTo>
                  <a:cubicBezTo>
                    <a:pt x="9" y="0"/>
                    <a:pt x="1" y="5"/>
                    <a:pt x="1" y="11"/>
                  </a:cubicBezTo>
                  <a:cubicBezTo>
                    <a:pt x="0" y="18"/>
                    <a:pt x="7" y="23"/>
                    <a:pt x="16" y="23"/>
                  </a:cubicBezTo>
                  <a:cubicBezTo>
                    <a:pt x="25" y="23"/>
                    <a:pt x="33" y="18"/>
                    <a:pt x="34" y="11"/>
                  </a:cubicBezTo>
                  <a:close/>
                </a:path>
              </a:pathLst>
            </a:custGeom>
            <a:grpFill/>
            <a:ln>
              <a:noFill/>
            </a:ln>
          </p:spPr>
          <p:txBody>
            <a:bodyPr anchor="ctr"/>
            <a:lstStyle/>
            <a:p>
              <a:pPr algn="ctr"/>
            </a:p>
          </p:txBody>
        </p:sp>
        <p:sp>
          <p:nvSpPr>
            <p:cNvPr id="511" name="iSľíďé"/>
            <p:cNvSpPr/>
            <p:nvPr/>
          </p:nvSpPr>
          <p:spPr bwMode="auto">
            <a:xfrm>
              <a:off x="5022593" y="3010774"/>
              <a:ext cx="123436" cy="83319"/>
            </a:xfrm>
            <a:custGeom>
              <a:avLst/>
              <a:gdLst>
                <a:gd name="T0" fmla="*/ 34 w 34"/>
                <a:gd name="T1" fmla="*/ 11 h 23"/>
                <a:gd name="T2" fmla="*/ 19 w 34"/>
                <a:gd name="T3" fmla="*/ 0 h 23"/>
                <a:gd name="T4" fmla="*/ 1 w 34"/>
                <a:gd name="T5" fmla="*/ 11 h 23"/>
                <a:gd name="T6" fmla="*/ 16 w 34"/>
                <a:gd name="T7" fmla="*/ 23 h 23"/>
                <a:gd name="T8" fmla="*/ 34 w 34"/>
                <a:gd name="T9" fmla="*/ 11 h 23"/>
              </a:gdLst>
              <a:ahLst/>
              <a:cxnLst>
                <a:cxn ang="0">
                  <a:pos x="T0" y="T1"/>
                </a:cxn>
                <a:cxn ang="0">
                  <a:pos x="T2" y="T3"/>
                </a:cxn>
                <a:cxn ang="0">
                  <a:pos x="T4" y="T5"/>
                </a:cxn>
                <a:cxn ang="0">
                  <a:pos x="T6" y="T7"/>
                </a:cxn>
                <a:cxn ang="0">
                  <a:pos x="T8" y="T9"/>
                </a:cxn>
              </a:cxnLst>
              <a:rect l="0" t="0" r="r" b="b"/>
              <a:pathLst>
                <a:path w="34" h="23">
                  <a:moveTo>
                    <a:pt x="34" y="11"/>
                  </a:moveTo>
                  <a:cubicBezTo>
                    <a:pt x="34" y="5"/>
                    <a:pt x="28" y="0"/>
                    <a:pt x="19" y="0"/>
                  </a:cubicBezTo>
                  <a:cubicBezTo>
                    <a:pt x="9" y="0"/>
                    <a:pt x="2" y="5"/>
                    <a:pt x="1" y="11"/>
                  </a:cubicBezTo>
                  <a:cubicBezTo>
                    <a:pt x="0" y="18"/>
                    <a:pt x="7" y="23"/>
                    <a:pt x="16" y="23"/>
                  </a:cubicBezTo>
                  <a:cubicBezTo>
                    <a:pt x="25" y="23"/>
                    <a:pt x="33" y="18"/>
                    <a:pt x="34" y="11"/>
                  </a:cubicBezTo>
                  <a:close/>
                </a:path>
              </a:pathLst>
            </a:custGeom>
            <a:grpFill/>
            <a:ln>
              <a:noFill/>
            </a:ln>
          </p:spPr>
          <p:txBody>
            <a:bodyPr anchor="ctr"/>
            <a:lstStyle/>
            <a:p>
              <a:pPr algn="ctr"/>
            </a:p>
          </p:txBody>
        </p:sp>
        <p:sp>
          <p:nvSpPr>
            <p:cNvPr id="512" name="íš1îdê"/>
            <p:cNvSpPr/>
            <p:nvPr/>
          </p:nvSpPr>
          <p:spPr bwMode="auto">
            <a:xfrm>
              <a:off x="5170716" y="3010774"/>
              <a:ext cx="124979" cy="83319"/>
            </a:xfrm>
            <a:custGeom>
              <a:avLst/>
              <a:gdLst>
                <a:gd name="T0" fmla="*/ 33 w 34"/>
                <a:gd name="T1" fmla="*/ 11 h 23"/>
                <a:gd name="T2" fmla="*/ 18 w 34"/>
                <a:gd name="T3" fmla="*/ 0 h 23"/>
                <a:gd name="T4" fmla="*/ 0 w 34"/>
                <a:gd name="T5" fmla="*/ 11 h 23"/>
                <a:gd name="T6" fmla="*/ 16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4" y="5"/>
                    <a:pt x="27" y="0"/>
                    <a:pt x="18" y="0"/>
                  </a:cubicBezTo>
                  <a:cubicBezTo>
                    <a:pt x="9" y="0"/>
                    <a:pt x="1" y="5"/>
                    <a:pt x="0" y="11"/>
                  </a:cubicBezTo>
                  <a:cubicBezTo>
                    <a:pt x="0" y="18"/>
                    <a:pt x="7" y="23"/>
                    <a:pt x="16" y="23"/>
                  </a:cubicBezTo>
                  <a:cubicBezTo>
                    <a:pt x="25" y="23"/>
                    <a:pt x="33" y="18"/>
                    <a:pt x="33" y="11"/>
                  </a:cubicBezTo>
                  <a:close/>
                </a:path>
              </a:pathLst>
            </a:custGeom>
            <a:grpFill/>
            <a:ln>
              <a:noFill/>
            </a:ln>
          </p:spPr>
          <p:txBody>
            <a:bodyPr anchor="ctr"/>
            <a:lstStyle/>
            <a:p>
              <a:pPr algn="ctr"/>
            </a:p>
          </p:txBody>
        </p:sp>
        <p:sp>
          <p:nvSpPr>
            <p:cNvPr id="513" name="îš1ídé"/>
            <p:cNvSpPr/>
            <p:nvPr/>
          </p:nvSpPr>
          <p:spPr bwMode="auto">
            <a:xfrm>
              <a:off x="5317296" y="3010774"/>
              <a:ext cx="123436" cy="83319"/>
            </a:xfrm>
            <a:custGeom>
              <a:avLst/>
              <a:gdLst>
                <a:gd name="T0" fmla="*/ 33 w 34"/>
                <a:gd name="T1" fmla="*/ 11 h 23"/>
                <a:gd name="T2" fmla="*/ 18 w 34"/>
                <a:gd name="T3" fmla="*/ 0 h 23"/>
                <a:gd name="T4" fmla="*/ 0 w 34"/>
                <a:gd name="T5" fmla="*/ 11 h 23"/>
                <a:gd name="T6" fmla="*/ 16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4" y="5"/>
                    <a:pt x="27" y="0"/>
                    <a:pt x="18" y="0"/>
                  </a:cubicBezTo>
                  <a:cubicBezTo>
                    <a:pt x="9" y="0"/>
                    <a:pt x="1" y="5"/>
                    <a:pt x="0" y="11"/>
                  </a:cubicBezTo>
                  <a:cubicBezTo>
                    <a:pt x="0" y="18"/>
                    <a:pt x="7" y="23"/>
                    <a:pt x="16" y="23"/>
                  </a:cubicBezTo>
                  <a:cubicBezTo>
                    <a:pt x="25" y="23"/>
                    <a:pt x="33" y="18"/>
                    <a:pt x="33" y="11"/>
                  </a:cubicBezTo>
                  <a:close/>
                </a:path>
              </a:pathLst>
            </a:custGeom>
            <a:grpFill/>
            <a:ln>
              <a:noFill/>
            </a:ln>
          </p:spPr>
          <p:txBody>
            <a:bodyPr anchor="ctr"/>
            <a:lstStyle/>
            <a:p>
              <a:pPr algn="ctr"/>
            </a:p>
          </p:txBody>
        </p:sp>
        <p:sp>
          <p:nvSpPr>
            <p:cNvPr id="514" name="ïŝḻiḓê"/>
            <p:cNvSpPr/>
            <p:nvPr/>
          </p:nvSpPr>
          <p:spPr bwMode="auto">
            <a:xfrm>
              <a:off x="5463876" y="3010774"/>
              <a:ext cx="123436" cy="83319"/>
            </a:xfrm>
            <a:custGeom>
              <a:avLst/>
              <a:gdLst>
                <a:gd name="T0" fmla="*/ 34 w 34"/>
                <a:gd name="T1" fmla="*/ 11 h 23"/>
                <a:gd name="T2" fmla="*/ 18 w 34"/>
                <a:gd name="T3" fmla="*/ 0 h 23"/>
                <a:gd name="T4" fmla="*/ 1 w 34"/>
                <a:gd name="T5" fmla="*/ 11 h 23"/>
                <a:gd name="T6" fmla="*/ 17 w 34"/>
                <a:gd name="T7" fmla="*/ 23 h 23"/>
                <a:gd name="T8" fmla="*/ 34 w 34"/>
                <a:gd name="T9" fmla="*/ 11 h 23"/>
              </a:gdLst>
              <a:ahLst/>
              <a:cxnLst>
                <a:cxn ang="0">
                  <a:pos x="T0" y="T1"/>
                </a:cxn>
                <a:cxn ang="0">
                  <a:pos x="T2" y="T3"/>
                </a:cxn>
                <a:cxn ang="0">
                  <a:pos x="T4" y="T5"/>
                </a:cxn>
                <a:cxn ang="0">
                  <a:pos x="T6" y="T7"/>
                </a:cxn>
                <a:cxn ang="0">
                  <a:pos x="T8" y="T9"/>
                </a:cxn>
              </a:cxnLst>
              <a:rect l="0" t="0" r="r" b="b"/>
              <a:pathLst>
                <a:path w="34" h="23">
                  <a:moveTo>
                    <a:pt x="34" y="11"/>
                  </a:moveTo>
                  <a:cubicBezTo>
                    <a:pt x="34" y="5"/>
                    <a:pt x="27" y="0"/>
                    <a:pt x="18" y="0"/>
                  </a:cubicBezTo>
                  <a:cubicBezTo>
                    <a:pt x="9" y="0"/>
                    <a:pt x="1" y="5"/>
                    <a:pt x="1" y="11"/>
                  </a:cubicBezTo>
                  <a:cubicBezTo>
                    <a:pt x="0" y="18"/>
                    <a:pt x="8" y="23"/>
                    <a:pt x="17" y="23"/>
                  </a:cubicBezTo>
                  <a:cubicBezTo>
                    <a:pt x="26" y="23"/>
                    <a:pt x="33" y="18"/>
                    <a:pt x="34" y="11"/>
                  </a:cubicBezTo>
                  <a:close/>
                </a:path>
              </a:pathLst>
            </a:custGeom>
            <a:grpFill/>
            <a:ln>
              <a:noFill/>
            </a:ln>
          </p:spPr>
          <p:txBody>
            <a:bodyPr anchor="ctr"/>
            <a:lstStyle/>
            <a:p>
              <a:pPr algn="ctr"/>
            </a:p>
          </p:txBody>
        </p:sp>
        <p:sp>
          <p:nvSpPr>
            <p:cNvPr id="515" name="îṧľïdè"/>
            <p:cNvSpPr/>
            <p:nvPr/>
          </p:nvSpPr>
          <p:spPr bwMode="auto">
            <a:xfrm>
              <a:off x="5613542" y="3010774"/>
              <a:ext cx="120350" cy="83319"/>
            </a:xfrm>
            <a:custGeom>
              <a:avLst/>
              <a:gdLst>
                <a:gd name="T0" fmla="*/ 33 w 33"/>
                <a:gd name="T1" fmla="*/ 11 h 23"/>
                <a:gd name="T2" fmla="*/ 17 w 33"/>
                <a:gd name="T3" fmla="*/ 0 h 23"/>
                <a:gd name="T4" fmla="*/ 0 w 33"/>
                <a:gd name="T5" fmla="*/ 11 h 23"/>
                <a:gd name="T6" fmla="*/ 16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3" y="5"/>
                    <a:pt x="26" y="0"/>
                    <a:pt x="17" y="0"/>
                  </a:cubicBezTo>
                  <a:cubicBezTo>
                    <a:pt x="8" y="0"/>
                    <a:pt x="0" y="5"/>
                    <a:pt x="0" y="11"/>
                  </a:cubicBezTo>
                  <a:cubicBezTo>
                    <a:pt x="0" y="18"/>
                    <a:pt x="7" y="23"/>
                    <a:pt x="16" y="23"/>
                  </a:cubicBezTo>
                  <a:cubicBezTo>
                    <a:pt x="25" y="23"/>
                    <a:pt x="33" y="18"/>
                    <a:pt x="33" y="11"/>
                  </a:cubicBezTo>
                  <a:close/>
                </a:path>
              </a:pathLst>
            </a:custGeom>
            <a:grpFill/>
            <a:ln>
              <a:noFill/>
            </a:ln>
          </p:spPr>
          <p:txBody>
            <a:bodyPr anchor="ctr"/>
            <a:lstStyle/>
            <a:p>
              <a:pPr algn="ctr"/>
            </a:p>
          </p:txBody>
        </p:sp>
        <p:sp>
          <p:nvSpPr>
            <p:cNvPr id="516" name="iṡḻíḍé"/>
            <p:cNvSpPr/>
            <p:nvPr/>
          </p:nvSpPr>
          <p:spPr bwMode="auto">
            <a:xfrm>
              <a:off x="5758579" y="3010774"/>
              <a:ext cx="120350" cy="83319"/>
            </a:xfrm>
            <a:prstGeom prst="ellipse">
              <a:avLst/>
            </a:prstGeom>
            <a:grpFill/>
            <a:ln>
              <a:noFill/>
            </a:ln>
          </p:spPr>
          <p:txBody>
            <a:bodyPr anchor="ctr"/>
            <a:lstStyle/>
            <a:p>
              <a:pPr algn="ctr"/>
            </a:p>
          </p:txBody>
        </p:sp>
        <p:sp>
          <p:nvSpPr>
            <p:cNvPr id="517" name="îŝ1iḍè"/>
            <p:cNvSpPr/>
            <p:nvPr/>
          </p:nvSpPr>
          <p:spPr bwMode="auto">
            <a:xfrm>
              <a:off x="5905159" y="3010774"/>
              <a:ext cx="123436" cy="83319"/>
            </a:xfrm>
            <a:custGeom>
              <a:avLst/>
              <a:gdLst>
                <a:gd name="T0" fmla="*/ 33 w 34"/>
                <a:gd name="T1" fmla="*/ 11 h 23"/>
                <a:gd name="T2" fmla="*/ 17 w 34"/>
                <a:gd name="T3" fmla="*/ 0 h 23"/>
                <a:gd name="T4" fmla="*/ 1 w 34"/>
                <a:gd name="T5" fmla="*/ 11 h 23"/>
                <a:gd name="T6" fmla="*/ 17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3" y="5"/>
                    <a:pt x="26" y="0"/>
                    <a:pt x="17" y="0"/>
                  </a:cubicBezTo>
                  <a:cubicBezTo>
                    <a:pt x="8" y="0"/>
                    <a:pt x="0" y="5"/>
                    <a:pt x="1" y="11"/>
                  </a:cubicBezTo>
                  <a:cubicBezTo>
                    <a:pt x="1" y="18"/>
                    <a:pt x="8" y="23"/>
                    <a:pt x="17" y="23"/>
                  </a:cubicBezTo>
                  <a:cubicBezTo>
                    <a:pt x="26" y="23"/>
                    <a:pt x="34" y="18"/>
                    <a:pt x="33" y="11"/>
                  </a:cubicBezTo>
                  <a:close/>
                </a:path>
              </a:pathLst>
            </a:custGeom>
            <a:grpFill/>
            <a:ln>
              <a:noFill/>
            </a:ln>
          </p:spPr>
          <p:txBody>
            <a:bodyPr anchor="ctr"/>
            <a:lstStyle/>
            <a:p>
              <a:pPr algn="ctr"/>
            </a:p>
          </p:txBody>
        </p:sp>
        <p:sp>
          <p:nvSpPr>
            <p:cNvPr id="518" name="îṩļiḍe"/>
            <p:cNvSpPr/>
            <p:nvPr/>
          </p:nvSpPr>
          <p:spPr bwMode="auto">
            <a:xfrm>
              <a:off x="6054825" y="3010774"/>
              <a:ext cx="120350" cy="83319"/>
            </a:xfrm>
            <a:custGeom>
              <a:avLst/>
              <a:gdLst>
                <a:gd name="T0" fmla="*/ 33 w 33"/>
                <a:gd name="T1" fmla="*/ 11 h 23"/>
                <a:gd name="T2" fmla="*/ 16 w 33"/>
                <a:gd name="T3" fmla="*/ 0 h 23"/>
                <a:gd name="T4" fmla="*/ 0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2" y="5"/>
                    <a:pt x="25" y="0"/>
                    <a:pt x="16" y="0"/>
                  </a:cubicBezTo>
                  <a:cubicBezTo>
                    <a:pt x="7" y="0"/>
                    <a:pt x="0" y="5"/>
                    <a:pt x="0" y="11"/>
                  </a:cubicBezTo>
                  <a:cubicBezTo>
                    <a:pt x="0" y="18"/>
                    <a:pt x="8" y="23"/>
                    <a:pt x="17" y="23"/>
                  </a:cubicBezTo>
                  <a:cubicBezTo>
                    <a:pt x="26" y="23"/>
                    <a:pt x="33" y="18"/>
                    <a:pt x="33" y="11"/>
                  </a:cubicBezTo>
                  <a:close/>
                </a:path>
              </a:pathLst>
            </a:custGeom>
            <a:grpFill/>
            <a:ln>
              <a:noFill/>
            </a:ln>
          </p:spPr>
          <p:txBody>
            <a:bodyPr anchor="ctr"/>
            <a:lstStyle/>
            <a:p>
              <a:pPr algn="ctr"/>
            </a:p>
          </p:txBody>
        </p:sp>
        <p:sp>
          <p:nvSpPr>
            <p:cNvPr id="519" name="îŝḻîḑé"/>
            <p:cNvSpPr/>
            <p:nvPr/>
          </p:nvSpPr>
          <p:spPr bwMode="auto">
            <a:xfrm>
              <a:off x="6199862" y="3010774"/>
              <a:ext cx="120350" cy="83319"/>
            </a:xfrm>
            <a:custGeom>
              <a:avLst/>
              <a:gdLst>
                <a:gd name="T0" fmla="*/ 33 w 33"/>
                <a:gd name="T1" fmla="*/ 11 h 23"/>
                <a:gd name="T2" fmla="*/ 16 w 33"/>
                <a:gd name="T3" fmla="*/ 0 h 23"/>
                <a:gd name="T4" fmla="*/ 0 w 33"/>
                <a:gd name="T5" fmla="*/ 11 h 23"/>
                <a:gd name="T6" fmla="*/ 17 w 33"/>
                <a:gd name="T7" fmla="*/ 23 h 23"/>
                <a:gd name="T8" fmla="*/ 33 w 33"/>
                <a:gd name="T9" fmla="*/ 11 h 23"/>
              </a:gdLst>
              <a:ahLst/>
              <a:cxnLst>
                <a:cxn ang="0">
                  <a:pos x="T0" y="T1"/>
                </a:cxn>
                <a:cxn ang="0">
                  <a:pos x="T2" y="T3"/>
                </a:cxn>
                <a:cxn ang="0">
                  <a:pos x="T4" y="T5"/>
                </a:cxn>
                <a:cxn ang="0">
                  <a:pos x="T6" y="T7"/>
                </a:cxn>
                <a:cxn ang="0">
                  <a:pos x="T8" y="T9"/>
                </a:cxn>
              </a:cxnLst>
              <a:rect l="0" t="0" r="r" b="b"/>
              <a:pathLst>
                <a:path w="33" h="23">
                  <a:moveTo>
                    <a:pt x="33" y="11"/>
                  </a:moveTo>
                  <a:cubicBezTo>
                    <a:pt x="32" y="5"/>
                    <a:pt x="25" y="0"/>
                    <a:pt x="16" y="0"/>
                  </a:cubicBezTo>
                  <a:cubicBezTo>
                    <a:pt x="7" y="0"/>
                    <a:pt x="0" y="5"/>
                    <a:pt x="0" y="11"/>
                  </a:cubicBezTo>
                  <a:cubicBezTo>
                    <a:pt x="0" y="18"/>
                    <a:pt x="8" y="23"/>
                    <a:pt x="17" y="23"/>
                  </a:cubicBezTo>
                  <a:cubicBezTo>
                    <a:pt x="26" y="23"/>
                    <a:pt x="33" y="18"/>
                    <a:pt x="33" y="11"/>
                  </a:cubicBezTo>
                  <a:close/>
                </a:path>
              </a:pathLst>
            </a:custGeom>
            <a:grpFill/>
            <a:ln>
              <a:noFill/>
            </a:ln>
          </p:spPr>
          <p:txBody>
            <a:bodyPr anchor="ctr"/>
            <a:lstStyle/>
            <a:p>
              <a:pPr algn="ctr"/>
            </a:p>
          </p:txBody>
        </p:sp>
        <p:sp>
          <p:nvSpPr>
            <p:cNvPr id="520" name="ïSlíḓe"/>
            <p:cNvSpPr/>
            <p:nvPr/>
          </p:nvSpPr>
          <p:spPr bwMode="auto">
            <a:xfrm>
              <a:off x="6346441" y="3010774"/>
              <a:ext cx="123436" cy="83319"/>
            </a:xfrm>
            <a:custGeom>
              <a:avLst/>
              <a:gdLst>
                <a:gd name="T0" fmla="*/ 33 w 34"/>
                <a:gd name="T1" fmla="*/ 11 h 23"/>
                <a:gd name="T2" fmla="*/ 16 w 34"/>
                <a:gd name="T3" fmla="*/ 0 h 23"/>
                <a:gd name="T4" fmla="*/ 0 w 34"/>
                <a:gd name="T5" fmla="*/ 11 h 23"/>
                <a:gd name="T6" fmla="*/ 18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3" y="5"/>
                    <a:pt x="25" y="0"/>
                    <a:pt x="16" y="0"/>
                  </a:cubicBezTo>
                  <a:cubicBezTo>
                    <a:pt x="7" y="0"/>
                    <a:pt x="0" y="5"/>
                    <a:pt x="0" y="11"/>
                  </a:cubicBezTo>
                  <a:cubicBezTo>
                    <a:pt x="1" y="18"/>
                    <a:pt x="9" y="23"/>
                    <a:pt x="18" y="23"/>
                  </a:cubicBezTo>
                  <a:cubicBezTo>
                    <a:pt x="27" y="23"/>
                    <a:pt x="34" y="18"/>
                    <a:pt x="33" y="11"/>
                  </a:cubicBezTo>
                  <a:close/>
                </a:path>
              </a:pathLst>
            </a:custGeom>
            <a:grpFill/>
            <a:ln>
              <a:noFill/>
            </a:ln>
          </p:spPr>
          <p:txBody>
            <a:bodyPr anchor="ctr"/>
            <a:lstStyle/>
            <a:p>
              <a:pPr algn="ctr"/>
            </a:p>
          </p:txBody>
        </p:sp>
        <p:sp>
          <p:nvSpPr>
            <p:cNvPr id="521" name="iṩḻîḑé"/>
            <p:cNvSpPr/>
            <p:nvPr/>
          </p:nvSpPr>
          <p:spPr bwMode="auto">
            <a:xfrm>
              <a:off x="6493022" y="3010774"/>
              <a:ext cx="123436" cy="83319"/>
            </a:xfrm>
            <a:custGeom>
              <a:avLst/>
              <a:gdLst>
                <a:gd name="T0" fmla="*/ 33 w 34"/>
                <a:gd name="T1" fmla="*/ 11 h 23"/>
                <a:gd name="T2" fmla="*/ 16 w 34"/>
                <a:gd name="T3" fmla="*/ 0 h 23"/>
                <a:gd name="T4" fmla="*/ 1 w 34"/>
                <a:gd name="T5" fmla="*/ 11 h 23"/>
                <a:gd name="T6" fmla="*/ 18 w 34"/>
                <a:gd name="T7" fmla="*/ 23 h 23"/>
                <a:gd name="T8" fmla="*/ 33 w 34"/>
                <a:gd name="T9" fmla="*/ 11 h 23"/>
              </a:gdLst>
              <a:ahLst/>
              <a:cxnLst>
                <a:cxn ang="0">
                  <a:pos x="T0" y="T1"/>
                </a:cxn>
                <a:cxn ang="0">
                  <a:pos x="T2" y="T3"/>
                </a:cxn>
                <a:cxn ang="0">
                  <a:pos x="T4" y="T5"/>
                </a:cxn>
                <a:cxn ang="0">
                  <a:pos x="T6" y="T7"/>
                </a:cxn>
                <a:cxn ang="0">
                  <a:pos x="T8" y="T9"/>
                </a:cxn>
              </a:cxnLst>
              <a:rect l="0" t="0" r="r" b="b"/>
              <a:pathLst>
                <a:path w="34" h="23">
                  <a:moveTo>
                    <a:pt x="33" y="11"/>
                  </a:moveTo>
                  <a:cubicBezTo>
                    <a:pt x="33" y="5"/>
                    <a:pt x="25" y="0"/>
                    <a:pt x="16" y="0"/>
                  </a:cubicBezTo>
                  <a:cubicBezTo>
                    <a:pt x="7" y="0"/>
                    <a:pt x="0" y="5"/>
                    <a:pt x="1" y="11"/>
                  </a:cubicBezTo>
                  <a:cubicBezTo>
                    <a:pt x="1" y="18"/>
                    <a:pt x="9" y="23"/>
                    <a:pt x="18" y="23"/>
                  </a:cubicBezTo>
                  <a:cubicBezTo>
                    <a:pt x="27" y="23"/>
                    <a:pt x="34" y="18"/>
                    <a:pt x="33" y="11"/>
                  </a:cubicBezTo>
                  <a:close/>
                </a:path>
              </a:pathLst>
            </a:custGeom>
            <a:grpFill/>
            <a:ln>
              <a:noFill/>
            </a:ln>
          </p:spPr>
          <p:txBody>
            <a:bodyPr anchor="ctr"/>
            <a:lstStyle/>
            <a:p>
              <a:pPr algn="ctr"/>
            </a:p>
          </p:txBody>
        </p:sp>
        <p:sp>
          <p:nvSpPr>
            <p:cNvPr id="522" name="i$ľíḓè"/>
            <p:cNvSpPr/>
            <p:nvPr/>
          </p:nvSpPr>
          <p:spPr bwMode="auto">
            <a:xfrm>
              <a:off x="4860584" y="3112609"/>
              <a:ext cx="128065" cy="87948"/>
            </a:xfrm>
            <a:custGeom>
              <a:avLst/>
              <a:gdLst>
                <a:gd name="T0" fmla="*/ 34 w 35"/>
                <a:gd name="T1" fmla="*/ 12 h 24"/>
                <a:gd name="T2" fmla="*/ 19 w 35"/>
                <a:gd name="T3" fmla="*/ 0 h 24"/>
                <a:gd name="T4" fmla="*/ 1 w 35"/>
                <a:gd name="T5" fmla="*/ 12 h 24"/>
                <a:gd name="T6" fmla="*/ 16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5" y="6"/>
                    <a:pt x="28" y="0"/>
                    <a:pt x="19" y="0"/>
                  </a:cubicBezTo>
                  <a:cubicBezTo>
                    <a:pt x="10" y="0"/>
                    <a:pt x="2" y="6"/>
                    <a:pt x="1" y="12"/>
                  </a:cubicBezTo>
                  <a:cubicBezTo>
                    <a:pt x="0" y="19"/>
                    <a:pt x="7" y="24"/>
                    <a:pt x="16" y="24"/>
                  </a:cubicBezTo>
                  <a:cubicBezTo>
                    <a:pt x="26" y="24"/>
                    <a:pt x="34" y="19"/>
                    <a:pt x="34" y="12"/>
                  </a:cubicBezTo>
                  <a:close/>
                </a:path>
              </a:pathLst>
            </a:custGeom>
            <a:grpFill/>
            <a:ln>
              <a:noFill/>
            </a:ln>
          </p:spPr>
          <p:txBody>
            <a:bodyPr anchor="ctr"/>
            <a:lstStyle/>
            <a:p>
              <a:pPr algn="ctr"/>
            </a:p>
          </p:txBody>
        </p:sp>
        <p:sp>
          <p:nvSpPr>
            <p:cNvPr id="523" name="îšľíḍè"/>
            <p:cNvSpPr/>
            <p:nvPr/>
          </p:nvSpPr>
          <p:spPr bwMode="auto">
            <a:xfrm>
              <a:off x="5010250" y="3112609"/>
              <a:ext cx="128065" cy="87948"/>
            </a:xfrm>
            <a:custGeom>
              <a:avLst/>
              <a:gdLst>
                <a:gd name="T0" fmla="*/ 34 w 35"/>
                <a:gd name="T1" fmla="*/ 12 h 24"/>
                <a:gd name="T2" fmla="*/ 19 w 35"/>
                <a:gd name="T3" fmla="*/ 0 h 24"/>
                <a:gd name="T4" fmla="*/ 1 w 35"/>
                <a:gd name="T5" fmla="*/ 12 h 24"/>
                <a:gd name="T6" fmla="*/ 16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5" y="6"/>
                    <a:pt x="28" y="0"/>
                    <a:pt x="19" y="0"/>
                  </a:cubicBezTo>
                  <a:cubicBezTo>
                    <a:pt x="10" y="0"/>
                    <a:pt x="2" y="6"/>
                    <a:pt x="1" y="12"/>
                  </a:cubicBezTo>
                  <a:cubicBezTo>
                    <a:pt x="0" y="19"/>
                    <a:pt x="7" y="24"/>
                    <a:pt x="16" y="24"/>
                  </a:cubicBezTo>
                  <a:cubicBezTo>
                    <a:pt x="26" y="24"/>
                    <a:pt x="34" y="19"/>
                    <a:pt x="34" y="12"/>
                  </a:cubicBezTo>
                  <a:close/>
                </a:path>
              </a:pathLst>
            </a:custGeom>
            <a:grpFill/>
            <a:ln>
              <a:noFill/>
            </a:ln>
          </p:spPr>
          <p:txBody>
            <a:bodyPr anchor="ctr"/>
            <a:lstStyle/>
            <a:p>
              <a:pPr algn="ctr"/>
            </a:p>
          </p:txBody>
        </p:sp>
        <p:sp>
          <p:nvSpPr>
            <p:cNvPr id="524" name="íṥľidè"/>
            <p:cNvSpPr/>
            <p:nvPr/>
          </p:nvSpPr>
          <p:spPr bwMode="auto">
            <a:xfrm>
              <a:off x="5159916" y="3112609"/>
              <a:ext cx="124979" cy="87948"/>
            </a:xfrm>
            <a:custGeom>
              <a:avLst/>
              <a:gdLst>
                <a:gd name="T0" fmla="*/ 34 w 34"/>
                <a:gd name="T1" fmla="*/ 12 h 24"/>
                <a:gd name="T2" fmla="*/ 18 w 34"/>
                <a:gd name="T3" fmla="*/ 0 h 24"/>
                <a:gd name="T4" fmla="*/ 1 w 34"/>
                <a:gd name="T5" fmla="*/ 12 h 24"/>
                <a:gd name="T6" fmla="*/ 16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6"/>
                    <a:pt x="27" y="0"/>
                    <a:pt x="18" y="0"/>
                  </a:cubicBezTo>
                  <a:cubicBezTo>
                    <a:pt x="9" y="0"/>
                    <a:pt x="1" y="6"/>
                    <a:pt x="1" y="12"/>
                  </a:cubicBezTo>
                  <a:cubicBezTo>
                    <a:pt x="0" y="19"/>
                    <a:pt x="7" y="24"/>
                    <a:pt x="16" y="24"/>
                  </a:cubicBezTo>
                  <a:cubicBezTo>
                    <a:pt x="26" y="24"/>
                    <a:pt x="34" y="19"/>
                    <a:pt x="34" y="12"/>
                  </a:cubicBezTo>
                  <a:close/>
                </a:path>
              </a:pathLst>
            </a:custGeom>
            <a:grpFill/>
            <a:ln>
              <a:noFill/>
            </a:ln>
          </p:spPr>
          <p:txBody>
            <a:bodyPr anchor="ctr"/>
            <a:lstStyle/>
            <a:p>
              <a:pPr algn="ctr"/>
            </a:p>
          </p:txBody>
        </p:sp>
        <p:sp>
          <p:nvSpPr>
            <p:cNvPr id="525" name="íṥḷíḑè"/>
            <p:cNvSpPr/>
            <p:nvPr/>
          </p:nvSpPr>
          <p:spPr bwMode="auto">
            <a:xfrm>
              <a:off x="5309581" y="3112609"/>
              <a:ext cx="124979" cy="87948"/>
            </a:xfrm>
            <a:custGeom>
              <a:avLst/>
              <a:gdLst>
                <a:gd name="T0" fmla="*/ 34 w 34"/>
                <a:gd name="T1" fmla="*/ 12 h 24"/>
                <a:gd name="T2" fmla="*/ 18 w 34"/>
                <a:gd name="T3" fmla="*/ 0 h 24"/>
                <a:gd name="T4" fmla="*/ 1 w 34"/>
                <a:gd name="T5" fmla="*/ 12 h 24"/>
                <a:gd name="T6" fmla="*/ 16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6"/>
                    <a:pt x="27" y="0"/>
                    <a:pt x="18" y="0"/>
                  </a:cubicBezTo>
                  <a:cubicBezTo>
                    <a:pt x="9" y="0"/>
                    <a:pt x="1" y="6"/>
                    <a:pt x="1" y="12"/>
                  </a:cubicBezTo>
                  <a:cubicBezTo>
                    <a:pt x="0" y="19"/>
                    <a:pt x="7" y="24"/>
                    <a:pt x="16" y="24"/>
                  </a:cubicBezTo>
                  <a:cubicBezTo>
                    <a:pt x="26" y="24"/>
                    <a:pt x="34" y="19"/>
                    <a:pt x="34" y="12"/>
                  </a:cubicBezTo>
                  <a:close/>
                </a:path>
              </a:pathLst>
            </a:custGeom>
            <a:grpFill/>
            <a:ln>
              <a:noFill/>
            </a:ln>
          </p:spPr>
          <p:txBody>
            <a:bodyPr anchor="ctr"/>
            <a:lstStyle/>
            <a:p>
              <a:pPr algn="ctr"/>
            </a:p>
          </p:txBody>
        </p:sp>
        <p:sp>
          <p:nvSpPr>
            <p:cNvPr id="526" name="íṡ1iḓê"/>
            <p:cNvSpPr/>
            <p:nvPr/>
          </p:nvSpPr>
          <p:spPr bwMode="auto">
            <a:xfrm>
              <a:off x="5459247" y="3112609"/>
              <a:ext cx="124979" cy="87948"/>
            </a:xfrm>
            <a:custGeom>
              <a:avLst/>
              <a:gdLst>
                <a:gd name="T0" fmla="*/ 34 w 34"/>
                <a:gd name="T1" fmla="*/ 12 h 24"/>
                <a:gd name="T2" fmla="*/ 17 w 34"/>
                <a:gd name="T3" fmla="*/ 0 h 24"/>
                <a:gd name="T4" fmla="*/ 0 w 34"/>
                <a:gd name="T5" fmla="*/ 12 h 24"/>
                <a:gd name="T6" fmla="*/ 17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6"/>
                    <a:pt x="27" y="0"/>
                    <a:pt x="17" y="0"/>
                  </a:cubicBezTo>
                  <a:cubicBezTo>
                    <a:pt x="8" y="0"/>
                    <a:pt x="1" y="6"/>
                    <a:pt x="0" y="12"/>
                  </a:cubicBezTo>
                  <a:cubicBezTo>
                    <a:pt x="0" y="19"/>
                    <a:pt x="7" y="24"/>
                    <a:pt x="17" y="24"/>
                  </a:cubicBezTo>
                  <a:cubicBezTo>
                    <a:pt x="26" y="24"/>
                    <a:pt x="33" y="19"/>
                    <a:pt x="34" y="12"/>
                  </a:cubicBezTo>
                  <a:close/>
                </a:path>
              </a:pathLst>
            </a:custGeom>
            <a:grpFill/>
            <a:ln>
              <a:noFill/>
            </a:ln>
          </p:spPr>
          <p:txBody>
            <a:bodyPr anchor="ctr"/>
            <a:lstStyle/>
            <a:p>
              <a:pPr algn="ctr"/>
            </a:p>
          </p:txBody>
        </p:sp>
        <p:sp>
          <p:nvSpPr>
            <p:cNvPr id="527" name="îšḻïde"/>
            <p:cNvSpPr/>
            <p:nvPr/>
          </p:nvSpPr>
          <p:spPr bwMode="auto">
            <a:xfrm>
              <a:off x="5608913" y="3112609"/>
              <a:ext cx="124979" cy="87948"/>
            </a:xfrm>
            <a:custGeom>
              <a:avLst/>
              <a:gdLst>
                <a:gd name="T0" fmla="*/ 33 w 34"/>
                <a:gd name="T1" fmla="*/ 12 h 24"/>
                <a:gd name="T2" fmla="*/ 17 w 34"/>
                <a:gd name="T3" fmla="*/ 0 h 24"/>
                <a:gd name="T4" fmla="*/ 0 w 34"/>
                <a:gd name="T5" fmla="*/ 12 h 24"/>
                <a:gd name="T6" fmla="*/ 17 w 34"/>
                <a:gd name="T7" fmla="*/ 24 h 24"/>
                <a:gd name="T8" fmla="*/ 33 w 34"/>
                <a:gd name="T9" fmla="*/ 12 h 24"/>
              </a:gdLst>
              <a:ahLst/>
              <a:cxnLst>
                <a:cxn ang="0">
                  <a:pos x="T0" y="T1"/>
                </a:cxn>
                <a:cxn ang="0">
                  <a:pos x="T2" y="T3"/>
                </a:cxn>
                <a:cxn ang="0">
                  <a:pos x="T4" y="T5"/>
                </a:cxn>
                <a:cxn ang="0">
                  <a:pos x="T6" y="T7"/>
                </a:cxn>
                <a:cxn ang="0">
                  <a:pos x="T8" y="T9"/>
                </a:cxn>
              </a:cxnLst>
              <a:rect l="0" t="0" r="r" b="b"/>
              <a:pathLst>
                <a:path w="34" h="24">
                  <a:moveTo>
                    <a:pt x="33" y="12"/>
                  </a:moveTo>
                  <a:cubicBezTo>
                    <a:pt x="34" y="6"/>
                    <a:pt x="26" y="0"/>
                    <a:pt x="17" y="0"/>
                  </a:cubicBezTo>
                  <a:cubicBezTo>
                    <a:pt x="8" y="0"/>
                    <a:pt x="0" y="6"/>
                    <a:pt x="0" y="12"/>
                  </a:cubicBezTo>
                  <a:cubicBezTo>
                    <a:pt x="0" y="19"/>
                    <a:pt x="7" y="24"/>
                    <a:pt x="17" y="24"/>
                  </a:cubicBezTo>
                  <a:cubicBezTo>
                    <a:pt x="26" y="24"/>
                    <a:pt x="33" y="19"/>
                    <a:pt x="33" y="12"/>
                  </a:cubicBezTo>
                  <a:close/>
                </a:path>
              </a:pathLst>
            </a:custGeom>
            <a:grpFill/>
            <a:ln>
              <a:noFill/>
            </a:ln>
          </p:spPr>
          <p:txBody>
            <a:bodyPr anchor="ctr"/>
            <a:lstStyle/>
            <a:p>
              <a:pPr algn="ctr"/>
            </a:p>
          </p:txBody>
        </p:sp>
        <p:sp>
          <p:nvSpPr>
            <p:cNvPr id="528" name="î$1îďé"/>
            <p:cNvSpPr/>
            <p:nvPr/>
          </p:nvSpPr>
          <p:spPr bwMode="auto">
            <a:xfrm>
              <a:off x="5758579" y="3112609"/>
              <a:ext cx="120350" cy="87948"/>
            </a:xfrm>
            <a:custGeom>
              <a:avLst/>
              <a:gdLst>
                <a:gd name="T0" fmla="*/ 33 w 33"/>
                <a:gd name="T1" fmla="*/ 12 h 24"/>
                <a:gd name="T2" fmla="*/ 17 w 33"/>
                <a:gd name="T3" fmla="*/ 0 h 24"/>
                <a:gd name="T4" fmla="*/ 0 w 33"/>
                <a:gd name="T5" fmla="*/ 12 h 24"/>
                <a:gd name="T6" fmla="*/ 17 w 33"/>
                <a:gd name="T7" fmla="*/ 24 h 24"/>
                <a:gd name="T8" fmla="*/ 33 w 33"/>
                <a:gd name="T9" fmla="*/ 12 h 24"/>
              </a:gdLst>
              <a:ahLst/>
              <a:cxnLst>
                <a:cxn ang="0">
                  <a:pos x="T0" y="T1"/>
                </a:cxn>
                <a:cxn ang="0">
                  <a:pos x="T2" y="T3"/>
                </a:cxn>
                <a:cxn ang="0">
                  <a:pos x="T4" y="T5"/>
                </a:cxn>
                <a:cxn ang="0">
                  <a:pos x="T6" y="T7"/>
                </a:cxn>
                <a:cxn ang="0">
                  <a:pos x="T8" y="T9"/>
                </a:cxn>
              </a:cxnLst>
              <a:rect l="0" t="0" r="r" b="b"/>
              <a:pathLst>
                <a:path w="33" h="24">
                  <a:moveTo>
                    <a:pt x="33" y="12"/>
                  </a:moveTo>
                  <a:cubicBezTo>
                    <a:pt x="33" y="6"/>
                    <a:pt x="26" y="0"/>
                    <a:pt x="17" y="0"/>
                  </a:cubicBezTo>
                  <a:cubicBezTo>
                    <a:pt x="8" y="0"/>
                    <a:pt x="0" y="6"/>
                    <a:pt x="0" y="12"/>
                  </a:cubicBezTo>
                  <a:cubicBezTo>
                    <a:pt x="0" y="19"/>
                    <a:pt x="7" y="24"/>
                    <a:pt x="17" y="24"/>
                  </a:cubicBezTo>
                  <a:cubicBezTo>
                    <a:pt x="26" y="24"/>
                    <a:pt x="33" y="19"/>
                    <a:pt x="33" y="12"/>
                  </a:cubicBezTo>
                  <a:close/>
                </a:path>
              </a:pathLst>
            </a:custGeom>
            <a:grpFill/>
            <a:ln>
              <a:noFill/>
            </a:ln>
          </p:spPr>
          <p:txBody>
            <a:bodyPr anchor="ctr"/>
            <a:lstStyle/>
            <a:p>
              <a:pPr algn="ctr"/>
            </a:p>
          </p:txBody>
        </p:sp>
        <p:sp>
          <p:nvSpPr>
            <p:cNvPr id="529" name="iṡļide"/>
            <p:cNvSpPr/>
            <p:nvPr/>
          </p:nvSpPr>
          <p:spPr bwMode="auto">
            <a:xfrm>
              <a:off x="5908244" y="3112609"/>
              <a:ext cx="120350" cy="87948"/>
            </a:xfrm>
            <a:custGeom>
              <a:avLst/>
              <a:gdLst>
                <a:gd name="T0" fmla="*/ 33 w 33"/>
                <a:gd name="T1" fmla="*/ 12 h 24"/>
                <a:gd name="T2" fmla="*/ 16 w 33"/>
                <a:gd name="T3" fmla="*/ 0 h 24"/>
                <a:gd name="T4" fmla="*/ 0 w 33"/>
                <a:gd name="T5" fmla="*/ 12 h 24"/>
                <a:gd name="T6" fmla="*/ 17 w 33"/>
                <a:gd name="T7" fmla="*/ 24 h 24"/>
                <a:gd name="T8" fmla="*/ 33 w 33"/>
                <a:gd name="T9" fmla="*/ 12 h 24"/>
              </a:gdLst>
              <a:ahLst/>
              <a:cxnLst>
                <a:cxn ang="0">
                  <a:pos x="T0" y="T1"/>
                </a:cxn>
                <a:cxn ang="0">
                  <a:pos x="T2" y="T3"/>
                </a:cxn>
                <a:cxn ang="0">
                  <a:pos x="T4" y="T5"/>
                </a:cxn>
                <a:cxn ang="0">
                  <a:pos x="T6" y="T7"/>
                </a:cxn>
                <a:cxn ang="0">
                  <a:pos x="T8" y="T9"/>
                </a:cxn>
              </a:cxnLst>
              <a:rect l="0" t="0" r="r" b="b"/>
              <a:pathLst>
                <a:path w="33" h="24">
                  <a:moveTo>
                    <a:pt x="33" y="12"/>
                  </a:moveTo>
                  <a:cubicBezTo>
                    <a:pt x="33" y="6"/>
                    <a:pt x="25" y="0"/>
                    <a:pt x="16" y="0"/>
                  </a:cubicBezTo>
                  <a:cubicBezTo>
                    <a:pt x="7" y="0"/>
                    <a:pt x="0" y="6"/>
                    <a:pt x="0" y="12"/>
                  </a:cubicBezTo>
                  <a:cubicBezTo>
                    <a:pt x="0" y="19"/>
                    <a:pt x="7" y="24"/>
                    <a:pt x="17" y="24"/>
                  </a:cubicBezTo>
                  <a:cubicBezTo>
                    <a:pt x="26" y="24"/>
                    <a:pt x="33" y="19"/>
                    <a:pt x="33" y="12"/>
                  </a:cubicBezTo>
                  <a:close/>
                </a:path>
              </a:pathLst>
            </a:custGeom>
            <a:grpFill/>
            <a:ln>
              <a:noFill/>
            </a:ln>
          </p:spPr>
          <p:txBody>
            <a:bodyPr anchor="ctr"/>
            <a:lstStyle/>
            <a:p>
              <a:pPr algn="ctr"/>
            </a:p>
          </p:txBody>
        </p:sp>
        <p:sp>
          <p:nvSpPr>
            <p:cNvPr id="530" name="îSlîḋe"/>
            <p:cNvSpPr/>
            <p:nvPr/>
          </p:nvSpPr>
          <p:spPr bwMode="auto">
            <a:xfrm>
              <a:off x="6054825" y="3112609"/>
              <a:ext cx="123436" cy="87948"/>
            </a:xfrm>
            <a:custGeom>
              <a:avLst/>
              <a:gdLst>
                <a:gd name="T0" fmla="*/ 34 w 34"/>
                <a:gd name="T1" fmla="*/ 12 h 24"/>
                <a:gd name="T2" fmla="*/ 17 w 34"/>
                <a:gd name="T3" fmla="*/ 0 h 24"/>
                <a:gd name="T4" fmla="*/ 1 w 34"/>
                <a:gd name="T5" fmla="*/ 12 h 24"/>
                <a:gd name="T6" fmla="*/ 18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6"/>
                    <a:pt x="26" y="0"/>
                    <a:pt x="17" y="0"/>
                  </a:cubicBezTo>
                  <a:cubicBezTo>
                    <a:pt x="8" y="0"/>
                    <a:pt x="0" y="6"/>
                    <a:pt x="1" y="12"/>
                  </a:cubicBezTo>
                  <a:cubicBezTo>
                    <a:pt x="1" y="19"/>
                    <a:pt x="9" y="24"/>
                    <a:pt x="18" y="24"/>
                  </a:cubicBezTo>
                  <a:cubicBezTo>
                    <a:pt x="27" y="24"/>
                    <a:pt x="34" y="19"/>
                    <a:pt x="34" y="12"/>
                  </a:cubicBezTo>
                  <a:close/>
                </a:path>
              </a:pathLst>
            </a:custGeom>
            <a:grpFill/>
            <a:ln>
              <a:noFill/>
            </a:ln>
          </p:spPr>
          <p:txBody>
            <a:bodyPr anchor="ctr"/>
            <a:lstStyle/>
            <a:p>
              <a:pPr algn="ctr"/>
            </a:p>
          </p:txBody>
        </p:sp>
        <p:sp>
          <p:nvSpPr>
            <p:cNvPr id="531" name="ïṥļidè"/>
            <p:cNvSpPr/>
            <p:nvPr/>
          </p:nvSpPr>
          <p:spPr bwMode="auto">
            <a:xfrm>
              <a:off x="6204490" y="3112609"/>
              <a:ext cx="123436" cy="87948"/>
            </a:xfrm>
            <a:custGeom>
              <a:avLst/>
              <a:gdLst>
                <a:gd name="T0" fmla="*/ 34 w 34"/>
                <a:gd name="T1" fmla="*/ 12 h 24"/>
                <a:gd name="T2" fmla="*/ 16 w 34"/>
                <a:gd name="T3" fmla="*/ 0 h 24"/>
                <a:gd name="T4" fmla="*/ 0 w 34"/>
                <a:gd name="T5" fmla="*/ 12 h 24"/>
                <a:gd name="T6" fmla="*/ 18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3" y="6"/>
                    <a:pt x="26" y="0"/>
                    <a:pt x="16" y="0"/>
                  </a:cubicBezTo>
                  <a:cubicBezTo>
                    <a:pt x="7" y="0"/>
                    <a:pt x="0" y="6"/>
                    <a:pt x="0" y="12"/>
                  </a:cubicBezTo>
                  <a:cubicBezTo>
                    <a:pt x="1" y="19"/>
                    <a:pt x="9" y="24"/>
                    <a:pt x="18" y="24"/>
                  </a:cubicBezTo>
                  <a:cubicBezTo>
                    <a:pt x="27" y="24"/>
                    <a:pt x="34" y="19"/>
                    <a:pt x="34" y="12"/>
                  </a:cubicBezTo>
                  <a:close/>
                </a:path>
              </a:pathLst>
            </a:custGeom>
            <a:grpFill/>
            <a:ln>
              <a:noFill/>
            </a:ln>
          </p:spPr>
          <p:txBody>
            <a:bodyPr anchor="ctr"/>
            <a:lstStyle/>
            <a:p>
              <a:pPr algn="ctr"/>
            </a:p>
          </p:txBody>
        </p:sp>
        <p:sp>
          <p:nvSpPr>
            <p:cNvPr id="532" name="íṥ1íďé"/>
            <p:cNvSpPr/>
            <p:nvPr/>
          </p:nvSpPr>
          <p:spPr bwMode="auto">
            <a:xfrm>
              <a:off x="6354156" y="3112609"/>
              <a:ext cx="123436" cy="87948"/>
            </a:xfrm>
            <a:custGeom>
              <a:avLst/>
              <a:gdLst>
                <a:gd name="T0" fmla="*/ 34 w 34"/>
                <a:gd name="T1" fmla="*/ 12 h 24"/>
                <a:gd name="T2" fmla="*/ 16 w 34"/>
                <a:gd name="T3" fmla="*/ 0 h 24"/>
                <a:gd name="T4" fmla="*/ 0 w 34"/>
                <a:gd name="T5" fmla="*/ 12 h 24"/>
                <a:gd name="T6" fmla="*/ 18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3" y="6"/>
                    <a:pt x="25" y="0"/>
                    <a:pt x="16" y="0"/>
                  </a:cubicBezTo>
                  <a:cubicBezTo>
                    <a:pt x="7" y="0"/>
                    <a:pt x="0" y="6"/>
                    <a:pt x="0" y="12"/>
                  </a:cubicBezTo>
                  <a:cubicBezTo>
                    <a:pt x="1" y="19"/>
                    <a:pt x="9" y="24"/>
                    <a:pt x="18" y="24"/>
                  </a:cubicBezTo>
                  <a:cubicBezTo>
                    <a:pt x="27" y="24"/>
                    <a:pt x="34" y="19"/>
                    <a:pt x="34" y="12"/>
                  </a:cubicBezTo>
                  <a:close/>
                </a:path>
              </a:pathLst>
            </a:custGeom>
            <a:grpFill/>
            <a:ln>
              <a:noFill/>
            </a:ln>
          </p:spPr>
          <p:txBody>
            <a:bodyPr anchor="ctr"/>
            <a:lstStyle/>
            <a:p>
              <a:pPr algn="ctr"/>
            </a:p>
          </p:txBody>
        </p:sp>
        <p:sp>
          <p:nvSpPr>
            <p:cNvPr id="533" name="íṩľíḑê"/>
            <p:cNvSpPr/>
            <p:nvPr/>
          </p:nvSpPr>
          <p:spPr bwMode="auto">
            <a:xfrm>
              <a:off x="6503822" y="3112609"/>
              <a:ext cx="123436" cy="87948"/>
            </a:xfrm>
            <a:custGeom>
              <a:avLst/>
              <a:gdLst>
                <a:gd name="T0" fmla="*/ 33 w 34"/>
                <a:gd name="T1" fmla="*/ 12 h 24"/>
                <a:gd name="T2" fmla="*/ 16 w 34"/>
                <a:gd name="T3" fmla="*/ 0 h 24"/>
                <a:gd name="T4" fmla="*/ 0 w 34"/>
                <a:gd name="T5" fmla="*/ 12 h 24"/>
                <a:gd name="T6" fmla="*/ 18 w 34"/>
                <a:gd name="T7" fmla="*/ 24 h 24"/>
                <a:gd name="T8" fmla="*/ 33 w 34"/>
                <a:gd name="T9" fmla="*/ 12 h 24"/>
              </a:gdLst>
              <a:ahLst/>
              <a:cxnLst>
                <a:cxn ang="0">
                  <a:pos x="T0" y="T1"/>
                </a:cxn>
                <a:cxn ang="0">
                  <a:pos x="T2" y="T3"/>
                </a:cxn>
                <a:cxn ang="0">
                  <a:pos x="T4" y="T5"/>
                </a:cxn>
                <a:cxn ang="0">
                  <a:pos x="T6" y="T7"/>
                </a:cxn>
                <a:cxn ang="0">
                  <a:pos x="T8" y="T9"/>
                </a:cxn>
              </a:cxnLst>
              <a:rect l="0" t="0" r="r" b="b"/>
              <a:pathLst>
                <a:path w="34" h="24">
                  <a:moveTo>
                    <a:pt x="33" y="12"/>
                  </a:moveTo>
                  <a:cubicBezTo>
                    <a:pt x="33" y="6"/>
                    <a:pt x="25" y="0"/>
                    <a:pt x="16" y="0"/>
                  </a:cubicBezTo>
                  <a:cubicBezTo>
                    <a:pt x="6" y="0"/>
                    <a:pt x="0" y="6"/>
                    <a:pt x="0" y="12"/>
                  </a:cubicBezTo>
                  <a:cubicBezTo>
                    <a:pt x="1" y="19"/>
                    <a:pt x="9" y="24"/>
                    <a:pt x="18" y="24"/>
                  </a:cubicBezTo>
                  <a:cubicBezTo>
                    <a:pt x="27" y="24"/>
                    <a:pt x="34" y="19"/>
                    <a:pt x="33" y="12"/>
                  </a:cubicBezTo>
                  <a:close/>
                </a:path>
              </a:pathLst>
            </a:custGeom>
            <a:grpFill/>
            <a:ln>
              <a:noFill/>
            </a:ln>
          </p:spPr>
          <p:txBody>
            <a:bodyPr anchor="ctr"/>
            <a:lstStyle/>
            <a:p>
              <a:pPr algn="ctr"/>
            </a:p>
          </p:txBody>
        </p:sp>
        <p:sp>
          <p:nvSpPr>
            <p:cNvPr id="534" name="íşļiḋe"/>
            <p:cNvSpPr/>
            <p:nvPr/>
          </p:nvSpPr>
          <p:spPr bwMode="auto">
            <a:xfrm>
              <a:off x="6648859" y="3112609"/>
              <a:ext cx="128065" cy="87948"/>
            </a:xfrm>
            <a:custGeom>
              <a:avLst/>
              <a:gdLst>
                <a:gd name="T0" fmla="*/ 34 w 35"/>
                <a:gd name="T1" fmla="*/ 12 h 24"/>
                <a:gd name="T2" fmla="*/ 16 w 35"/>
                <a:gd name="T3" fmla="*/ 0 h 24"/>
                <a:gd name="T4" fmla="*/ 1 w 35"/>
                <a:gd name="T5" fmla="*/ 12 h 24"/>
                <a:gd name="T6" fmla="*/ 19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3" y="6"/>
                    <a:pt x="25" y="0"/>
                    <a:pt x="16" y="0"/>
                  </a:cubicBezTo>
                  <a:cubicBezTo>
                    <a:pt x="7" y="0"/>
                    <a:pt x="0" y="6"/>
                    <a:pt x="1" y="12"/>
                  </a:cubicBezTo>
                  <a:cubicBezTo>
                    <a:pt x="2" y="19"/>
                    <a:pt x="10" y="24"/>
                    <a:pt x="19" y="24"/>
                  </a:cubicBezTo>
                  <a:cubicBezTo>
                    <a:pt x="28" y="24"/>
                    <a:pt x="35" y="19"/>
                    <a:pt x="34" y="12"/>
                  </a:cubicBezTo>
                  <a:close/>
                </a:path>
              </a:pathLst>
            </a:custGeom>
            <a:grpFill/>
            <a:ln>
              <a:noFill/>
            </a:ln>
          </p:spPr>
          <p:txBody>
            <a:bodyPr anchor="ctr"/>
            <a:lstStyle/>
            <a:p>
              <a:pPr algn="ctr"/>
            </a:p>
          </p:txBody>
        </p:sp>
        <p:sp>
          <p:nvSpPr>
            <p:cNvPr id="535" name="ïṡlïḍé"/>
            <p:cNvSpPr/>
            <p:nvPr/>
          </p:nvSpPr>
          <p:spPr bwMode="auto">
            <a:xfrm>
              <a:off x="4846697" y="3222158"/>
              <a:ext cx="131151" cy="87948"/>
            </a:xfrm>
            <a:custGeom>
              <a:avLst/>
              <a:gdLst>
                <a:gd name="T0" fmla="*/ 35 w 36"/>
                <a:gd name="T1" fmla="*/ 12 h 24"/>
                <a:gd name="T2" fmla="*/ 20 w 36"/>
                <a:gd name="T3" fmla="*/ 0 h 24"/>
                <a:gd name="T4" fmla="*/ 1 w 36"/>
                <a:gd name="T5" fmla="*/ 12 h 24"/>
                <a:gd name="T6" fmla="*/ 17 w 36"/>
                <a:gd name="T7" fmla="*/ 24 h 24"/>
                <a:gd name="T8" fmla="*/ 35 w 36"/>
                <a:gd name="T9" fmla="*/ 12 h 24"/>
              </a:gdLst>
              <a:ahLst/>
              <a:cxnLst>
                <a:cxn ang="0">
                  <a:pos x="T0" y="T1"/>
                </a:cxn>
                <a:cxn ang="0">
                  <a:pos x="T2" y="T3"/>
                </a:cxn>
                <a:cxn ang="0">
                  <a:pos x="T4" y="T5"/>
                </a:cxn>
                <a:cxn ang="0">
                  <a:pos x="T6" y="T7"/>
                </a:cxn>
                <a:cxn ang="0">
                  <a:pos x="T8" y="T9"/>
                </a:cxn>
              </a:cxnLst>
              <a:rect l="0" t="0" r="r" b="b"/>
              <a:pathLst>
                <a:path w="36" h="24">
                  <a:moveTo>
                    <a:pt x="35" y="12"/>
                  </a:moveTo>
                  <a:cubicBezTo>
                    <a:pt x="36" y="5"/>
                    <a:pt x="29" y="0"/>
                    <a:pt x="20" y="0"/>
                  </a:cubicBezTo>
                  <a:cubicBezTo>
                    <a:pt x="10" y="0"/>
                    <a:pt x="2" y="5"/>
                    <a:pt x="1" y="12"/>
                  </a:cubicBezTo>
                  <a:cubicBezTo>
                    <a:pt x="0" y="19"/>
                    <a:pt x="7" y="24"/>
                    <a:pt x="17" y="24"/>
                  </a:cubicBezTo>
                  <a:cubicBezTo>
                    <a:pt x="26" y="24"/>
                    <a:pt x="34" y="19"/>
                    <a:pt x="35" y="12"/>
                  </a:cubicBezTo>
                  <a:close/>
                </a:path>
              </a:pathLst>
            </a:custGeom>
            <a:grpFill/>
            <a:ln>
              <a:noFill/>
            </a:ln>
          </p:spPr>
          <p:txBody>
            <a:bodyPr anchor="ctr"/>
            <a:lstStyle/>
            <a:p>
              <a:pPr algn="ctr"/>
            </a:p>
          </p:txBody>
        </p:sp>
        <p:sp>
          <p:nvSpPr>
            <p:cNvPr id="536" name="îSļïďè"/>
            <p:cNvSpPr/>
            <p:nvPr/>
          </p:nvSpPr>
          <p:spPr bwMode="auto">
            <a:xfrm>
              <a:off x="4999449" y="3222158"/>
              <a:ext cx="128065" cy="87948"/>
            </a:xfrm>
            <a:custGeom>
              <a:avLst/>
              <a:gdLst>
                <a:gd name="T0" fmla="*/ 35 w 35"/>
                <a:gd name="T1" fmla="*/ 12 h 24"/>
                <a:gd name="T2" fmla="*/ 19 w 35"/>
                <a:gd name="T3" fmla="*/ 0 h 24"/>
                <a:gd name="T4" fmla="*/ 1 w 35"/>
                <a:gd name="T5" fmla="*/ 12 h 24"/>
                <a:gd name="T6" fmla="*/ 16 w 35"/>
                <a:gd name="T7" fmla="*/ 24 h 24"/>
                <a:gd name="T8" fmla="*/ 35 w 35"/>
                <a:gd name="T9" fmla="*/ 12 h 24"/>
              </a:gdLst>
              <a:ahLst/>
              <a:cxnLst>
                <a:cxn ang="0">
                  <a:pos x="T0" y="T1"/>
                </a:cxn>
                <a:cxn ang="0">
                  <a:pos x="T2" y="T3"/>
                </a:cxn>
                <a:cxn ang="0">
                  <a:pos x="T4" y="T5"/>
                </a:cxn>
                <a:cxn ang="0">
                  <a:pos x="T6" y="T7"/>
                </a:cxn>
                <a:cxn ang="0">
                  <a:pos x="T8" y="T9"/>
                </a:cxn>
              </a:cxnLst>
              <a:rect l="0" t="0" r="r" b="b"/>
              <a:pathLst>
                <a:path w="35" h="24">
                  <a:moveTo>
                    <a:pt x="35" y="12"/>
                  </a:moveTo>
                  <a:cubicBezTo>
                    <a:pt x="35" y="5"/>
                    <a:pt x="28" y="0"/>
                    <a:pt x="19" y="0"/>
                  </a:cubicBezTo>
                  <a:cubicBezTo>
                    <a:pt x="10" y="0"/>
                    <a:pt x="1" y="5"/>
                    <a:pt x="1" y="12"/>
                  </a:cubicBezTo>
                  <a:cubicBezTo>
                    <a:pt x="0" y="19"/>
                    <a:pt x="7" y="24"/>
                    <a:pt x="16" y="24"/>
                  </a:cubicBezTo>
                  <a:cubicBezTo>
                    <a:pt x="26" y="24"/>
                    <a:pt x="34" y="19"/>
                    <a:pt x="35" y="12"/>
                  </a:cubicBezTo>
                  <a:close/>
                </a:path>
              </a:pathLst>
            </a:custGeom>
            <a:grpFill/>
            <a:ln>
              <a:noFill/>
            </a:ln>
          </p:spPr>
          <p:txBody>
            <a:bodyPr anchor="ctr"/>
            <a:lstStyle/>
            <a:p>
              <a:pPr algn="ctr"/>
            </a:p>
          </p:txBody>
        </p:sp>
        <p:sp>
          <p:nvSpPr>
            <p:cNvPr id="537" name="íṥ1îḋè"/>
            <p:cNvSpPr/>
            <p:nvPr/>
          </p:nvSpPr>
          <p:spPr bwMode="auto">
            <a:xfrm>
              <a:off x="5153744" y="3222158"/>
              <a:ext cx="123436" cy="87948"/>
            </a:xfrm>
            <a:custGeom>
              <a:avLst/>
              <a:gdLst>
                <a:gd name="T0" fmla="*/ 34 w 34"/>
                <a:gd name="T1" fmla="*/ 12 h 24"/>
                <a:gd name="T2" fmla="*/ 18 w 34"/>
                <a:gd name="T3" fmla="*/ 0 h 24"/>
                <a:gd name="T4" fmla="*/ 0 w 34"/>
                <a:gd name="T5" fmla="*/ 12 h 24"/>
                <a:gd name="T6" fmla="*/ 16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5"/>
                    <a:pt x="27" y="0"/>
                    <a:pt x="18" y="0"/>
                  </a:cubicBezTo>
                  <a:cubicBezTo>
                    <a:pt x="9" y="0"/>
                    <a:pt x="1" y="5"/>
                    <a:pt x="0" y="12"/>
                  </a:cubicBezTo>
                  <a:cubicBezTo>
                    <a:pt x="0" y="19"/>
                    <a:pt x="7" y="24"/>
                    <a:pt x="16" y="24"/>
                  </a:cubicBezTo>
                  <a:cubicBezTo>
                    <a:pt x="25" y="24"/>
                    <a:pt x="33" y="19"/>
                    <a:pt x="34" y="12"/>
                  </a:cubicBezTo>
                  <a:close/>
                </a:path>
              </a:pathLst>
            </a:custGeom>
            <a:grpFill/>
            <a:ln>
              <a:noFill/>
            </a:ln>
          </p:spPr>
          <p:txBody>
            <a:bodyPr anchor="ctr"/>
            <a:lstStyle/>
            <a:p>
              <a:pPr algn="ctr"/>
            </a:p>
          </p:txBody>
        </p:sp>
        <p:sp>
          <p:nvSpPr>
            <p:cNvPr id="538" name="îṣļïḓé"/>
            <p:cNvSpPr/>
            <p:nvPr/>
          </p:nvSpPr>
          <p:spPr bwMode="auto">
            <a:xfrm>
              <a:off x="5303409" y="3222158"/>
              <a:ext cx="126522" cy="87948"/>
            </a:xfrm>
            <a:custGeom>
              <a:avLst/>
              <a:gdLst>
                <a:gd name="T0" fmla="*/ 34 w 35"/>
                <a:gd name="T1" fmla="*/ 12 h 24"/>
                <a:gd name="T2" fmla="*/ 18 w 35"/>
                <a:gd name="T3" fmla="*/ 0 h 24"/>
                <a:gd name="T4" fmla="*/ 1 w 35"/>
                <a:gd name="T5" fmla="*/ 12 h 24"/>
                <a:gd name="T6" fmla="*/ 17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5" y="5"/>
                    <a:pt x="27" y="0"/>
                    <a:pt x="18" y="0"/>
                  </a:cubicBezTo>
                  <a:cubicBezTo>
                    <a:pt x="9" y="0"/>
                    <a:pt x="1" y="5"/>
                    <a:pt x="1" y="12"/>
                  </a:cubicBezTo>
                  <a:cubicBezTo>
                    <a:pt x="0" y="19"/>
                    <a:pt x="7" y="24"/>
                    <a:pt x="17" y="24"/>
                  </a:cubicBezTo>
                  <a:cubicBezTo>
                    <a:pt x="26" y="24"/>
                    <a:pt x="34" y="19"/>
                    <a:pt x="34" y="12"/>
                  </a:cubicBezTo>
                  <a:close/>
                </a:path>
              </a:pathLst>
            </a:custGeom>
            <a:grpFill/>
            <a:ln>
              <a:noFill/>
            </a:ln>
          </p:spPr>
          <p:txBody>
            <a:bodyPr anchor="ctr"/>
            <a:lstStyle/>
            <a:p>
              <a:pPr algn="ctr"/>
            </a:p>
          </p:txBody>
        </p:sp>
        <p:sp>
          <p:nvSpPr>
            <p:cNvPr id="539" name="îśľíḋè"/>
            <p:cNvSpPr/>
            <p:nvPr/>
          </p:nvSpPr>
          <p:spPr bwMode="auto">
            <a:xfrm>
              <a:off x="5456162" y="3222158"/>
              <a:ext cx="123436" cy="87948"/>
            </a:xfrm>
            <a:custGeom>
              <a:avLst/>
              <a:gdLst>
                <a:gd name="T0" fmla="*/ 34 w 34"/>
                <a:gd name="T1" fmla="*/ 12 h 24"/>
                <a:gd name="T2" fmla="*/ 17 w 34"/>
                <a:gd name="T3" fmla="*/ 0 h 24"/>
                <a:gd name="T4" fmla="*/ 0 w 34"/>
                <a:gd name="T5" fmla="*/ 12 h 24"/>
                <a:gd name="T6" fmla="*/ 16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5"/>
                    <a:pt x="27" y="0"/>
                    <a:pt x="17" y="0"/>
                  </a:cubicBezTo>
                  <a:cubicBezTo>
                    <a:pt x="8" y="0"/>
                    <a:pt x="0" y="5"/>
                    <a:pt x="0" y="12"/>
                  </a:cubicBezTo>
                  <a:cubicBezTo>
                    <a:pt x="0" y="19"/>
                    <a:pt x="7" y="24"/>
                    <a:pt x="16" y="24"/>
                  </a:cubicBezTo>
                  <a:cubicBezTo>
                    <a:pt x="26" y="24"/>
                    <a:pt x="33" y="19"/>
                    <a:pt x="34" y="12"/>
                  </a:cubicBezTo>
                  <a:close/>
                </a:path>
              </a:pathLst>
            </a:custGeom>
            <a:grpFill/>
            <a:ln>
              <a:noFill/>
            </a:ln>
          </p:spPr>
          <p:txBody>
            <a:bodyPr anchor="ctr"/>
            <a:lstStyle/>
            <a:p>
              <a:pPr algn="ctr"/>
            </a:p>
          </p:txBody>
        </p:sp>
        <p:sp>
          <p:nvSpPr>
            <p:cNvPr id="540" name="íšlíḋé"/>
            <p:cNvSpPr/>
            <p:nvPr/>
          </p:nvSpPr>
          <p:spPr bwMode="auto">
            <a:xfrm>
              <a:off x="5605827" y="3222158"/>
              <a:ext cx="123436" cy="87948"/>
            </a:xfrm>
            <a:custGeom>
              <a:avLst/>
              <a:gdLst>
                <a:gd name="T0" fmla="*/ 34 w 34"/>
                <a:gd name="T1" fmla="*/ 12 h 24"/>
                <a:gd name="T2" fmla="*/ 17 w 34"/>
                <a:gd name="T3" fmla="*/ 0 h 24"/>
                <a:gd name="T4" fmla="*/ 0 w 34"/>
                <a:gd name="T5" fmla="*/ 12 h 24"/>
                <a:gd name="T6" fmla="*/ 17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5"/>
                    <a:pt x="27" y="0"/>
                    <a:pt x="17" y="0"/>
                  </a:cubicBezTo>
                  <a:cubicBezTo>
                    <a:pt x="8" y="0"/>
                    <a:pt x="1" y="5"/>
                    <a:pt x="0" y="12"/>
                  </a:cubicBezTo>
                  <a:cubicBezTo>
                    <a:pt x="0" y="19"/>
                    <a:pt x="8" y="24"/>
                    <a:pt x="17" y="24"/>
                  </a:cubicBezTo>
                  <a:cubicBezTo>
                    <a:pt x="26" y="24"/>
                    <a:pt x="34" y="19"/>
                    <a:pt x="34" y="12"/>
                  </a:cubicBezTo>
                  <a:close/>
                </a:path>
              </a:pathLst>
            </a:custGeom>
            <a:grpFill/>
            <a:ln>
              <a:noFill/>
            </a:ln>
          </p:spPr>
          <p:txBody>
            <a:bodyPr anchor="ctr"/>
            <a:lstStyle/>
            <a:p>
              <a:pPr algn="ctr"/>
            </a:p>
          </p:txBody>
        </p:sp>
        <p:sp>
          <p:nvSpPr>
            <p:cNvPr id="541" name="iṡ1íďê"/>
            <p:cNvSpPr/>
            <p:nvPr/>
          </p:nvSpPr>
          <p:spPr bwMode="auto">
            <a:xfrm>
              <a:off x="5758579" y="3222158"/>
              <a:ext cx="124979" cy="87948"/>
            </a:xfrm>
            <a:custGeom>
              <a:avLst/>
              <a:gdLst>
                <a:gd name="T0" fmla="*/ 34 w 34"/>
                <a:gd name="T1" fmla="*/ 12 h 24"/>
                <a:gd name="T2" fmla="*/ 17 w 34"/>
                <a:gd name="T3" fmla="*/ 0 h 24"/>
                <a:gd name="T4" fmla="*/ 0 w 34"/>
                <a:gd name="T5" fmla="*/ 12 h 24"/>
                <a:gd name="T6" fmla="*/ 17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3" y="5"/>
                    <a:pt x="26" y="0"/>
                    <a:pt x="17" y="0"/>
                  </a:cubicBezTo>
                  <a:cubicBezTo>
                    <a:pt x="7" y="0"/>
                    <a:pt x="0" y="5"/>
                    <a:pt x="0" y="12"/>
                  </a:cubicBezTo>
                  <a:cubicBezTo>
                    <a:pt x="0" y="19"/>
                    <a:pt x="7" y="24"/>
                    <a:pt x="17" y="24"/>
                  </a:cubicBezTo>
                  <a:cubicBezTo>
                    <a:pt x="26" y="24"/>
                    <a:pt x="34" y="19"/>
                    <a:pt x="34" y="12"/>
                  </a:cubicBezTo>
                  <a:close/>
                </a:path>
              </a:pathLst>
            </a:custGeom>
            <a:grpFill/>
            <a:ln>
              <a:noFill/>
            </a:ln>
          </p:spPr>
          <p:txBody>
            <a:bodyPr anchor="ctr"/>
            <a:lstStyle/>
            <a:p>
              <a:pPr algn="ctr"/>
            </a:p>
          </p:txBody>
        </p:sp>
        <p:sp>
          <p:nvSpPr>
            <p:cNvPr id="542" name="ïśľïďê"/>
            <p:cNvSpPr/>
            <p:nvPr/>
          </p:nvSpPr>
          <p:spPr bwMode="auto">
            <a:xfrm>
              <a:off x="5908244" y="3222158"/>
              <a:ext cx="124979" cy="87948"/>
            </a:xfrm>
            <a:custGeom>
              <a:avLst/>
              <a:gdLst>
                <a:gd name="T0" fmla="*/ 34 w 34"/>
                <a:gd name="T1" fmla="*/ 12 h 24"/>
                <a:gd name="T2" fmla="*/ 17 w 34"/>
                <a:gd name="T3" fmla="*/ 0 h 24"/>
                <a:gd name="T4" fmla="*/ 0 w 34"/>
                <a:gd name="T5" fmla="*/ 12 h 24"/>
                <a:gd name="T6" fmla="*/ 17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4" y="5"/>
                    <a:pt x="26" y="0"/>
                    <a:pt x="17" y="0"/>
                  </a:cubicBezTo>
                  <a:cubicBezTo>
                    <a:pt x="8" y="0"/>
                    <a:pt x="0" y="5"/>
                    <a:pt x="0" y="12"/>
                  </a:cubicBezTo>
                  <a:cubicBezTo>
                    <a:pt x="0" y="19"/>
                    <a:pt x="8" y="24"/>
                    <a:pt x="17" y="24"/>
                  </a:cubicBezTo>
                  <a:cubicBezTo>
                    <a:pt x="27" y="24"/>
                    <a:pt x="34" y="19"/>
                    <a:pt x="34" y="12"/>
                  </a:cubicBezTo>
                  <a:close/>
                </a:path>
              </a:pathLst>
            </a:custGeom>
            <a:grpFill/>
            <a:ln>
              <a:noFill/>
            </a:ln>
          </p:spPr>
          <p:txBody>
            <a:bodyPr anchor="ctr"/>
            <a:lstStyle/>
            <a:p>
              <a:pPr algn="ctr"/>
            </a:p>
          </p:txBody>
        </p:sp>
        <p:sp>
          <p:nvSpPr>
            <p:cNvPr id="543" name="ïṣḷiḑé"/>
            <p:cNvSpPr/>
            <p:nvPr/>
          </p:nvSpPr>
          <p:spPr bwMode="auto">
            <a:xfrm>
              <a:off x="6057911" y="3222158"/>
              <a:ext cx="128065" cy="87948"/>
            </a:xfrm>
            <a:custGeom>
              <a:avLst/>
              <a:gdLst>
                <a:gd name="T0" fmla="*/ 34 w 35"/>
                <a:gd name="T1" fmla="*/ 12 h 24"/>
                <a:gd name="T2" fmla="*/ 17 w 35"/>
                <a:gd name="T3" fmla="*/ 0 h 24"/>
                <a:gd name="T4" fmla="*/ 1 w 35"/>
                <a:gd name="T5" fmla="*/ 12 h 24"/>
                <a:gd name="T6" fmla="*/ 18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4" y="5"/>
                    <a:pt x="26" y="0"/>
                    <a:pt x="17" y="0"/>
                  </a:cubicBezTo>
                  <a:cubicBezTo>
                    <a:pt x="8" y="0"/>
                    <a:pt x="0" y="5"/>
                    <a:pt x="1" y="12"/>
                  </a:cubicBezTo>
                  <a:cubicBezTo>
                    <a:pt x="1" y="19"/>
                    <a:pt x="9" y="24"/>
                    <a:pt x="18" y="24"/>
                  </a:cubicBezTo>
                  <a:cubicBezTo>
                    <a:pt x="27" y="24"/>
                    <a:pt x="35" y="19"/>
                    <a:pt x="34" y="12"/>
                  </a:cubicBezTo>
                  <a:close/>
                </a:path>
              </a:pathLst>
            </a:custGeom>
            <a:grpFill/>
            <a:ln>
              <a:noFill/>
            </a:ln>
          </p:spPr>
          <p:txBody>
            <a:bodyPr anchor="ctr"/>
            <a:lstStyle/>
            <a:p>
              <a:pPr algn="ctr"/>
            </a:p>
          </p:txBody>
        </p:sp>
        <p:sp>
          <p:nvSpPr>
            <p:cNvPr id="544" name="îšļîḋe"/>
            <p:cNvSpPr/>
            <p:nvPr/>
          </p:nvSpPr>
          <p:spPr bwMode="auto">
            <a:xfrm>
              <a:off x="6210662" y="3222158"/>
              <a:ext cx="124979" cy="87948"/>
            </a:xfrm>
            <a:custGeom>
              <a:avLst/>
              <a:gdLst>
                <a:gd name="T0" fmla="*/ 34 w 34"/>
                <a:gd name="T1" fmla="*/ 12 h 24"/>
                <a:gd name="T2" fmla="*/ 16 w 34"/>
                <a:gd name="T3" fmla="*/ 0 h 24"/>
                <a:gd name="T4" fmla="*/ 0 w 34"/>
                <a:gd name="T5" fmla="*/ 12 h 24"/>
                <a:gd name="T6" fmla="*/ 18 w 34"/>
                <a:gd name="T7" fmla="*/ 24 h 24"/>
                <a:gd name="T8" fmla="*/ 34 w 34"/>
                <a:gd name="T9" fmla="*/ 12 h 24"/>
              </a:gdLst>
              <a:ahLst/>
              <a:cxnLst>
                <a:cxn ang="0">
                  <a:pos x="T0" y="T1"/>
                </a:cxn>
                <a:cxn ang="0">
                  <a:pos x="T2" y="T3"/>
                </a:cxn>
                <a:cxn ang="0">
                  <a:pos x="T4" y="T5"/>
                </a:cxn>
                <a:cxn ang="0">
                  <a:pos x="T6" y="T7"/>
                </a:cxn>
                <a:cxn ang="0">
                  <a:pos x="T8" y="T9"/>
                </a:cxn>
              </a:cxnLst>
              <a:rect l="0" t="0" r="r" b="b"/>
              <a:pathLst>
                <a:path w="34" h="24">
                  <a:moveTo>
                    <a:pt x="34" y="12"/>
                  </a:moveTo>
                  <a:cubicBezTo>
                    <a:pt x="33" y="5"/>
                    <a:pt x="25" y="0"/>
                    <a:pt x="16" y="0"/>
                  </a:cubicBezTo>
                  <a:cubicBezTo>
                    <a:pt x="7" y="0"/>
                    <a:pt x="0" y="5"/>
                    <a:pt x="0" y="12"/>
                  </a:cubicBezTo>
                  <a:cubicBezTo>
                    <a:pt x="0" y="19"/>
                    <a:pt x="8" y="24"/>
                    <a:pt x="18" y="24"/>
                  </a:cubicBezTo>
                  <a:cubicBezTo>
                    <a:pt x="27" y="24"/>
                    <a:pt x="34" y="19"/>
                    <a:pt x="34" y="12"/>
                  </a:cubicBezTo>
                  <a:close/>
                </a:path>
              </a:pathLst>
            </a:custGeom>
            <a:grpFill/>
            <a:ln>
              <a:noFill/>
            </a:ln>
          </p:spPr>
          <p:txBody>
            <a:bodyPr anchor="ctr"/>
            <a:lstStyle/>
            <a:p>
              <a:pPr algn="ctr"/>
            </a:p>
          </p:txBody>
        </p:sp>
        <p:sp>
          <p:nvSpPr>
            <p:cNvPr id="545" name="iśḷíḑe"/>
            <p:cNvSpPr/>
            <p:nvPr/>
          </p:nvSpPr>
          <p:spPr bwMode="auto">
            <a:xfrm>
              <a:off x="6360328" y="3222158"/>
              <a:ext cx="128065" cy="87948"/>
            </a:xfrm>
            <a:custGeom>
              <a:avLst/>
              <a:gdLst>
                <a:gd name="T0" fmla="*/ 34 w 35"/>
                <a:gd name="T1" fmla="*/ 12 h 24"/>
                <a:gd name="T2" fmla="*/ 16 w 35"/>
                <a:gd name="T3" fmla="*/ 0 h 24"/>
                <a:gd name="T4" fmla="*/ 0 w 35"/>
                <a:gd name="T5" fmla="*/ 12 h 24"/>
                <a:gd name="T6" fmla="*/ 18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4" y="5"/>
                    <a:pt x="26" y="0"/>
                    <a:pt x="16" y="0"/>
                  </a:cubicBezTo>
                  <a:cubicBezTo>
                    <a:pt x="7" y="0"/>
                    <a:pt x="0" y="5"/>
                    <a:pt x="0" y="12"/>
                  </a:cubicBezTo>
                  <a:cubicBezTo>
                    <a:pt x="1" y="19"/>
                    <a:pt x="9" y="24"/>
                    <a:pt x="18" y="24"/>
                  </a:cubicBezTo>
                  <a:cubicBezTo>
                    <a:pt x="28" y="24"/>
                    <a:pt x="35" y="19"/>
                    <a:pt x="34" y="12"/>
                  </a:cubicBezTo>
                  <a:close/>
                </a:path>
              </a:pathLst>
            </a:custGeom>
            <a:grpFill/>
            <a:ln>
              <a:noFill/>
            </a:ln>
          </p:spPr>
          <p:txBody>
            <a:bodyPr anchor="ctr"/>
            <a:lstStyle/>
            <a:p>
              <a:pPr algn="ctr"/>
            </a:p>
          </p:txBody>
        </p:sp>
        <p:sp>
          <p:nvSpPr>
            <p:cNvPr id="546" name="iSlíḑê"/>
            <p:cNvSpPr/>
            <p:nvPr/>
          </p:nvSpPr>
          <p:spPr bwMode="auto">
            <a:xfrm>
              <a:off x="6509994" y="3222158"/>
              <a:ext cx="128065" cy="87948"/>
            </a:xfrm>
            <a:custGeom>
              <a:avLst/>
              <a:gdLst>
                <a:gd name="T0" fmla="*/ 35 w 35"/>
                <a:gd name="T1" fmla="*/ 12 h 24"/>
                <a:gd name="T2" fmla="*/ 16 w 35"/>
                <a:gd name="T3" fmla="*/ 0 h 24"/>
                <a:gd name="T4" fmla="*/ 1 w 35"/>
                <a:gd name="T5" fmla="*/ 12 h 24"/>
                <a:gd name="T6" fmla="*/ 19 w 35"/>
                <a:gd name="T7" fmla="*/ 24 h 24"/>
                <a:gd name="T8" fmla="*/ 35 w 35"/>
                <a:gd name="T9" fmla="*/ 12 h 24"/>
              </a:gdLst>
              <a:ahLst/>
              <a:cxnLst>
                <a:cxn ang="0">
                  <a:pos x="T0" y="T1"/>
                </a:cxn>
                <a:cxn ang="0">
                  <a:pos x="T2" y="T3"/>
                </a:cxn>
                <a:cxn ang="0">
                  <a:pos x="T4" y="T5"/>
                </a:cxn>
                <a:cxn ang="0">
                  <a:pos x="T6" y="T7"/>
                </a:cxn>
                <a:cxn ang="0">
                  <a:pos x="T8" y="T9"/>
                </a:cxn>
              </a:cxnLst>
              <a:rect l="0" t="0" r="r" b="b"/>
              <a:pathLst>
                <a:path w="35" h="24">
                  <a:moveTo>
                    <a:pt x="35" y="12"/>
                  </a:moveTo>
                  <a:cubicBezTo>
                    <a:pt x="34" y="5"/>
                    <a:pt x="26" y="0"/>
                    <a:pt x="16" y="0"/>
                  </a:cubicBezTo>
                  <a:cubicBezTo>
                    <a:pt x="7" y="0"/>
                    <a:pt x="0" y="5"/>
                    <a:pt x="1" y="12"/>
                  </a:cubicBezTo>
                  <a:cubicBezTo>
                    <a:pt x="1" y="19"/>
                    <a:pt x="9" y="24"/>
                    <a:pt x="19" y="24"/>
                  </a:cubicBezTo>
                  <a:cubicBezTo>
                    <a:pt x="28" y="24"/>
                    <a:pt x="35" y="19"/>
                    <a:pt x="35" y="12"/>
                  </a:cubicBezTo>
                  <a:close/>
                </a:path>
              </a:pathLst>
            </a:custGeom>
            <a:grpFill/>
            <a:ln>
              <a:noFill/>
            </a:ln>
          </p:spPr>
          <p:txBody>
            <a:bodyPr anchor="ctr"/>
            <a:lstStyle/>
            <a:p>
              <a:pPr algn="ctr"/>
            </a:p>
          </p:txBody>
        </p:sp>
        <p:sp>
          <p:nvSpPr>
            <p:cNvPr id="547" name="isḷîdè"/>
            <p:cNvSpPr/>
            <p:nvPr/>
          </p:nvSpPr>
          <p:spPr bwMode="auto">
            <a:xfrm>
              <a:off x="6659660" y="3222158"/>
              <a:ext cx="131151" cy="87948"/>
            </a:xfrm>
            <a:custGeom>
              <a:avLst/>
              <a:gdLst>
                <a:gd name="T0" fmla="*/ 35 w 36"/>
                <a:gd name="T1" fmla="*/ 12 h 24"/>
                <a:gd name="T2" fmla="*/ 17 w 36"/>
                <a:gd name="T3" fmla="*/ 0 h 24"/>
                <a:gd name="T4" fmla="*/ 1 w 36"/>
                <a:gd name="T5" fmla="*/ 12 h 24"/>
                <a:gd name="T6" fmla="*/ 19 w 36"/>
                <a:gd name="T7" fmla="*/ 24 h 24"/>
                <a:gd name="T8" fmla="*/ 35 w 36"/>
                <a:gd name="T9" fmla="*/ 12 h 24"/>
              </a:gdLst>
              <a:ahLst/>
              <a:cxnLst>
                <a:cxn ang="0">
                  <a:pos x="T0" y="T1"/>
                </a:cxn>
                <a:cxn ang="0">
                  <a:pos x="T2" y="T3"/>
                </a:cxn>
                <a:cxn ang="0">
                  <a:pos x="T4" y="T5"/>
                </a:cxn>
                <a:cxn ang="0">
                  <a:pos x="T6" y="T7"/>
                </a:cxn>
                <a:cxn ang="0">
                  <a:pos x="T8" y="T9"/>
                </a:cxn>
              </a:cxnLst>
              <a:rect l="0" t="0" r="r" b="b"/>
              <a:pathLst>
                <a:path w="36" h="24">
                  <a:moveTo>
                    <a:pt x="35" y="12"/>
                  </a:moveTo>
                  <a:cubicBezTo>
                    <a:pt x="34" y="5"/>
                    <a:pt x="26" y="0"/>
                    <a:pt x="17" y="0"/>
                  </a:cubicBezTo>
                  <a:cubicBezTo>
                    <a:pt x="7" y="0"/>
                    <a:pt x="0" y="5"/>
                    <a:pt x="1" y="12"/>
                  </a:cubicBezTo>
                  <a:cubicBezTo>
                    <a:pt x="2" y="19"/>
                    <a:pt x="10" y="24"/>
                    <a:pt x="19" y="24"/>
                  </a:cubicBezTo>
                  <a:cubicBezTo>
                    <a:pt x="29" y="24"/>
                    <a:pt x="36" y="19"/>
                    <a:pt x="35" y="12"/>
                  </a:cubicBezTo>
                  <a:close/>
                </a:path>
              </a:pathLst>
            </a:custGeom>
            <a:grpFill/>
            <a:ln>
              <a:noFill/>
            </a:ln>
          </p:spPr>
          <p:txBody>
            <a:bodyPr anchor="ctr"/>
            <a:lstStyle/>
            <a:p>
              <a:pPr algn="ctr"/>
            </a:p>
          </p:txBody>
        </p:sp>
        <p:sp>
          <p:nvSpPr>
            <p:cNvPr id="548" name="iŝľîḍé"/>
            <p:cNvSpPr/>
            <p:nvPr/>
          </p:nvSpPr>
          <p:spPr bwMode="auto">
            <a:xfrm>
              <a:off x="6813955" y="3222158"/>
              <a:ext cx="126522" cy="87948"/>
            </a:xfrm>
            <a:custGeom>
              <a:avLst/>
              <a:gdLst>
                <a:gd name="T0" fmla="*/ 34 w 35"/>
                <a:gd name="T1" fmla="*/ 12 h 24"/>
                <a:gd name="T2" fmla="*/ 16 w 35"/>
                <a:gd name="T3" fmla="*/ 0 h 24"/>
                <a:gd name="T4" fmla="*/ 1 w 35"/>
                <a:gd name="T5" fmla="*/ 12 h 24"/>
                <a:gd name="T6" fmla="*/ 19 w 35"/>
                <a:gd name="T7" fmla="*/ 24 h 24"/>
                <a:gd name="T8" fmla="*/ 34 w 35"/>
                <a:gd name="T9" fmla="*/ 12 h 24"/>
              </a:gdLst>
              <a:ahLst/>
              <a:cxnLst>
                <a:cxn ang="0">
                  <a:pos x="T0" y="T1"/>
                </a:cxn>
                <a:cxn ang="0">
                  <a:pos x="T2" y="T3"/>
                </a:cxn>
                <a:cxn ang="0">
                  <a:pos x="T4" y="T5"/>
                </a:cxn>
                <a:cxn ang="0">
                  <a:pos x="T6" y="T7"/>
                </a:cxn>
                <a:cxn ang="0">
                  <a:pos x="T8" y="T9"/>
                </a:cxn>
              </a:cxnLst>
              <a:rect l="0" t="0" r="r" b="b"/>
              <a:pathLst>
                <a:path w="35" h="24">
                  <a:moveTo>
                    <a:pt x="34" y="12"/>
                  </a:moveTo>
                  <a:cubicBezTo>
                    <a:pt x="33" y="5"/>
                    <a:pt x="25" y="0"/>
                    <a:pt x="16" y="0"/>
                  </a:cubicBezTo>
                  <a:cubicBezTo>
                    <a:pt x="7" y="0"/>
                    <a:pt x="0" y="5"/>
                    <a:pt x="1" y="12"/>
                  </a:cubicBezTo>
                  <a:cubicBezTo>
                    <a:pt x="1" y="19"/>
                    <a:pt x="10" y="24"/>
                    <a:pt x="19" y="24"/>
                  </a:cubicBezTo>
                  <a:cubicBezTo>
                    <a:pt x="28" y="24"/>
                    <a:pt x="35" y="19"/>
                    <a:pt x="34" y="12"/>
                  </a:cubicBezTo>
                  <a:close/>
                </a:path>
              </a:pathLst>
            </a:custGeom>
            <a:grpFill/>
            <a:ln>
              <a:noFill/>
            </a:ln>
          </p:spPr>
          <p:txBody>
            <a:bodyPr anchor="ctr"/>
            <a:lstStyle/>
            <a:p>
              <a:pPr algn="ctr"/>
            </a:p>
          </p:txBody>
        </p:sp>
        <p:sp>
          <p:nvSpPr>
            <p:cNvPr id="549" name="îśľîḓè"/>
            <p:cNvSpPr/>
            <p:nvPr/>
          </p:nvSpPr>
          <p:spPr bwMode="auto">
            <a:xfrm>
              <a:off x="4988648" y="3331707"/>
              <a:ext cx="128065" cy="91034"/>
            </a:xfrm>
            <a:custGeom>
              <a:avLst/>
              <a:gdLst>
                <a:gd name="T0" fmla="*/ 35 w 35"/>
                <a:gd name="T1" fmla="*/ 12 h 25"/>
                <a:gd name="T2" fmla="*/ 19 w 35"/>
                <a:gd name="T3" fmla="*/ 0 h 25"/>
                <a:gd name="T4" fmla="*/ 0 w 35"/>
                <a:gd name="T5" fmla="*/ 12 h 25"/>
                <a:gd name="T6" fmla="*/ 16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8" y="0"/>
                    <a:pt x="19" y="0"/>
                  </a:cubicBezTo>
                  <a:cubicBezTo>
                    <a:pt x="9" y="0"/>
                    <a:pt x="1" y="5"/>
                    <a:pt x="0" y="12"/>
                  </a:cubicBezTo>
                  <a:cubicBezTo>
                    <a:pt x="0" y="19"/>
                    <a:pt x="7" y="25"/>
                    <a:pt x="16" y="25"/>
                  </a:cubicBezTo>
                  <a:cubicBezTo>
                    <a:pt x="26" y="25"/>
                    <a:pt x="34" y="19"/>
                    <a:pt x="35" y="12"/>
                  </a:cubicBezTo>
                  <a:close/>
                </a:path>
              </a:pathLst>
            </a:custGeom>
            <a:grpFill/>
            <a:ln>
              <a:noFill/>
            </a:ln>
          </p:spPr>
          <p:txBody>
            <a:bodyPr anchor="ctr"/>
            <a:lstStyle/>
            <a:p>
              <a:pPr algn="ctr"/>
            </a:p>
          </p:txBody>
        </p:sp>
        <p:sp>
          <p:nvSpPr>
            <p:cNvPr id="550" name="iṡ1idé"/>
            <p:cNvSpPr/>
            <p:nvPr/>
          </p:nvSpPr>
          <p:spPr bwMode="auto">
            <a:xfrm>
              <a:off x="5142943" y="3331707"/>
              <a:ext cx="126522" cy="91034"/>
            </a:xfrm>
            <a:custGeom>
              <a:avLst/>
              <a:gdLst>
                <a:gd name="T0" fmla="*/ 35 w 35"/>
                <a:gd name="T1" fmla="*/ 12 h 25"/>
                <a:gd name="T2" fmla="*/ 19 w 35"/>
                <a:gd name="T3" fmla="*/ 0 h 25"/>
                <a:gd name="T4" fmla="*/ 0 w 35"/>
                <a:gd name="T5" fmla="*/ 12 h 25"/>
                <a:gd name="T6" fmla="*/ 17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8" y="0"/>
                    <a:pt x="19" y="0"/>
                  </a:cubicBezTo>
                  <a:cubicBezTo>
                    <a:pt x="9" y="0"/>
                    <a:pt x="1" y="5"/>
                    <a:pt x="0" y="12"/>
                  </a:cubicBezTo>
                  <a:cubicBezTo>
                    <a:pt x="0" y="19"/>
                    <a:pt x="7" y="25"/>
                    <a:pt x="17" y="25"/>
                  </a:cubicBezTo>
                  <a:cubicBezTo>
                    <a:pt x="26" y="25"/>
                    <a:pt x="34" y="19"/>
                    <a:pt x="35" y="12"/>
                  </a:cubicBezTo>
                  <a:close/>
                </a:path>
              </a:pathLst>
            </a:custGeom>
            <a:grpFill/>
            <a:ln>
              <a:noFill/>
            </a:ln>
          </p:spPr>
          <p:txBody>
            <a:bodyPr anchor="ctr"/>
            <a:lstStyle/>
            <a:p>
              <a:pPr algn="ctr"/>
            </a:p>
          </p:txBody>
        </p:sp>
        <p:sp>
          <p:nvSpPr>
            <p:cNvPr id="551" name="iṥḷíḓê"/>
            <p:cNvSpPr/>
            <p:nvPr/>
          </p:nvSpPr>
          <p:spPr bwMode="auto">
            <a:xfrm>
              <a:off x="5295695" y="3331707"/>
              <a:ext cx="128065" cy="91034"/>
            </a:xfrm>
            <a:custGeom>
              <a:avLst/>
              <a:gdLst>
                <a:gd name="T0" fmla="*/ 35 w 35"/>
                <a:gd name="T1" fmla="*/ 12 h 25"/>
                <a:gd name="T2" fmla="*/ 18 w 35"/>
                <a:gd name="T3" fmla="*/ 0 h 25"/>
                <a:gd name="T4" fmla="*/ 0 w 35"/>
                <a:gd name="T5" fmla="*/ 12 h 25"/>
                <a:gd name="T6" fmla="*/ 17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8" y="0"/>
                    <a:pt x="18" y="0"/>
                  </a:cubicBezTo>
                  <a:cubicBezTo>
                    <a:pt x="9" y="0"/>
                    <a:pt x="1" y="5"/>
                    <a:pt x="0" y="12"/>
                  </a:cubicBezTo>
                  <a:cubicBezTo>
                    <a:pt x="0" y="19"/>
                    <a:pt x="7" y="25"/>
                    <a:pt x="17" y="25"/>
                  </a:cubicBezTo>
                  <a:cubicBezTo>
                    <a:pt x="26" y="25"/>
                    <a:pt x="34" y="19"/>
                    <a:pt x="35" y="12"/>
                  </a:cubicBezTo>
                  <a:close/>
                </a:path>
              </a:pathLst>
            </a:custGeom>
            <a:grpFill/>
            <a:ln>
              <a:noFill/>
            </a:ln>
          </p:spPr>
          <p:txBody>
            <a:bodyPr anchor="ctr"/>
            <a:lstStyle/>
            <a:p>
              <a:pPr algn="ctr"/>
            </a:p>
          </p:txBody>
        </p:sp>
        <p:sp>
          <p:nvSpPr>
            <p:cNvPr id="552" name="îṩ1ïďè"/>
            <p:cNvSpPr/>
            <p:nvPr/>
          </p:nvSpPr>
          <p:spPr bwMode="auto">
            <a:xfrm>
              <a:off x="5448446" y="3331707"/>
              <a:ext cx="128065" cy="91034"/>
            </a:xfrm>
            <a:custGeom>
              <a:avLst/>
              <a:gdLst>
                <a:gd name="T0" fmla="*/ 35 w 35"/>
                <a:gd name="T1" fmla="*/ 12 h 25"/>
                <a:gd name="T2" fmla="*/ 18 w 35"/>
                <a:gd name="T3" fmla="*/ 0 h 25"/>
                <a:gd name="T4" fmla="*/ 0 w 35"/>
                <a:gd name="T5" fmla="*/ 12 h 25"/>
                <a:gd name="T6" fmla="*/ 17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8" y="0"/>
                    <a:pt x="18" y="0"/>
                  </a:cubicBezTo>
                  <a:cubicBezTo>
                    <a:pt x="9" y="0"/>
                    <a:pt x="1" y="5"/>
                    <a:pt x="0" y="12"/>
                  </a:cubicBezTo>
                  <a:cubicBezTo>
                    <a:pt x="0" y="19"/>
                    <a:pt x="8" y="25"/>
                    <a:pt x="17" y="25"/>
                  </a:cubicBezTo>
                  <a:cubicBezTo>
                    <a:pt x="27" y="25"/>
                    <a:pt x="35" y="19"/>
                    <a:pt x="35" y="12"/>
                  </a:cubicBezTo>
                  <a:close/>
                </a:path>
              </a:pathLst>
            </a:custGeom>
            <a:grpFill/>
            <a:ln>
              <a:noFill/>
            </a:ln>
          </p:spPr>
          <p:txBody>
            <a:bodyPr anchor="ctr"/>
            <a:lstStyle/>
            <a:p>
              <a:pPr algn="ctr"/>
            </a:p>
          </p:txBody>
        </p:sp>
        <p:sp>
          <p:nvSpPr>
            <p:cNvPr id="553" name="ïSḷíḑé"/>
            <p:cNvSpPr/>
            <p:nvPr/>
          </p:nvSpPr>
          <p:spPr bwMode="auto">
            <a:xfrm>
              <a:off x="5602741" y="3331707"/>
              <a:ext cx="126522" cy="91034"/>
            </a:xfrm>
            <a:custGeom>
              <a:avLst/>
              <a:gdLst>
                <a:gd name="T0" fmla="*/ 35 w 35"/>
                <a:gd name="T1" fmla="*/ 12 h 25"/>
                <a:gd name="T2" fmla="*/ 18 w 35"/>
                <a:gd name="T3" fmla="*/ 0 h 25"/>
                <a:gd name="T4" fmla="*/ 0 w 35"/>
                <a:gd name="T5" fmla="*/ 12 h 25"/>
                <a:gd name="T6" fmla="*/ 17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7" y="0"/>
                    <a:pt x="18" y="0"/>
                  </a:cubicBezTo>
                  <a:cubicBezTo>
                    <a:pt x="8" y="0"/>
                    <a:pt x="1" y="5"/>
                    <a:pt x="0" y="12"/>
                  </a:cubicBezTo>
                  <a:cubicBezTo>
                    <a:pt x="0" y="19"/>
                    <a:pt x="8" y="25"/>
                    <a:pt x="17" y="25"/>
                  </a:cubicBezTo>
                  <a:cubicBezTo>
                    <a:pt x="27" y="25"/>
                    <a:pt x="35" y="19"/>
                    <a:pt x="35" y="12"/>
                  </a:cubicBezTo>
                  <a:close/>
                </a:path>
              </a:pathLst>
            </a:custGeom>
            <a:grpFill/>
            <a:ln>
              <a:noFill/>
            </a:ln>
          </p:spPr>
          <p:txBody>
            <a:bodyPr anchor="ctr"/>
            <a:lstStyle/>
            <a:p>
              <a:pPr algn="ctr"/>
            </a:p>
          </p:txBody>
        </p:sp>
        <p:sp>
          <p:nvSpPr>
            <p:cNvPr id="554" name="îŝḷiḓè"/>
            <p:cNvSpPr/>
            <p:nvPr/>
          </p:nvSpPr>
          <p:spPr bwMode="auto">
            <a:xfrm>
              <a:off x="5755493" y="3331707"/>
              <a:ext cx="128065" cy="91034"/>
            </a:xfrm>
            <a:custGeom>
              <a:avLst/>
              <a:gdLst>
                <a:gd name="T0" fmla="*/ 35 w 35"/>
                <a:gd name="T1" fmla="*/ 12 h 25"/>
                <a:gd name="T2" fmla="*/ 18 w 35"/>
                <a:gd name="T3" fmla="*/ 0 h 25"/>
                <a:gd name="T4" fmla="*/ 0 w 35"/>
                <a:gd name="T5" fmla="*/ 12 h 25"/>
                <a:gd name="T6" fmla="*/ 18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7" y="0"/>
                    <a:pt x="18" y="0"/>
                  </a:cubicBezTo>
                  <a:cubicBezTo>
                    <a:pt x="8" y="0"/>
                    <a:pt x="1" y="5"/>
                    <a:pt x="0" y="12"/>
                  </a:cubicBezTo>
                  <a:cubicBezTo>
                    <a:pt x="0" y="19"/>
                    <a:pt x="8" y="25"/>
                    <a:pt x="18" y="25"/>
                  </a:cubicBezTo>
                  <a:cubicBezTo>
                    <a:pt x="27" y="25"/>
                    <a:pt x="35" y="19"/>
                    <a:pt x="35" y="12"/>
                  </a:cubicBezTo>
                  <a:close/>
                </a:path>
              </a:pathLst>
            </a:custGeom>
            <a:grpFill/>
            <a:ln>
              <a:noFill/>
            </a:ln>
          </p:spPr>
          <p:txBody>
            <a:bodyPr anchor="ctr"/>
            <a:lstStyle/>
            <a:p>
              <a:pPr algn="ctr"/>
            </a:p>
          </p:txBody>
        </p:sp>
        <p:sp>
          <p:nvSpPr>
            <p:cNvPr id="555" name="îṥlïḍe"/>
            <p:cNvSpPr/>
            <p:nvPr/>
          </p:nvSpPr>
          <p:spPr bwMode="auto">
            <a:xfrm>
              <a:off x="5908244" y="3331707"/>
              <a:ext cx="128065" cy="91034"/>
            </a:xfrm>
            <a:custGeom>
              <a:avLst/>
              <a:gdLst>
                <a:gd name="T0" fmla="*/ 35 w 35"/>
                <a:gd name="T1" fmla="*/ 12 h 25"/>
                <a:gd name="T2" fmla="*/ 17 w 35"/>
                <a:gd name="T3" fmla="*/ 0 h 25"/>
                <a:gd name="T4" fmla="*/ 0 w 35"/>
                <a:gd name="T5" fmla="*/ 12 h 25"/>
                <a:gd name="T6" fmla="*/ 18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5" y="5"/>
                    <a:pt x="27" y="0"/>
                    <a:pt x="17" y="0"/>
                  </a:cubicBezTo>
                  <a:cubicBezTo>
                    <a:pt x="8" y="0"/>
                    <a:pt x="0" y="5"/>
                    <a:pt x="0" y="12"/>
                  </a:cubicBezTo>
                  <a:cubicBezTo>
                    <a:pt x="1" y="19"/>
                    <a:pt x="8" y="25"/>
                    <a:pt x="18" y="25"/>
                  </a:cubicBezTo>
                  <a:cubicBezTo>
                    <a:pt x="27" y="25"/>
                    <a:pt x="35" y="19"/>
                    <a:pt x="35" y="12"/>
                  </a:cubicBezTo>
                  <a:close/>
                </a:path>
              </a:pathLst>
            </a:custGeom>
            <a:grpFill/>
            <a:ln>
              <a:noFill/>
            </a:ln>
          </p:spPr>
          <p:txBody>
            <a:bodyPr anchor="ctr"/>
            <a:lstStyle/>
            <a:p>
              <a:pPr algn="ctr"/>
            </a:p>
          </p:txBody>
        </p:sp>
        <p:sp>
          <p:nvSpPr>
            <p:cNvPr id="556" name="ï$ḻiḑè"/>
            <p:cNvSpPr/>
            <p:nvPr/>
          </p:nvSpPr>
          <p:spPr bwMode="auto">
            <a:xfrm>
              <a:off x="6062539" y="3331707"/>
              <a:ext cx="126522" cy="91034"/>
            </a:xfrm>
            <a:custGeom>
              <a:avLst/>
              <a:gdLst>
                <a:gd name="T0" fmla="*/ 35 w 35"/>
                <a:gd name="T1" fmla="*/ 12 h 25"/>
                <a:gd name="T2" fmla="*/ 17 w 35"/>
                <a:gd name="T3" fmla="*/ 0 h 25"/>
                <a:gd name="T4" fmla="*/ 0 w 35"/>
                <a:gd name="T5" fmla="*/ 12 h 25"/>
                <a:gd name="T6" fmla="*/ 18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4" y="5"/>
                    <a:pt x="27" y="0"/>
                    <a:pt x="17" y="0"/>
                  </a:cubicBezTo>
                  <a:cubicBezTo>
                    <a:pt x="8" y="0"/>
                    <a:pt x="0" y="5"/>
                    <a:pt x="0" y="12"/>
                  </a:cubicBezTo>
                  <a:cubicBezTo>
                    <a:pt x="1" y="19"/>
                    <a:pt x="9" y="25"/>
                    <a:pt x="18" y="25"/>
                  </a:cubicBezTo>
                  <a:cubicBezTo>
                    <a:pt x="28" y="25"/>
                    <a:pt x="35" y="19"/>
                    <a:pt x="35" y="12"/>
                  </a:cubicBezTo>
                  <a:close/>
                </a:path>
              </a:pathLst>
            </a:custGeom>
            <a:grpFill/>
            <a:ln>
              <a:noFill/>
            </a:ln>
          </p:spPr>
          <p:txBody>
            <a:bodyPr anchor="ctr"/>
            <a:lstStyle/>
            <a:p>
              <a:pPr algn="ctr"/>
            </a:p>
          </p:txBody>
        </p:sp>
        <p:sp>
          <p:nvSpPr>
            <p:cNvPr id="557" name="îŝḻîďê"/>
            <p:cNvSpPr/>
            <p:nvPr/>
          </p:nvSpPr>
          <p:spPr bwMode="auto">
            <a:xfrm>
              <a:off x="6215291" y="3331707"/>
              <a:ext cx="128065" cy="91034"/>
            </a:xfrm>
            <a:custGeom>
              <a:avLst/>
              <a:gdLst>
                <a:gd name="T0" fmla="*/ 35 w 35"/>
                <a:gd name="T1" fmla="*/ 12 h 25"/>
                <a:gd name="T2" fmla="*/ 17 w 35"/>
                <a:gd name="T3" fmla="*/ 0 h 25"/>
                <a:gd name="T4" fmla="*/ 0 w 35"/>
                <a:gd name="T5" fmla="*/ 12 h 25"/>
                <a:gd name="T6" fmla="*/ 18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4" y="5"/>
                    <a:pt x="26" y="0"/>
                    <a:pt x="17" y="0"/>
                  </a:cubicBezTo>
                  <a:cubicBezTo>
                    <a:pt x="7" y="0"/>
                    <a:pt x="0" y="5"/>
                    <a:pt x="0" y="12"/>
                  </a:cubicBezTo>
                  <a:cubicBezTo>
                    <a:pt x="1" y="19"/>
                    <a:pt x="9" y="25"/>
                    <a:pt x="18" y="25"/>
                  </a:cubicBezTo>
                  <a:cubicBezTo>
                    <a:pt x="28" y="25"/>
                    <a:pt x="35" y="19"/>
                    <a:pt x="35" y="12"/>
                  </a:cubicBezTo>
                  <a:close/>
                </a:path>
              </a:pathLst>
            </a:custGeom>
            <a:grpFill/>
            <a:ln>
              <a:noFill/>
            </a:ln>
          </p:spPr>
          <p:txBody>
            <a:bodyPr anchor="ctr"/>
            <a:lstStyle/>
            <a:p>
              <a:pPr algn="ctr"/>
            </a:p>
          </p:txBody>
        </p:sp>
        <p:sp>
          <p:nvSpPr>
            <p:cNvPr id="558" name="îŝľiḓé"/>
            <p:cNvSpPr/>
            <p:nvPr/>
          </p:nvSpPr>
          <p:spPr bwMode="auto">
            <a:xfrm>
              <a:off x="6368042" y="3331707"/>
              <a:ext cx="128065" cy="91034"/>
            </a:xfrm>
            <a:custGeom>
              <a:avLst/>
              <a:gdLst>
                <a:gd name="T0" fmla="*/ 35 w 35"/>
                <a:gd name="T1" fmla="*/ 12 h 25"/>
                <a:gd name="T2" fmla="*/ 17 w 35"/>
                <a:gd name="T3" fmla="*/ 0 h 25"/>
                <a:gd name="T4" fmla="*/ 0 w 35"/>
                <a:gd name="T5" fmla="*/ 12 h 25"/>
                <a:gd name="T6" fmla="*/ 19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4" y="5"/>
                    <a:pt x="26" y="0"/>
                    <a:pt x="17" y="0"/>
                  </a:cubicBezTo>
                  <a:cubicBezTo>
                    <a:pt x="7" y="0"/>
                    <a:pt x="0" y="5"/>
                    <a:pt x="0" y="12"/>
                  </a:cubicBezTo>
                  <a:cubicBezTo>
                    <a:pt x="1" y="19"/>
                    <a:pt x="9" y="25"/>
                    <a:pt x="19" y="25"/>
                  </a:cubicBezTo>
                  <a:cubicBezTo>
                    <a:pt x="28" y="25"/>
                    <a:pt x="35" y="19"/>
                    <a:pt x="35" y="12"/>
                  </a:cubicBezTo>
                  <a:close/>
                </a:path>
              </a:pathLst>
            </a:custGeom>
            <a:grpFill/>
            <a:ln>
              <a:noFill/>
            </a:ln>
          </p:spPr>
          <p:txBody>
            <a:bodyPr anchor="ctr"/>
            <a:lstStyle/>
            <a:p>
              <a:pPr algn="ctr"/>
            </a:p>
          </p:txBody>
        </p:sp>
        <p:sp>
          <p:nvSpPr>
            <p:cNvPr id="559" name="îṧḻîḍè"/>
            <p:cNvSpPr/>
            <p:nvPr/>
          </p:nvSpPr>
          <p:spPr bwMode="auto">
            <a:xfrm>
              <a:off x="6520795" y="3331707"/>
              <a:ext cx="128065" cy="91034"/>
            </a:xfrm>
            <a:custGeom>
              <a:avLst/>
              <a:gdLst>
                <a:gd name="T0" fmla="*/ 35 w 35"/>
                <a:gd name="T1" fmla="*/ 12 h 25"/>
                <a:gd name="T2" fmla="*/ 16 w 35"/>
                <a:gd name="T3" fmla="*/ 0 h 25"/>
                <a:gd name="T4" fmla="*/ 0 w 35"/>
                <a:gd name="T5" fmla="*/ 12 h 25"/>
                <a:gd name="T6" fmla="*/ 19 w 35"/>
                <a:gd name="T7" fmla="*/ 25 h 25"/>
                <a:gd name="T8" fmla="*/ 35 w 35"/>
                <a:gd name="T9" fmla="*/ 12 h 25"/>
              </a:gdLst>
              <a:ahLst/>
              <a:cxnLst>
                <a:cxn ang="0">
                  <a:pos x="T0" y="T1"/>
                </a:cxn>
                <a:cxn ang="0">
                  <a:pos x="T2" y="T3"/>
                </a:cxn>
                <a:cxn ang="0">
                  <a:pos x="T4" y="T5"/>
                </a:cxn>
                <a:cxn ang="0">
                  <a:pos x="T6" y="T7"/>
                </a:cxn>
                <a:cxn ang="0">
                  <a:pos x="T8" y="T9"/>
                </a:cxn>
              </a:cxnLst>
              <a:rect l="0" t="0" r="r" b="b"/>
              <a:pathLst>
                <a:path w="35" h="25">
                  <a:moveTo>
                    <a:pt x="35" y="12"/>
                  </a:moveTo>
                  <a:cubicBezTo>
                    <a:pt x="34" y="5"/>
                    <a:pt x="26" y="0"/>
                    <a:pt x="16" y="0"/>
                  </a:cubicBezTo>
                  <a:cubicBezTo>
                    <a:pt x="7" y="0"/>
                    <a:pt x="0" y="5"/>
                    <a:pt x="0" y="12"/>
                  </a:cubicBezTo>
                  <a:cubicBezTo>
                    <a:pt x="1" y="19"/>
                    <a:pt x="9" y="25"/>
                    <a:pt x="19" y="25"/>
                  </a:cubicBezTo>
                  <a:cubicBezTo>
                    <a:pt x="28" y="25"/>
                    <a:pt x="35" y="19"/>
                    <a:pt x="35" y="12"/>
                  </a:cubicBezTo>
                  <a:close/>
                </a:path>
              </a:pathLst>
            </a:custGeom>
            <a:grpFill/>
            <a:ln>
              <a:noFill/>
            </a:ln>
          </p:spPr>
          <p:txBody>
            <a:bodyPr anchor="ctr"/>
            <a:lstStyle/>
            <a:p>
              <a:pPr algn="ctr"/>
            </a:p>
          </p:txBody>
        </p:sp>
        <p:sp>
          <p:nvSpPr>
            <p:cNvPr id="560" name="ïSḷîḓe"/>
            <p:cNvSpPr/>
            <p:nvPr/>
          </p:nvSpPr>
          <p:spPr bwMode="auto">
            <a:xfrm>
              <a:off x="6675089" y="3331707"/>
              <a:ext cx="131151" cy="91034"/>
            </a:xfrm>
            <a:custGeom>
              <a:avLst/>
              <a:gdLst>
                <a:gd name="T0" fmla="*/ 35 w 36"/>
                <a:gd name="T1" fmla="*/ 12 h 25"/>
                <a:gd name="T2" fmla="*/ 16 w 36"/>
                <a:gd name="T3" fmla="*/ 0 h 25"/>
                <a:gd name="T4" fmla="*/ 0 w 36"/>
                <a:gd name="T5" fmla="*/ 12 h 25"/>
                <a:gd name="T6" fmla="*/ 19 w 36"/>
                <a:gd name="T7" fmla="*/ 25 h 25"/>
                <a:gd name="T8" fmla="*/ 35 w 36"/>
                <a:gd name="T9" fmla="*/ 12 h 25"/>
              </a:gdLst>
              <a:ahLst/>
              <a:cxnLst>
                <a:cxn ang="0">
                  <a:pos x="T0" y="T1"/>
                </a:cxn>
                <a:cxn ang="0">
                  <a:pos x="T2" y="T3"/>
                </a:cxn>
                <a:cxn ang="0">
                  <a:pos x="T4" y="T5"/>
                </a:cxn>
                <a:cxn ang="0">
                  <a:pos x="T6" y="T7"/>
                </a:cxn>
                <a:cxn ang="0">
                  <a:pos x="T8" y="T9"/>
                </a:cxn>
              </a:cxnLst>
              <a:rect l="0" t="0" r="r" b="b"/>
              <a:pathLst>
                <a:path w="36" h="25">
                  <a:moveTo>
                    <a:pt x="35" y="12"/>
                  </a:moveTo>
                  <a:cubicBezTo>
                    <a:pt x="34" y="5"/>
                    <a:pt x="26" y="0"/>
                    <a:pt x="16" y="0"/>
                  </a:cubicBezTo>
                  <a:cubicBezTo>
                    <a:pt x="7" y="0"/>
                    <a:pt x="0" y="5"/>
                    <a:pt x="0" y="12"/>
                  </a:cubicBezTo>
                  <a:cubicBezTo>
                    <a:pt x="1" y="19"/>
                    <a:pt x="10" y="25"/>
                    <a:pt x="19" y="25"/>
                  </a:cubicBezTo>
                  <a:cubicBezTo>
                    <a:pt x="29" y="25"/>
                    <a:pt x="36" y="19"/>
                    <a:pt x="35" y="12"/>
                  </a:cubicBezTo>
                  <a:close/>
                </a:path>
              </a:pathLst>
            </a:custGeom>
            <a:grpFill/>
            <a:ln>
              <a:noFill/>
            </a:ln>
          </p:spPr>
          <p:txBody>
            <a:bodyPr anchor="ctr"/>
            <a:lstStyle/>
            <a:p>
              <a:pPr algn="ctr"/>
            </a:p>
          </p:txBody>
        </p:sp>
        <p:sp>
          <p:nvSpPr>
            <p:cNvPr id="561" name="îŝ1ïdé"/>
            <p:cNvSpPr/>
            <p:nvPr/>
          </p:nvSpPr>
          <p:spPr bwMode="auto">
            <a:xfrm>
              <a:off x="6827841" y="3331707"/>
              <a:ext cx="131151" cy="91034"/>
            </a:xfrm>
            <a:custGeom>
              <a:avLst/>
              <a:gdLst>
                <a:gd name="T0" fmla="*/ 35 w 36"/>
                <a:gd name="T1" fmla="*/ 12 h 25"/>
                <a:gd name="T2" fmla="*/ 16 w 36"/>
                <a:gd name="T3" fmla="*/ 0 h 25"/>
                <a:gd name="T4" fmla="*/ 0 w 36"/>
                <a:gd name="T5" fmla="*/ 12 h 25"/>
                <a:gd name="T6" fmla="*/ 19 w 36"/>
                <a:gd name="T7" fmla="*/ 25 h 25"/>
                <a:gd name="T8" fmla="*/ 35 w 36"/>
                <a:gd name="T9" fmla="*/ 12 h 25"/>
              </a:gdLst>
              <a:ahLst/>
              <a:cxnLst>
                <a:cxn ang="0">
                  <a:pos x="T0" y="T1"/>
                </a:cxn>
                <a:cxn ang="0">
                  <a:pos x="T2" y="T3"/>
                </a:cxn>
                <a:cxn ang="0">
                  <a:pos x="T4" y="T5"/>
                </a:cxn>
                <a:cxn ang="0">
                  <a:pos x="T6" y="T7"/>
                </a:cxn>
                <a:cxn ang="0">
                  <a:pos x="T8" y="T9"/>
                </a:cxn>
              </a:cxnLst>
              <a:rect l="0" t="0" r="r" b="b"/>
              <a:pathLst>
                <a:path w="36" h="25">
                  <a:moveTo>
                    <a:pt x="35" y="12"/>
                  </a:moveTo>
                  <a:cubicBezTo>
                    <a:pt x="34" y="5"/>
                    <a:pt x="25" y="0"/>
                    <a:pt x="16" y="0"/>
                  </a:cubicBezTo>
                  <a:cubicBezTo>
                    <a:pt x="6" y="0"/>
                    <a:pt x="0" y="5"/>
                    <a:pt x="0" y="12"/>
                  </a:cubicBezTo>
                  <a:cubicBezTo>
                    <a:pt x="1" y="19"/>
                    <a:pt x="10" y="25"/>
                    <a:pt x="19" y="25"/>
                  </a:cubicBezTo>
                  <a:cubicBezTo>
                    <a:pt x="29" y="25"/>
                    <a:pt x="36" y="19"/>
                    <a:pt x="35" y="12"/>
                  </a:cubicBezTo>
                  <a:close/>
                </a:path>
              </a:pathLst>
            </a:custGeom>
            <a:grpFill/>
            <a:ln>
              <a:noFill/>
            </a:ln>
          </p:spPr>
          <p:txBody>
            <a:bodyPr anchor="ctr"/>
            <a:lstStyle/>
            <a:p>
              <a:pPr algn="ctr"/>
            </a:p>
          </p:txBody>
        </p:sp>
        <p:sp>
          <p:nvSpPr>
            <p:cNvPr id="562" name="íšľíḑê"/>
            <p:cNvSpPr/>
            <p:nvPr/>
          </p:nvSpPr>
          <p:spPr bwMode="auto">
            <a:xfrm>
              <a:off x="6977507" y="3331707"/>
              <a:ext cx="135779" cy="91034"/>
            </a:xfrm>
            <a:custGeom>
              <a:avLst/>
              <a:gdLst>
                <a:gd name="T0" fmla="*/ 36 w 37"/>
                <a:gd name="T1" fmla="*/ 12 h 25"/>
                <a:gd name="T2" fmla="*/ 17 w 37"/>
                <a:gd name="T3" fmla="*/ 0 h 25"/>
                <a:gd name="T4" fmla="*/ 1 w 37"/>
                <a:gd name="T5" fmla="*/ 12 h 25"/>
                <a:gd name="T6" fmla="*/ 21 w 37"/>
                <a:gd name="T7" fmla="*/ 25 h 25"/>
                <a:gd name="T8" fmla="*/ 36 w 37"/>
                <a:gd name="T9" fmla="*/ 12 h 25"/>
              </a:gdLst>
              <a:ahLst/>
              <a:cxnLst>
                <a:cxn ang="0">
                  <a:pos x="T0" y="T1"/>
                </a:cxn>
                <a:cxn ang="0">
                  <a:pos x="T2" y="T3"/>
                </a:cxn>
                <a:cxn ang="0">
                  <a:pos x="T4" y="T5"/>
                </a:cxn>
                <a:cxn ang="0">
                  <a:pos x="T6" y="T7"/>
                </a:cxn>
                <a:cxn ang="0">
                  <a:pos x="T8" y="T9"/>
                </a:cxn>
              </a:cxnLst>
              <a:rect l="0" t="0" r="r" b="b"/>
              <a:pathLst>
                <a:path w="37" h="25">
                  <a:moveTo>
                    <a:pt x="36" y="12"/>
                  </a:moveTo>
                  <a:cubicBezTo>
                    <a:pt x="35" y="5"/>
                    <a:pt x="26" y="0"/>
                    <a:pt x="17" y="0"/>
                  </a:cubicBezTo>
                  <a:cubicBezTo>
                    <a:pt x="7" y="0"/>
                    <a:pt x="0" y="5"/>
                    <a:pt x="1" y="12"/>
                  </a:cubicBezTo>
                  <a:cubicBezTo>
                    <a:pt x="2" y="19"/>
                    <a:pt x="11" y="25"/>
                    <a:pt x="21" y="25"/>
                  </a:cubicBezTo>
                  <a:cubicBezTo>
                    <a:pt x="30" y="25"/>
                    <a:pt x="37" y="19"/>
                    <a:pt x="36" y="12"/>
                  </a:cubicBezTo>
                  <a:close/>
                </a:path>
              </a:pathLst>
            </a:custGeom>
            <a:grpFill/>
            <a:ln>
              <a:noFill/>
            </a:ln>
          </p:spPr>
          <p:txBody>
            <a:bodyPr anchor="ctr"/>
            <a:lstStyle/>
            <a:p>
              <a:pPr algn="ctr"/>
            </a:p>
          </p:txBody>
        </p:sp>
        <p:sp>
          <p:nvSpPr>
            <p:cNvPr id="563" name="îSḻïḍe"/>
            <p:cNvSpPr/>
            <p:nvPr/>
          </p:nvSpPr>
          <p:spPr bwMode="auto">
            <a:xfrm>
              <a:off x="5755493" y="3445885"/>
              <a:ext cx="128065" cy="94120"/>
            </a:xfrm>
            <a:prstGeom prst="ellipse">
              <a:avLst/>
            </a:prstGeom>
            <a:grpFill/>
            <a:ln>
              <a:noFill/>
            </a:ln>
          </p:spPr>
          <p:txBody>
            <a:bodyPr anchor="ctr"/>
            <a:lstStyle/>
            <a:p>
              <a:pPr algn="ctr"/>
            </a:p>
          </p:txBody>
        </p:sp>
        <p:sp>
          <p:nvSpPr>
            <p:cNvPr id="564" name="ïŝḻîḍé"/>
            <p:cNvSpPr/>
            <p:nvPr/>
          </p:nvSpPr>
          <p:spPr bwMode="auto">
            <a:xfrm>
              <a:off x="5912874" y="3445885"/>
              <a:ext cx="126522" cy="94120"/>
            </a:xfrm>
            <a:custGeom>
              <a:avLst/>
              <a:gdLst>
                <a:gd name="T0" fmla="*/ 35 w 35"/>
                <a:gd name="T1" fmla="*/ 12 h 26"/>
                <a:gd name="T2" fmla="*/ 17 w 35"/>
                <a:gd name="T3" fmla="*/ 0 h 26"/>
                <a:gd name="T4" fmla="*/ 0 w 35"/>
                <a:gd name="T5" fmla="*/ 12 h 26"/>
                <a:gd name="T6" fmla="*/ 17 w 35"/>
                <a:gd name="T7" fmla="*/ 26 h 26"/>
                <a:gd name="T8" fmla="*/ 35 w 35"/>
                <a:gd name="T9" fmla="*/ 12 h 26"/>
              </a:gdLst>
              <a:ahLst/>
              <a:cxnLst>
                <a:cxn ang="0">
                  <a:pos x="T0" y="T1"/>
                </a:cxn>
                <a:cxn ang="0">
                  <a:pos x="T2" y="T3"/>
                </a:cxn>
                <a:cxn ang="0">
                  <a:pos x="T4" y="T5"/>
                </a:cxn>
                <a:cxn ang="0">
                  <a:pos x="T6" y="T7"/>
                </a:cxn>
                <a:cxn ang="0">
                  <a:pos x="T8" y="T9"/>
                </a:cxn>
              </a:cxnLst>
              <a:rect l="0" t="0" r="r" b="b"/>
              <a:pathLst>
                <a:path w="35" h="26">
                  <a:moveTo>
                    <a:pt x="35" y="12"/>
                  </a:moveTo>
                  <a:cubicBezTo>
                    <a:pt x="34" y="5"/>
                    <a:pt x="26" y="0"/>
                    <a:pt x="17" y="0"/>
                  </a:cubicBezTo>
                  <a:cubicBezTo>
                    <a:pt x="7" y="0"/>
                    <a:pt x="0" y="5"/>
                    <a:pt x="0" y="12"/>
                  </a:cubicBezTo>
                  <a:cubicBezTo>
                    <a:pt x="0" y="20"/>
                    <a:pt x="8" y="26"/>
                    <a:pt x="17" y="26"/>
                  </a:cubicBezTo>
                  <a:cubicBezTo>
                    <a:pt x="27" y="26"/>
                    <a:pt x="35" y="20"/>
                    <a:pt x="35" y="12"/>
                  </a:cubicBezTo>
                  <a:close/>
                </a:path>
              </a:pathLst>
            </a:custGeom>
            <a:grpFill/>
            <a:ln>
              <a:noFill/>
            </a:ln>
          </p:spPr>
          <p:txBody>
            <a:bodyPr anchor="ctr"/>
            <a:lstStyle/>
            <a:p>
              <a:pPr algn="ctr"/>
            </a:p>
          </p:txBody>
        </p:sp>
        <p:sp>
          <p:nvSpPr>
            <p:cNvPr id="565" name="íśḷîḋé"/>
            <p:cNvSpPr/>
            <p:nvPr/>
          </p:nvSpPr>
          <p:spPr bwMode="auto">
            <a:xfrm>
              <a:off x="6065625" y="3445885"/>
              <a:ext cx="128065" cy="94120"/>
            </a:xfrm>
            <a:custGeom>
              <a:avLst/>
              <a:gdLst>
                <a:gd name="T0" fmla="*/ 35 w 35"/>
                <a:gd name="T1" fmla="*/ 12 h 26"/>
                <a:gd name="T2" fmla="*/ 17 w 35"/>
                <a:gd name="T3" fmla="*/ 0 h 26"/>
                <a:gd name="T4" fmla="*/ 0 w 35"/>
                <a:gd name="T5" fmla="*/ 12 h 26"/>
                <a:gd name="T6" fmla="*/ 18 w 35"/>
                <a:gd name="T7" fmla="*/ 26 h 26"/>
                <a:gd name="T8" fmla="*/ 35 w 35"/>
                <a:gd name="T9" fmla="*/ 12 h 26"/>
              </a:gdLst>
              <a:ahLst/>
              <a:cxnLst>
                <a:cxn ang="0">
                  <a:pos x="T0" y="T1"/>
                </a:cxn>
                <a:cxn ang="0">
                  <a:pos x="T2" y="T3"/>
                </a:cxn>
                <a:cxn ang="0">
                  <a:pos x="T4" y="T5"/>
                </a:cxn>
                <a:cxn ang="0">
                  <a:pos x="T6" y="T7"/>
                </a:cxn>
                <a:cxn ang="0">
                  <a:pos x="T8" y="T9"/>
                </a:cxn>
              </a:cxnLst>
              <a:rect l="0" t="0" r="r" b="b"/>
              <a:pathLst>
                <a:path w="35" h="26">
                  <a:moveTo>
                    <a:pt x="35" y="12"/>
                  </a:moveTo>
                  <a:cubicBezTo>
                    <a:pt x="35" y="5"/>
                    <a:pt x="27" y="0"/>
                    <a:pt x="17" y="0"/>
                  </a:cubicBezTo>
                  <a:cubicBezTo>
                    <a:pt x="8" y="0"/>
                    <a:pt x="0" y="5"/>
                    <a:pt x="0" y="12"/>
                  </a:cubicBezTo>
                  <a:cubicBezTo>
                    <a:pt x="1" y="20"/>
                    <a:pt x="9" y="26"/>
                    <a:pt x="18" y="26"/>
                  </a:cubicBezTo>
                  <a:cubicBezTo>
                    <a:pt x="28" y="26"/>
                    <a:pt x="35" y="20"/>
                    <a:pt x="35" y="12"/>
                  </a:cubicBezTo>
                  <a:close/>
                </a:path>
              </a:pathLst>
            </a:custGeom>
            <a:grpFill/>
            <a:ln>
              <a:noFill/>
            </a:ln>
          </p:spPr>
          <p:txBody>
            <a:bodyPr anchor="ctr"/>
            <a:lstStyle/>
            <a:p>
              <a:pPr algn="ctr"/>
            </a:p>
          </p:txBody>
        </p:sp>
        <p:sp>
          <p:nvSpPr>
            <p:cNvPr id="566" name="ïs1îde"/>
            <p:cNvSpPr/>
            <p:nvPr/>
          </p:nvSpPr>
          <p:spPr bwMode="auto">
            <a:xfrm>
              <a:off x="6223006" y="3445885"/>
              <a:ext cx="126522" cy="94120"/>
            </a:xfrm>
            <a:custGeom>
              <a:avLst/>
              <a:gdLst>
                <a:gd name="T0" fmla="*/ 35 w 35"/>
                <a:gd name="T1" fmla="*/ 12 h 26"/>
                <a:gd name="T2" fmla="*/ 17 w 35"/>
                <a:gd name="T3" fmla="*/ 0 h 26"/>
                <a:gd name="T4" fmla="*/ 0 w 35"/>
                <a:gd name="T5" fmla="*/ 12 h 26"/>
                <a:gd name="T6" fmla="*/ 18 w 35"/>
                <a:gd name="T7" fmla="*/ 26 h 26"/>
                <a:gd name="T8" fmla="*/ 35 w 35"/>
                <a:gd name="T9" fmla="*/ 12 h 26"/>
              </a:gdLst>
              <a:ahLst/>
              <a:cxnLst>
                <a:cxn ang="0">
                  <a:pos x="T0" y="T1"/>
                </a:cxn>
                <a:cxn ang="0">
                  <a:pos x="T2" y="T3"/>
                </a:cxn>
                <a:cxn ang="0">
                  <a:pos x="T4" y="T5"/>
                </a:cxn>
                <a:cxn ang="0">
                  <a:pos x="T6" y="T7"/>
                </a:cxn>
                <a:cxn ang="0">
                  <a:pos x="T8" y="T9"/>
                </a:cxn>
              </a:cxnLst>
              <a:rect l="0" t="0" r="r" b="b"/>
              <a:pathLst>
                <a:path w="35" h="26">
                  <a:moveTo>
                    <a:pt x="35" y="12"/>
                  </a:moveTo>
                  <a:cubicBezTo>
                    <a:pt x="34" y="5"/>
                    <a:pt x="26" y="0"/>
                    <a:pt x="17" y="0"/>
                  </a:cubicBezTo>
                  <a:cubicBezTo>
                    <a:pt x="7" y="0"/>
                    <a:pt x="0" y="5"/>
                    <a:pt x="0" y="12"/>
                  </a:cubicBezTo>
                  <a:cubicBezTo>
                    <a:pt x="0" y="20"/>
                    <a:pt x="8" y="26"/>
                    <a:pt x="18" y="26"/>
                  </a:cubicBezTo>
                  <a:cubicBezTo>
                    <a:pt x="28" y="26"/>
                    <a:pt x="35" y="20"/>
                    <a:pt x="35" y="12"/>
                  </a:cubicBezTo>
                  <a:close/>
                </a:path>
              </a:pathLst>
            </a:custGeom>
            <a:grpFill/>
            <a:ln>
              <a:noFill/>
            </a:ln>
          </p:spPr>
          <p:txBody>
            <a:bodyPr anchor="ctr"/>
            <a:lstStyle/>
            <a:p>
              <a:pPr algn="ctr"/>
            </a:p>
          </p:txBody>
        </p:sp>
        <p:sp>
          <p:nvSpPr>
            <p:cNvPr id="567" name="ïṥļîḑê"/>
            <p:cNvSpPr/>
            <p:nvPr/>
          </p:nvSpPr>
          <p:spPr bwMode="auto">
            <a:xfrm>
              <a:off x="6375758" y="3445885"/>
              <a:ext cx="131151" cy="94120"/>
            </a:xfrm>
            <a:custGeom>
              <a:avLst/>
              <a:gdLst>
                <a:gd name="T0" fmla="*/ 35 w 36"/>
                <a:gd name="T1" fmla="*/ 12 h 26"/>
                <a:gd name="T2" fmla="*/ 17 w 36"/>
                <a:gd name="T3" fmla="*/ 0 h 26"/>
                <a:gd name="T4" fmla="*/ 1 w 36"/>
                <a:gd name="T5" fmla="*/ 12 h 26"/>
                <a:gd name="T6" fmla="*/ 19 w 36"/>
                <a:gd name="T7" fmla="*/ 26 h 26"/>
                <a:gd name="T8" fmla="*/ 35 w 36"/>
                <a:gd name="T9" fmla="*/ 12 h 26"/>
              </a:gdLst>
              <a:ahLst/>
              <a:cxnLst>
                <a:cxn ang="0">
                  <a:pos x="T0" y="T1"/>
                </a:cxn>
                <a:cxn ang="0">
                  <a:pos x="T2" y="T3"/>
                </a:cxn>
                <a:cxn ang="0">
                  <a:pos x="T4" y="T5"/>
                </a:cxn>
                <a:cxn ang="0">
                  <a:pos x="T6" y="T7"/>
                </a:cxn>
                <a:cxn ang="0">
                  <a:pos x="T8" y="T9"/>
                </a:cxn>
              </a:cxnLst>
              <a:rect l="0" t="0" r="r" b="b"/>
              <a:pathLst>
                <a:path w="36" h="26">
                  <a:moveTo>
                    <a:pt x="35" y="12"/>
                  </a:moveTo>
                  <a:cubicBezTo>
                    <a:pt x="35" y="5"/>
                    <a:pt x="27" y="0"/>
                    <a:pt x="17" y="0"/>
                  </a:cubicBezTo>
                  <a:cubicBezTo>
                    <a:pt x="7" y="0"/>
                    <a:pt x="0" y="5"/>
                    <a:pt x="1" y="12"/>
                  </a:cubicBezTo>
                  <a:cubicBezTo>
                    <a:pt x="1" y="20"/>
                    <a:pt x="9" y="26"/>
                    <a:pt x="19" y="26"/>
                  </a:cubicBezTo>
                  <a:cubicBezTo>
                    <a:pt x="29" y="26"/>
                    <a:pt x="36" y="20"/>
                    <a:pt x="35" y="12"/>
                  </a:cubicBezTo>
                  <a:close/>
                </a:path>
              </a:pathLst>
            </a:custGeom>
            <a:grpFill/>
            <a:ln>
              <a:noFill/>
            </a:ln>
          </p:spPr>
          <p:txBody>
            <a:bodyPr anchor="ctr"/>
            <a:lstStyle/>
            <a:p>
              <a:pPr algn="ctr"/>
            </a:p>
          </p:txBody>
        </p:sp>
        <p:sp>
          <p:nvSpPr>
            <p:cNvPr id="568" name="í$1iḓè"/>
            <p:cNvSpPr/>
            <p:nvPr/>
          </p:nvSpPr>
          <p:spPr bwMode="auto">
            <a:xfrm>
              <a:off x="6533138" y="3445885"/>
              <a:ext cx="131151" cy="94120"/>
            </a:xfrm>
            <a:custGeom>
              <a:avLst/>
              <a:gdLst>
                <a:gd name="T0" fmla="*/ 35 w 36"/>
                <a:gd name="T1" fmla="*/ 12 h 26"/>
                <a:gd name="T2" fmla="*/ 16 w 36"/>
                <a:gd name="T3" fmla="*/ 0 h 26"/>
                <a:gd name="T4" fmla="*/ 0 w 36"/>
                <a:gd name="T5" fmla="*/ 12 h 26"/>
                <a:gd name="T6" fmla="*/ 19 w 36"/>
                <a:gd name="T7" fmla="*/ 26 h 26"/>
                <a:gd name="T8" fmla="*/ 35 w 36"/>
                <a:gd name="T9" fmla="*/ 12 h 26"/>
              </a:gdLst>
              <a:ahLst/>
              <a:cxnLst>
                <a:cxn ang="0">
                  <a:pos x="T0" y="T1"/>
                </a:cxn>
                <a:cxn ang="0">
                  <a:pos x="T2" y="T3"/>
                </a:cxn>
                <a:cxn ang="0">
                  <a:pos x="T4" y="T5"/>
                </a:cxn>
                <a:cxn ang="0">
                  <a:pos x="T6" y="T7"/>
                </a:cxn>
                <a:cxn ang="0">
                  <a:pos x="T8" y="T9"/>
                </a:cxn>
              </a:cxnLst>
              <a:rect l="0" t="0" r="r" b="b"/>
              <a:pathLst>
                <a:path w="36" h="26">
                  <a:moveTo>
                    <a:pt x="35" y="12"/>
                  </a:moveTo>
                  <a:cubicBezTo>
                    <a:pt x="34" y="5"/>
                    <a:pt x="26" y="0"/>
                    <a:pt x="16" y="0"/>
                  </a:cubicBezTo>
                  <a:cubicBezTo>
                    <a:pt x="7" y="0"/>
                    <a:pt x="0" y="5"/>
                    <a:pt x="0" y="12"/>
                  </a:cubicBezTo>
                  <a:cubicBezTo>
                    <a:pt x="1" y="20"/>
                    <a:pt x="9" y="26"/>
                    <a:pt x="19" y="26"/>
                  </a:cubicBezTo>
                  <a:cubicBezTo>
                    <a:pt x="29" y="26"/>
                    <a:pt x="36" y="20"/>
                    <a:pt x="35" y="12"/>
                  </a:cubicBezTo>
                  <a:close/>
                </a:path>
              </a:pathLst>
            </a:custGeom>
            <a:grpFill/>
            <a:ln>
              <a:noFill/>
            </a:ln>
          </p:spPr>
          <p:txBody>
            <a:bodyPr anchor="ctr"/>
            <a:lstStyle/>
            <a:p>
              <a:pPr algn="ctr"/>
            </a:p>
          </p:txBody>
        </p:sp>
        <p:sp>
          <p:nvSpPr>
            <p:cNvPr id="569" name="îşļîḑe"/>
            <p:cNvSpPr/>
            <p:nvPr/>
          </p:nvSpPr>
          <p:spPr bwMode="auto">
            <a:xfrm>
              <a:off x="6685889" y="3445885"/>
              <a:ext cx="131151" cy="94120"/>
            </a:xfrm>
            <a:custGeom>
              <a:avLst/>
              <a:gdLst>
                <a:gd name="T0" fmla="*/ 36 w 36"/>
                <a:gd name="T1" fmla="*/ 12 h 26"/>
                <a:gd name="T2" fmla="*/ 17 w 36"/>
                <a:gd name="T3" fmla="*/ 0 h 26"/>
                <a:gd name="T4" fmla="*/ 1 w 36"/>
                <a:gd name="T5" fmla="*/ 12 h 26"/>
                <a:gd name="T6" fmla="*/ 20 w 36"/>
                <a:gd name="T7" fmla="*/ 26 h 26"/>
                <a:gd name="T8" fmla="*/ 36 w 36"/>
                <a:gd name="T9" fmla="*/ 12 h 26"/>
              </a:gdLst>
              <a:ahLst/>
              <a:cxnLst>
                <a:cxn ang="0">
                  <a:pos x="T0" y="T1"/>
                </a:cxn>
                <a:cxn ang="0">
                  <a:pos x="T2" y="T3"/>
                </a:cxn>
                <a:cxn ang="0">
                  <a:pos x="T4" y="T5"/>
                </a:cxn>
                <a:cxn ang="0">
                  <a:pos x="T6" y="T7"/>
                </a:cxn>
                <a:cxn ang="0">
                  <a:pos x="T8" y="T9"/>
                </a:cxn>
              </a:cxnLst>
              <a:rect l="0" t="0" r="r" b="b"/>
              <a:pathLst>
                <a:path w="36" h="26">
                  <a:moveTo>
                    <a:pt x="36" y="12"/>
                  </a:moveTo>
                  <a:cubicBezTo>
                    <a:pt x="35" y="5"/>
                    <a:pt x="26" y="0"/>
                    <a:pt x="17" y="0"/>
                  </a:cubicBezTo>
                  <a:cubicBezTo>
                    <a:pt x="7" y="0"/>
                    <a:pt x="0" y="5"/>
                    <a:pt x="1" y="12"/>
                  </a:cubicBezTo>
                  <a:cubicBezTo>
                    <a:pt x="2" y="20"/>
                    <a:pt x="10" y="26"/>
                    <a:pt x="20" y="26"/>
                  </a:cubicBezTo>
                  <a:cubicBezTo>
                    <a:pt x="29" y="26"/>
                    <a:pt x="36" y="20"/>
                    <a:pt x="36" y="12"/>
                  </a:cubicBezTo>
                  <a:close/>
                </a:path>
              </a:pathLst>
            </a:custGeom>
            <a:grpFill/>
            <a:ln>
              <a:noFill/>
            </a:ln>
          </p:spPr>
          <p:txBody>
            <a:bodyPr anchor="ctr"/>
            <a:lstStyle/>
            <a:p>
              <a:pPr algn="ctr"/>
            </a:p>
          </p:txBody>
        </p:sp>
        <p:sp>
          <p:nvSpPr>
            <p:cNvPr id="570" name="íSľîḓê"/>
            <p:cNvSpPr/>
            <p:nvPr/>
          </p:nvSpPr>
          <p:spPr bwMode="auto">
            <a:xfrm>
              <a:off x="6843270" y="3445885"/>
              <a:ext cx="131151" cy="94120"/>
            </a:xfrm>
            <a:custGeom>
              <a:avLst/>
              <a:gdLst>
                <a:gd name="T0" fmla="*/ 35 w 36"/>
                <a:gd name="T1" fmla="*/ 12 h 26"/>
                <a:gd name="T2" fmla="*/ 16 w 36"/>
                <a:gd name="T3" fmla="*/ 0 h 26"/>
                <a:gd name="T4" fmla="*/ 0 w 36"/>
                <a:gd name="T5" fmla="*/ 12 h 26"/>
                <a:gd name="T6" fmla="*/ 20 w 36"/>
                <a:gd name="T7" fmla="*/ 26 h 26"/>
                <a:gd name="T8" fmla="*/ 35 w 36"/>
                <a:gd name="T9" fmla="*/ 12 h 26"/>
              </a:gdLst>
              <a:ahLst/>
              <a:cxnLst>
                <a:cxn ang="0">
                  <a:pos x="T0" y="T1"/>
                </a:cxn>
                <a:cxn ang="0">
                  <a:pos x="T2" y="T3"/>
                </a:cxn>
                <a:cxn ang="0">
                  <a:pos x="T4" y="T5"/>
                </a:cxn>
                <a:cxn ang="0">
                  <a:pos x="T6" y="T7"/>
                </a:cxn>
                <a:cxn ang="0">
                  <a:pos x="T8" y="T9"/>
                </a:cxn>
              </a:cxnLst>
              <a:rect l="0" t="0" r="r" b="b"/>
              <a:pathLst>
                <a:path w="36" h="26">
                  <a:moveTo>
                    <a:pt x="35" y="12"/>
                  </a:moveTo>
                  <a:cubicBezTo>
                    <a:pt x="34" y="5"/>
                    <a:pt x="26" y="0"/>
                    <a:pt x="16" y="0"/>
                  </a:cubicBezTo>
                  <a:cubicBezTo>
                    <a:pt x="7" y="0"/>
                    <a:pt x="0" y="5"/>
                    <a:pt x="0" y="12"/>
                  </a:cubicBezTo>
                  <a:cubicBezTo>
                    <a:pt x="1" y="20"/>
                    <a:pt x="10" y="26"/>
                    <a:pt x="20" y="26"/>
                  </a:cubicBezTo>
                  <a:cubicBezTo>
                    <a:pt x="29" y="26"/>
                    <a:pt x="36" y="20"/>
                    <a:pt x="35" y="12"/>
                  </a:cubicBezTo>
                  <a:close/>
                </a:path>
              </a:pathLst>
            </a:custGeom>
            <a:grpFill/>
            <a:ln>
              <a:noFill/>
            </a:ln>
          </p:spPr>
          <p:txBody>
            <a:bodyPr anchor="ctr"/>
            <a:lstStyle/>
            <a:p>
              <a:pPr algn="ctr"/>
            </a:p>
          </p:txBody>
        </p:sp>
        <p:sp>
          <p:nvSpPr>
            <p:cNvPr id="571" name="ïṧļïḑé"/>
            <p:cNvSpPr/>
            <p:nvPr/>
          </p:nvSpPr>
          <p:spPr bwMode="auto">
            <a:xfrm>
              <a:off x="5755493" y="3558521"/>
              <a:ext cx="128065" cy="98749"/>
            </a:xfrm>
            <a:custGeom>
              <a:avLst/>
              <a:gdLst>
                <a:gd name="T0" fmla="*/ 35 w 35"/>
                <a:gd name="T1" fmla="*/ 14 h 27"/>
                <a:gd name="T2" fmla="*/ 18 w 35"/>
                <a:gd name="T3" fmla="*/ 0 h 27"/>
                <a:gd name="T4" fmla="*/ 0 w 35"/>
                <a:gd name="T5" fmla="*/ 14 h 27"/>
                <a:gd name="T6" fmla="*/ 17 w 35"/>
                <a:gd name="T7" fmla="*/ 27 h 27"/>
                <a:gd name="T8" fmla="*/ 35 w 35"/>
                <a:gd name="T9" fmla="*/ 14 h 27"/>
              </a:gdLst>
              <a:ahLst/>
              <a:cxnLst>
                <a:cxn ang="0">
                  <a:pos x="T0" y="T1"/>
                </a:cxn>
                <a:cxn ang="0">
                  <a:pos x="T2" y="T3"/>
                </a:cxn>
                <a:cxn ang="0">
                  <a:pos x="T4" y="T5"/>
                </a:cxn>
                <a:cxn ang="0">
                  <a:pos x="T6" y="T7"/>
                </a:cxn>
                <a:cxn ang="0">
                  <a:pos x="T8" y="T9"/>
                </a:cxn>
              </a:cxnLst>
              <a:rect l="0" t="0" r="r" b="b"/>
              <a:pathLst>
                <a:path w="35" h="27">
                  <a:moveTo>
                    <a:pt x="35" y="14"/>
                  </a:moveTo>
                  <a:cubicBezTo>
                    <a:pt x="35" y="6"/>
                    <a:pt x="27" y="0"/>
                    <a:pt x="18" y="0"/>
                  </a:cubicBezTo>
                  <a:cubicBezTo>
                    <a:pt x="8" y="0"/>
                    <a:pt x="0" y="6"/>
                    <a:pt x="0" y="14"/>
                  </a:cubicBezTo>
                  <a:cubicBezTo>
                    <a:pt x="0" y="21"/>
                    <a:pt x="8" y="27"/>
                    <a:pt x="17" y="27"/>
                  </a:cubicBezTo>
                  <a:cubicBezTo>
                    <a:pt x="27" y="27"/>
                    <a:pt x="35" y="21"/>
                    <a:pt x="35" y="14"/>
                  </a:cubicBezTo>
                  <a:close/>
                </a:path>
              </a:pathLst>
            </a:custGeom>
            <a:grpFill/>
            <a:ln>
              <a:noFill/>
            </a:ln>
          </p:spPr>
          <p:txBody>
            <a:bodyPr anchor="ctr"/>
            <a:lstStyle/>
            <a:p>
              <a:pPr algn="ctr"/>
            </a:p>
          </p:txBody>
        </p:sp>
        <p:sp>
          <p:nvSpPr>
            <p:cNvPr id="572" name="ïSḻîdê"/>
            <p:cNvSpPr/>
            <p:nvPr/>
          </p:nvSpPr>
          <p:spPr bwMode="auto">
            <a:xfrm>
              <a:off x="5912874" y="3558521"/>
              <a:ext cx="131151" cy="98749"/>
            </a:xfrm>
            <a:custGeom>
              <a:avLst/>
              <a:gdLst>
                <a:gd name="T0" fmla="*/ 35 w 36"/>
                <a:gd name="T1" fmla="*/ 14 h 27"/>
                <a:gd name="T2" fmla="*/ 18 w 36"/>
                <a:gd name="T3" fmla="*/ 0 h 27"/>
                <a:gd name="T4" fmla="*/ 0 w 36"/>
                <a:gd name="T5" fmla="*/ 14 h 27"/>
                <a:gd name="T6" fmla="*/ 18 w 36"/>
                <a:gd name="T7" fmla="*/ 27 h 27"/>
                <a:gd name="T8" fmla="*/ 35 w 36"/>
                <a:gd name="T9" fmla="*/ 14 h 27"/>
              </a:gdLst>
              <a:ahLst/>
              <a:cxnLst>
                <a:cxn ang="0">
                  <a:pos x="T0" y="T1"/>
                </a:cxn>
                <a:cxn ang="0">
                  <a:pos x="T2" y="T3"/>
                </a:cxn>
                <a:cxn ang="0">
                  <a:pos x="T4" y="T5"/>
                </a:cxn>
                <a:cxn ang="0">
                  <a:pos x="T6" y="T7"/>
                </a:cxn>
                <a:cxn ang="0">
                  <a:pos x="T8" y="T9"/>
                </a:cxn>
              </a:cxnLst>
              <a:rect l="0" t="0" r="r" b="b"/>
              <a:pathLst>
                <a:path w="36" h="27">
                  <a:moveTo>
                    <a:pt x="35" y="14"/>
                  </a:moveTo>
                  <a:cubicBezTo>
                    <a:pt x="35" y="6"/>
                    <a:pt x="27" y="0"/>
                    <a:pt x="18" y="0"/>
                  </a:cubicBezTo>
                  <a:cubicBezTo>
                    <a:pt x="8" y="0"/>
                    <a:pt x="0" y="6"/>
                    <a:pt x="0" y="14"/>
                  </a:cubicBezTo>
                  <a:cubicBezTo>
                    <a:pt x="0" y="21"/>
                    <a:pt x="8" y="27"/>
                    <a:pt x="18" y="27"/>
                  </a:cubicBezTo>
                  <a:cubicBezTo>
                    <a:pt x="28" y="27"/>
                    <a:pt x="36" y="21"/>
                    <a:pt x="35" y="14"/>
                  </a:cubicBezTo>
                  <a:close/>
                </a:path>
              </a:pathLst>
            </a:custGeom>
            <a:grpFill/>
            <a:ln>
              <a:noFill/>
            </a:ln>
          </p:spPr>
          <p:txBody>
            <a:bodyPr anchor="ctr"/>
            <a:lstStyle/>
            <a:p>
              <a:pPr algn="ctr"/>
            </a:p>
          </p:txBody>
        </p:sp>
        <p:sp>
          <p:nvSpPr>
            <p:cNvPr id="573" name="îṡ1iḋe"/>
            <p:cNvSpPr/>
            <p:nvPr/>
          </p:nvSpPr>
          <p:spPr bwMode="auto">
            <a:xfrm>
              <a:off x="6068711" y="3558521"/>
              <a:ext cx="131151" cy="98749"/>
            </a:xfrm>
            <a:custGeom>
              <a:avLst/>
              <a:gdLst>
                <a:gd name="T0" fmla="*/ 36 w 36"/>
                <a:gd name="T1" fmla="*/ 14 h 27"/>
                <a:gd name="T2" fmla="*/ 17 w 36"/>
                <a:gd name="T3" fmla="*/ 0 h 27"/>
                <a:gd name="T4" fmla="*/ 0 w 36"/>
                <a:gd name="T5" fmla="*/ 14 h 27"/>
                <a:gd name="T6" fmla="*/ 19 w 36"/>
                <a:gd name="T7" fmla="*/ 27 h 27"/>
                <a:gd name="T8" fmla="*/ 36 w 36"/>
                <a:gd name="T9" fmla="*/ 14 h 27"/>
              </a:gdLst>
              <a:ahLst/>
              <a:cxnLst>
                <a:cxn ang="0">
                  <a:pos x="T0" y="T1"/>
                </a:cxn>
                <a:cxn ang="0">
                  <a:pos x="T2" y="T3"/>
                </a:cxn>
                <a:cxn ang="0">
                  <a:pos x="T4" y="T5"/>
                </a:cxn>
                <a:cxn ang="0">
                  <a:pos x="T6" y="T7"/>
                </a:cxn>
                <a:cxn ang="0">
                  <a:pos x="T8" y="T9"/>
                </a:cxn>
              </a:cxnLst>
              <a:rect l="0" t="0" r="r" b="b"/>
              <a:pathLst>
                <a:path w="36" h="27">
                  <a:moveTo>
                    <a:pt x="36" y="14"/>
                  </a:moveTo>
                  <a:cubicBezTo>
                    <a:pt x="35" y="6"/>
                    <a:pt x="27" y="0"/>
                    <a:pt x="17" y="0"/>
                  </a:cubicBezTo>
                  <a:cubicBezTo>
                    <a:pt x="8" y="0"/>
                    <a:pt x="0" y="6"/>
                    <a:pt x="0" y="14"/>
                  </a:cubicBezTo>
                  <a:cubicBezTo>
                    <a:pt x="1" y="21"/>
                    <a:pt x="9" y="27"/>
                    <a:pt x="19" y="27"/>
                  </a:cubicBezTo>
                  <a:cubicBezTo>
                    <a:pt x="28" y="27"/>
                    <a:pt x="36" y="21"/>
                    <a:pt x="36" y="14"/>
                  </a:cubicBezTo>
                  <a:close/>
                </a:path>
              </a:pathLst>
            </a:custGeom>
            <a:grpFill/>
            <a:ln>
              <a:noFill/>
            </a:ln>
          </p:spPr>
          <p:txBody>
            <a:bodyPr anchor="ctr"/>
            <a:lstStyle/>
            <a:p>
              <a:pPr algn="ctr"/>
            </a:p>
          </p:txBody>
        </p:sp>
        <p:sp>
          <p:nvSpPr>
            <p:cNvPr id="574" name="íśľíďè"/>
            <p:cNvSpPr/>
            <p:nvPr/>
          </p:nvSpPr>
          <p:spPr bwMode="auto">
            <a:xfrm>
              <a:off x="6226091" y="3558521"/>
              <a:ext cx="131151" cy="98749"/>
            </a:xfrm>
            <a:custGeom>
              <a:avLst/>
              <a:gdLst>
                <a:gd name="T0" fmla="*/ 36 w 36"/>
                <a:gd name="T1" fmla="*/ 14 h 27"/>
                <a:gd name="T2" fmla="*/ 17 w 36"/>
                <a:gd name="T3" fmla="*/ 0 h 27"/>
                <a:gd name="T4" fmla="*/ 1 w 36"/>
                <a:gd name="T5" fmla="*/ 14 h 27"/>
                <a:gd name="T6" fmla="*/ 19 w 36"/>
                <a:gd name="T7" fmla="*/ 27 h 27"/>
                <a:gd name="T8" fmla="*/ 36 w 36"/>
                <a:gd name="T9" fmla="*/ 14 h 27"/>
              </a:gdLst>
              <a:ahLst/>
              <a:cxnLst>
                <a:cxn ang="0">
                  <a:pos x="T0" y="T1"/>
                </a:cxn>
                <a:cxn ang="0">
                  <a:pos x="T2" y="T3"/>
                </a:cxn>
                <a:cxn ang="0">
                  <a:pos x="T4" y="T5"/>
                </a:cxn>
                <a:cxn ang="0">
                  <a:pos x="T6" y="T7"/>
                </a:cxn>
                <a:cxn ang="0">
                  <a:pos x="T8" y="T9"/>
                </a:cxn>
              </a:cxnLst>
              <a:rect l="0" t="0" r="r" b="b"/>
              <a:pathLst>
                <a:path w="36" h="27">
                  <a:moveTo>
                    <a:pt x="36" y="14"/>
                  </a:moveTo>
                  <a:cubicBezTo>
                    <a:pt x="35" y="6"/>
                    <a:pt x="27" y="0"/>
                    <a:pt x="17" y="0"/>
                  </a:cubicBezTo>
                  <a:cubicBezTo>
                    <a:pt x="8" y="0"/>
                    <a:pt x="0" y="6"/>
                    <a:pt x="1" y="14"/>
                  </a:cubicBezTo>
                  <a:cubicBezTo>
                    <a:pt x="1" y="21"/>
                    <a:pt x="9" y="27"/>
                    <a:pt x="19" y="27"/>
                  </a:cubicBezTo>
                  <a:cubicBezTo>
                    <a:pt x="29" y="27"/>
                    <a:pt x="36" y="21"/>
                    <a:pt x="36" y="14"/>
                  </a:cubicBezTo>
                  <a:close/>
                </a:path>
              </a:pathLst>
            </a:custGeom>
            <a:grpFill/>
            <a:ln>
              <a:noFill/>
            </a:ln>
          </p:spPr>
          <p:txBody>
            <a:bodyPr anchor="ctr"/>
            <a:lstStyle/>
            <a:p>
              <a:pPr algn="ctr"/>
            </a:p>
          </p:txBody>
        </p:sp>
        <p:sp>
          <p:nvSpPr>
            <p:cNvPr id="575" name="i$ļïḋe"/>
            <p:cNvSpPr/>
            <p:nvPr/>
          </p:nvSpPr>
          <p:spPr bwMode="auto">
            <a:xfrm>
              <a:off x="6383472" y="3558521"/>
              <a:ext cx="134237" cy="98749"/>
            </a:xfrm>
            <a:custGeom>
              <a:avLst/>
              <a:gdLst>
                <a:gd name="T0" fmla="*/ 36 w 37"/>
                <a:gd name="T1" fmla="*/ 14 h 27"/>
                <a:gd name="T2" fmla="*/ 17 w 37"/>
                <a:gd name="T3" fmla="*/ 0 h 27"/>
                <a:gd name="T4" fmla="*/ 1 w 37"/>
                <a:gd name="T5" fmla="*/ 14 h 27"/>
                <a:gd name="T6" fmla="*/ 20 w 37"/>
                <a:gd name="T7" fmla="*/ 27 h 27"/>
                <a:gd name="T8" fmla="*/ 36 w 37"/>
                <a:gd name="T9" fmla="*/ 14 h 27"/>
              </a:gdLst>
              <a:ahLst/>
              <a:cxnLst>
                <a:cxn ang="0">
                  <a:pos x="T0" y="T1"/>
                </a:cxn>
                <a:cxn ang="0">
                  <a:pos x="T2" y="T3"/>
                </a:cxn>
                <a:cxn ang="0">
                  <a:pos x="T4" y="T5"/>
                </a:cxn>
                <a:cxn ang="0">
                  <a:pos x="T6" y="T7"/>
                </a:cxn>
                <a:cxn ang="0">
                  <a:pos x="T8" y="T9"/>
                </a:cxn>
              </a:cxnLst>
              <a:rect l="0" t="0" r="r" b="b"/>
              <a:pathLst>
                <a:path w="37" h="27">
                  <a:moveTo>
                    <a:pt x="36" y="14"/>
                  </a:moveTo>
                  <a:cubicBezTo>
                    <a:pt x="35" y="6"/>
                    <a:pt x="27" y="0"/>
                    <a:pt x="17" y="0"/>
                  </a:cubicBezTo>
                  <a:cubicBezTo>
                    <a:pt x="8" y="0"/>
                    <a:pt x="0" y="6"/>
                    <a:pt x="1" y="14"/>
                  </a:cubicBezTo>
                  <a:cubicBezTo>
                    <a:pt x="1" y="21"/>
                    <a:pt x="10" y="27"/>
                    <a:pt x="20" y="27"/>
                  </a:cubicBezTo>
                  <a:cubicBezTo>
                    <a:pt x="29" y="27"/>
                    <a:pt x="37" y="21"/>
                    <a:pt x="36" y="14"/>
                  </a:cubicBezTo>
                  <a:close/>
                </a:path>
              </a:pathLst>
            </a:custGeom>
            <a:grpFill/>
            <a:ln>
              <a:noFill/>
            </a:ln>
          </p:spPr>
          <p:txBody>
            <a:bodyPr anchor="ctr"/>
            <a:lstStyle/>
            <a:p>
              <a:pPr algn="ctr"/>
            </a:p>
          </p:txBody>
        </p:sp>
        <p:sp>
          <p:nvSpPr>
            <p:cNvPr id="576" name="ï$ḻîḑê"/>
            <p:cNvSpPr/>
            <p:nvPr/>
          </p:nvSpPr>
          <p:spPr bwMode="auto">
            <a:xfrm>
              <a:off x="6539310" y="3558521"/>
              <a:ext cx="135779" cy="98749"/>
            </a:xfrm>
            <a:custGeom>
              <a:avLst/>
              <a:gdLst>
                <a:gd name="T0" fmla="*/ 36 w 37"/>
                <a:gd name="T1" fmla="*/ 14 h 27"/>
                <a:gd name="T2" fmla="*/ 17 w 37"/>
                <a:gd name="T3" fmla="*/ 0 h 27"/>
                <a:gd name="T4" fmla="*/ 1 w 37"/>
                <a:gd name="T5" fmla="*/ 14 h 27"/>
                <a:gd name="T6" fmla="*/ 20 w 37"/>
                <a:gd name="T7" fmla="*/ 27 h 27"/>
                <a:gd name="T8" fmla="*/ 36 w 37"/>
                <a:gd name="T9" fmla="*/ 14 h 27"/>
              </a:gdLst>
              <a:ahLst/>
              <a:cxnLst>
                <a:cxn ang="0">
                  <a:pos x="T0" y="T1"/>
                </a:cxn>
                <a:cxn ang="0">
                  <a:pos x="T2" y="T3"/>
                </a:cxn>
                <a:cxn ang="0">
                  <a:pos x="T4" y="T5"/>
                </a:cxn>
                <a:cxn ang="0">
                  <a:pos x="T6" y="T7"/>
                </a:cxn>
                <a:cxn ang="0">
                  <a:pos x="T8" y="T9"/>
                </a:cxn>
              </a:cxnLst>
              <a:rect l="0" t="0" r="r" b="b"/>
              <a:pathLst>
                <a:path w="37" h="27">
                  <a:moveTo>
                    <a:pt x="36" y="14"/>
                  </a:moveTo>
                  <a:cubicBezTo>
                    <a:pt x="36" y="6"/>
                    <a:pt x="27" y="0"/>
                    <a:pt x="17" y="0"/>
                  </a:cubicBezTo>
                  <a:cubicBezTo>
                    <a:pt x="8" y="0"/>
                    <a:pt x="0" y="6"/>
                    <a:pt x="1" y="14"/>
                  </a:cubicBezTo>
                  <a:cubicBezTo>
                    <a:pt x="2" y="21"/>
                    <a:pt x="10" y="27"/>
                    <a:pt x="20" y="27"/>
                  </a:cubicBezTo>
                  <a:cubicBezTo>
                    <a:pt x="30" y="27"/>
                    <a:pt x="37" y="21"/>
                    <a:pt x="36" y="14"/>
                  </a:cubicBezTo>
                  <a:close/>
                </a:path>
              </a:pathLst>
            </a:custGeom>
            <a:grpFill/>
            <a:ln>
              <a:noFill/>
            </a:ln>
          </p:spPr>
          <p:txBody>
            <a:bodyPr anchor="ctr"/>
            <a:lstStyle/>
            <a:p>
              <a:pPr algn="ctr"/>
            </a:p>
          </p:txBody>
        </p:sp>
        <p:sp>
          <p:nvSpPr>
            <p:cNvPr id="577" name="iṣḷîḋê"/>
            <p:cNvSpPr/>
            <p:nvPr/>
          </p:nvSpPr>
          <p:spPr bwMode="auto">
            <a:xfrm>
              <a:off x="6699776" y="3558521"/>
              <a:ext cx="132693" cy="98749"/>
            </a:xfrm>
            <a:custGeom>
              <a:avLst/>
              <a:gdLst>
                <a:gd name="T0" fmla="*/ 36 w 36"/>
                <a:gd name="T1" fmla="*/ 14 h 27"/>
                <a:gd name="T2" fmla="*/ 16 w 36"/>
                <a:gd name="T3" fmla="*/ 0 h 27"/>
                <a:gd name="T4" fmla="*/ 0 w 36"/>
                <a:gd name="T5" fmla="*/ 14 h 27"/>
                <a:gd name="T6" fmla="*/ 19 w 36"/>
                <a:gd name="T7" fmla="*/ 27 h 27"/>
                <a:gd name="T8" fmla="*/ 36 w 36"/>
                <a:gd name="T9" fmla="*/ 14 h 27"/>
              </a:gdLst>
              <a:ahLst/>
              <a:cxnLst>
                <a:cxn ang="0">
                  <a:pos x="T0" y="T1"/>
                </a:cxn>
                <a:cxn ang="0">
                  <a:pos x="T2" y="T3"/>
                </a:cxn>
                <a:cxn ang="0">
                  <a:pos x="T4" y="T5"/>
                </a:cxn>
                <a:cxn ang="0">
                  <a:pos x="T6" y="T7"/>
                </a:cxn>
                <a:cxn ang="0">
                  <a:pos x="T8" y="T9"/>
                </a:cxn>
              </a:cxnLst>
              <a:rect l="0" t="0" r="r" b="b"/>
              <a:pathLst>
                <a:path w="36" h="27">
                  <a:moveTo>
                    <a:pt x="36" y="14"/>
                  </a:moveTo>
                  <a:cubicBezTo>
                    <a:pt x="35" y="6"/>
                    <a:pt x="26" y="0"/>
                    <a:pt x="16" y="0"/>
                  </a:cubicBezTo>
                  <a:cubicBezTo>
                    <a:pt x="7" y="0"/>
                    <a:pt x="0" y="6"/>
                    <a:pt x="0" y="14"/>
                  </a:cubicBezTo>
                  <a:cubicBezTo>
                    <a:pt x="1" y="21"/>
                    <a:pt x="10" y="27"/>
                    <a:pt x="19" y="27"/>
                  </a:cubicBezTo>
                  <a:cubicBezTo>
                    <a:pt x="29" y="27"/>
                    <a:pt x="36" y="21"/>
                    <a:pt x="36" y="14"/>
                  </a:cubicBezTo>
                  <a:close/>
                </a:path>
              </a:pathLst>
            </a:custGeom>
            <a:grpFill/>
            <a:ln>
              <a:noFill/>
            </a:ln>
          </p:spPr>
          <p:txBody>
            <a:bodyPr anchor="ctr"/>
            <a:lstStyle/>
            <a:p>
              <a:pPr algn="ctr"/>
            </a:p>
          </p:txBody>
        </p:sp>
        <p:sp>
          <p:nvSpPr>
            <p:cNvPr id="578" name="íšḷîďe"/>
            <p:cNvSpPr/>
            <p:nvPr/>
          </p:nvSpPr>
          <p:spPr bwMode="auto">
            <a:xfrm>
              <a:off x="5750864" y="3678870"/>
              <a:ext cx="132693" cy="103378"/>
            </a:xfrm>
            <a:custGeom>
              <a:avLst/>
              <a:gdLst>
                <a:gd name="T0" fmla="*/ 36 w 36"/>
                <a:gd name="T1" fmla="*/ 14 h 28"/>
                <a:gd name="T2" fmla="*/ 18 w 36"/>
                <a:gd name="T3" fmla="*/ 0 h 28"/>
                <a:gd name="T4" fmla="*/ 1 w 36"/>
                <a:gd name="T5" fmla="*/ 14 h 28"/>
                <a:gd name="T6" fmla="*/ 18 w 36"/>
                <a:gd name="T7" fmla="*/ 28 h 28"/>
                <a:gd name="T8" fmla="*/ 36 w 36"/>
                <a:gd name="T9" fmla="*/ 14 h 28"/>
              </a:gdLst>
              <a:ahLst/>
              <a:cxnLst>
                <a:cxn ang="0">
                  <a:pos x="T0" y="T1"/>
                </a:cxn>
                <a:cxn ang="0">
                  <a:pos x="T2" y="T3"/>
                </a:cxn>
                <a:cxn ang="0">
                  <a:pos x="T4" y="T5"/>
                </a:cxn>
                <a:cxn ang="0">
                  <a:pos x="T6" y="T7"/>
                </a:cxn>
                <a:cxn ang="0">
                  <a:pos x="T8" y="T9"/>
                </a:cxn>
              </a:cxnLst>
              <a:rect l="0" t="0" r="r" b="b"/>
              <a:pathLst>
                <a:path w="36" h="28">
                  <a:moveTo>
                    <a:pt x="36" y="14"/>
                  </a:moveTo>
                  <a:cubicBezTo>
                    <a:pt x="36" y="6"/>
                    <a:pt x="28" y="0"/>
                    <a:pt x="18" y="0"/>
                  </a:cubicBezTo>
                  <a:cubicBezTo>
                    <a:pt x="9" y="0"/>
                    <a:pt x="1" y="6"/>
                    <a:pt x="1" y="14"/>
                  </a:cubicBezTo>
                  <a:cubicBezTo>
                    <a:pt x="0" y="22"/>
                    <a:pt x="8" y="28"/>
                    <a:pt x="18" y="28"/>
                  </a:cubicBezTo>
                  <a:cubicBezTo>
                    <a:pt x="28" y="28"/>
                    <a:pt x="36" y="22"/>
                    <a:pt x="36" y="14"/>
                  </a:cubicBezTo>
                  <a:close/>
                </a:path>
              </a:pathLst>
            </a:custGeom>
            <a:grpFill/>
            <a:ln>
              <a:noFill/>
            </a:ln>
          </p:spPr>
          <p:txBody>
            <a:bodyPr anchor="ctr"/>
            <a:lstStyle/>
            <a:p>
              <a:pPr algn="ctr"/>
            </a:p>
          </p:txBody>
        </p:sp>
        <p:sp>
          <p:nvSpPr>
            <p:cNvPr id="579" name="iśḷidè"/>
            <p:cNvSpPr/>
            <p:nvPr/>
          </p:nvSpPr>
          <p:spPr bwMode="auto">
            <a:xfrm>
              <a:off x="5912874" y="3678870"/>
              <a:ext cx="131151" cy="103378"/>
            </a:xfrm>
            <a:custGeom>
              <a:avLst/>
              <a:gdLst>
                <a:gd name="T0" fmla="*/ 36 w 36"/>
                <a:gd name="T1" fmla="*/ 14 h 28"/>
                <a:gd name="T2" fmla="*/ 18 w 36"/>
                <a:gd name="T3" fmla="*/ 0 h 28"/>
                <a:gd name="T4" fmla="*/ 0 w 36"/>
                <a:gd name="T5" fmla="*/ 14 h 28"/>
                <a:gd name="T6" fmla="*/ 19 w 36"/>
                <a:gd name="T7" fmla="*/ 28 h 28"/>
                <a:gd name="T8" fmla="*/ 36 w 36"/>
                <a:gd name="T9" fmla="*/ 14 h 28"/>
              </a:gdLst>
              <a:ahLst/>
              <a:cxnLst>
                <a:cxn ang="0">
                  <a:pos x="T0" y="T1"/>
                </a:cxn>
                <a:cxn ang="0">
                  <a:pos x="T2" y="T3"/>
                </a:cxn>
                <a:cxn ang="0">
                  <a:pos x="T4" y="T5"/>
                </a:cxn>
                <a:cxn ang="0">
                  <a:pos x="T6" y="T7"/>
                </a:cxn>
                <a:cxn ang="0">
                  <a:pos x="T8" y="T9"/>
                </a:cxn>
              </a:cxnLst>
              <a:rect l="0" t="0" r="r" b="b"/>
              <a:pathLst>
                <a:path w="36" h="28">
                  <a:moveTo>
                    <a:pt x="36" y="14"/>
                  </a:moveTo>
                  <a:cubicBezTo>
                    <a:pt x="36" y="6"/>
                    <a:pt x="28" y="0"/>
                    <a:pt x="18" y="0"/>
                  </a:cubicBezTo>
                  <a:cubicBezTo>
                    <a:pt x="8" y="0"/>
                    <a:pt x="0" y="6"/>
                    <a:pt x="0" y="14"/>
                  </a:cubicBezTo>
                  <a:cubicBezTo>
                    <a:pt x="1" y="22"/>
                    <a:pt x="9" y="28"/>
                    <a:pt x="19" y="28"/>
                  </a:cubicBezTo>
                  <a:cubicBezTo>
                    <a:pt x="29" y="28"/>
                    <a:pt x="36" y="22"/>
                    <a:pt x="36" y="14"/>
                  </a:cubicBezTo>
                  <a:close/>
                </a:path>
              </a:pathLst>
            </a:custGeom>
            <a:grpFill/>
            <a:ln>
              <a:noFill/>
            </a:ln>
          </p:spPr>
          <p:txBody>
            <a:bodyPr anchor="ctr"/>
            <a:lstStyle/>
            <a:p>
              <a:pPr algn="ctr"/>
            </a:p>
          </p:txBody>
        </p:sp>
        <p:sp>
          <p:nvSpPr>
            <p:cNvPr id="580" name="íṣḻíḓè"/>
            <p:cNvSpPr/>
            <p:nvPr/>
          </p:nvSpPr>
          <p:spPr bwMode="auto">
            <a:xfrm>
              <a:off x="6073340" y="3678870"/>
              <a:ext cx="131151" cy="103378"/>
            </a:xfrm>
            <a:custGeom>
              <a:avLst/>
              <a:gdLst>
                <a:gd name="T0" fmla="*/ 36 w 36"/>
                <a:gd name="T1" fmla="*/ 14 h 28"/>
                <a:gd name="T2" fmla="*/ 18 w 36"/>
                <a:gd name="T3" fmla="*/ 0 h 28"/>
                <a:gd name="T4" fmla="*/ 0 w 36"/>
                <a:gd name="T5" fmla="*/ 14 h 28"/>
                <a:gd name="T6" fmla="*/ 19 w 36"/>
                <a:gd name="T7" fmla="*/ 28 h 28"/>
                <a:gd name="T8" fmla="*/ 36 w 36"/>
                <a:gd name="T9" fmla="*/ 14 h 28"/>
              </a:gdLst>
              <a:ahLst/>
              <a:cxnLst>
                <a:cxn ang="0">
                  <a:pos x="T0" y="T1"/>
                </a:cxn>
                <a:cxn ang="0">
                  <a:pos x="T2" y="T3"/>
                </a:cxn>
                <a:cxn ang="0">
                  <a:pos x="T4" y="T5"/>
                </a:cxn>
                <a:cxn ang="0">
                  <a:pos x="T6" y="T7"/>
                </a:cxn>
                <a:cxn ang="0">
                  <a:pos x="T8" y="T9"/>
                </a:cxn>
              </a:cxnLst>
              <a:rect l="0" t="0" r="r" b="b"/>
              <a:pathLst>
                <a:path w="36" h="28">
                  <a:moveTo>
                    <a:pt x="36" y="14"/>
                  </a:moveTo>
                  <a:cubicBezTo>
                    <a:pt x="36" y="6"/>
                    <a:pt x="28" y="0"/>
                    <a:pt x="18" y="0"/>
                  </a:cubicBezTo>
                  <a:cubicBezTo>
                    <a:pt x="8" y="0"/>
                    <a:pt x="0" y="6"/>
                    <a:pt x="0" y="14"/>
                  </a:cubicBezTo>
                  <a:cubicBezTo>
                    <a:pt x="1" y="22"/>
                    <a:pt x="9" y="28"/>
                    <a:pt x="19" y="28"/>
                  </a:cubicBezTo>
                  <a:cubicBezTo>
                    <a:pt x="29" y="28"/>
                    <a:pt x="36" y="22"/>
                    <a:pt x="36" y="14"/>
                  </a:cubicBezTo>
                  <a:close/>
                </a:path>
              </a:pathLst>
            </a:custGeom>
            <a:grpFill/>
            <a:ln>
              <a:noFill/>
            </a:ln>
          </p:spPr>
          <p:txBody>
            <a:bodyPr anchor="ctr"/>
            <a:lstStyle/>
            <a:p>
              <a:pPr algn="ctr"/>
            </a:p>
          </p:txBody>
        </p:sp>
        <p:sp>
          <p:nvSpPr>
            <p:cNvPr id="581" name="iṧḷïďê"/>
            <p:cNvSpPr/>
            <p:nvPr/>
          </p:nvSpPr>
          <p:spPr bwMode="auto">
            <a:xfrm>
              <a:off x="6233807" y="3678870"/>
              <a:ext cx="134237" cy="103378"/>
            </a:xfrm>
            <a:custGeom>
              <a:avLst/>
              <a:gdLst>
                <a:gd name="T0" fmla="*/ 36 w 37"/>
                <a:gd name="T1" fmla="*/ 14 h 28"/>
                <a:gd name="T2" fmla="*/ 17 w 37"/>
                <a:gd name="T3" fmla="*/ 0 h 28"/>
                <a:gd name="T4" fmla="*/ 0 w 37"/>
                <a:gd name="T5" fmla="*/ 14 h 28"/>
                <a:gd name="T6" fmla="*/ 19 w 37"/>
                <a:gd name="T7" fmla="*/ 28 h 28"/>
                <a:gd name="T8" fmla="*/ 36 w 37"/>
                <a:gd name="T9" fmla="*/ 14 h 28"/>
              </a:gdLst>
              <a:ahLst/>
              <a:cxnLst>
                <a:cxn ang="0">
                  <a:pos x="T0" y="T1"/>
                </a:cxn>
                <a:cxn ang="0">
                  <a:pos x="T2" y="T3"/>
                </a:cxn>
                <a:cxn ang="0">
                  <a:pos x="T4" y="T5"/>
                </a:cxn>
                <a:cxn ang="0">
                  <a:pos x="T6" y="T7"/>
                </a:cxn>
                <a:cxn ang="0">
                  <a:pos x="T8" y="T9"/>
                </a:cxn>
              </a:cxnLst>
              <a:rect l="0" t="0" r="r" b="b"/>
              <a:pathLst>
                <a:path w="37" h="28">
                  <a:moveTo>
                    <a:pt x="36" y="14"/>
                  </a:moveTo>
                  <a:cubicBezTo>
                    <a:pt x="36" y="6"/>
                    <a:pt x="27" y="0"/>
                    <a:pt x="17" y="0"/>
                  </a:cubicBezTo>
                  <a:cubicBezTo>
                    <a:pt x="8" y="0"/>
                    <a:pt x="0" y="6"/>
                    <a:pt x="0" y="14"/>
                  </a:cubicBezTo>
                  <a:cubicBezTo>
                    <a:pt x="1" y="22"/>
                    <a:pt x="9" y="28"/>
                    <a:pt x="19" y="28"/>
                  </a:cubicBezTo>
                  <a:cubicBezTo>
                    <a:pt x="29" y="28"/>
                    <a:pt x="37" y="22"/>
                    <a:pt x="36" y="14"/>
                  </a:cubicBezTo>
                  <a:close/>
                </a:path>
              </a:pathLst>
            </a:custGeom>
            <a:grpFill/>
            <a:ln>
              <a:noFill/>
            </a:ln>
          </p:spPr>
          <p:txBody>
            <a:bodyPr anchor="ctr"/>
            <a:lstStyle/>
            <a:p>
              <a:pPr algn="ctr"/>
            </a:p>
          </p:txBody>
        </p:sp>
        <p:sp>
          <p:nvSpPr>
            <p:cNvPr id="582" name="išḷiďé"/>
            <p:cNvSpPr/>
            <p:nvPr/>
          </p:nvSpPr>
          <p:spPr bwMode="auto">
            <a:xfrm>
              <a:off x="6394273" y="3678870"/>
              <a:ext cx="134237" cy="103378"/>
            </a:xfrm>
            <a:custGeom>
              <a:avLst/>
              <a:gdLst>
                <a:gd name="T0" fmla="*/ 36 w 37"/>
                <a:gd name="T1" fmla="*/ 14 h 28"/>
                <a:gd name="T2" fmla="*/ 17 w 37"/>
                <a:gd name="T3" fmla="*/ 0 h 28"/>
                <a:gd name="T4" fmla="*/ 0 w 37"/>
                <a:gd name="T5" fmla="*/ 14 h 28"/>
                <a:gd name="T6" fmla="*/ 19 w 37"/>
                <a:gd name="T7" fmla="*/ 28 h 28"/>
                <a:gd name="T8" fmla="*/ 36 w 37"/>
                <a:gd name="T9" fmla="*/ 14 h 28"/>
              </a:gdLst>
              <a:ahLst/>
              <a:cxnLst>
                <a:cxn ang="0">
                  <a:pos x="T0" y="T1"/>
                </a:cxn>
                <a:cxn ang="0">
                  <a:pos x="T2" y="T3"/>
                </a:cxn>
                <a:cxn ang="0">
                  <a:pos x="T4" y="T5"/>
                </a:cxn>
                <a:cxn ang="0">
                  <a:pos x="T6" y="T7"/>
                </a:cxn>
                <a:cxn ang="0">
                  <a:pos x="T8" y="T9"/>
                </a:cxn>
              </a:cxnLst>
              <a:rect l="0" t="0" r="r" b="b"/>
              <a:pathLst>
                <a:path w="37" h="28">
                  <a:moveTo>
                    <a:pt x="36" y="14"/>
                  </a:moveTo>
                  <a:cubicBezTo>
                    <a:pt x="35" y="6"/>
                    <a:pt x="27" y="0"/>
                    <a:pt x="17" y="0"/>
                  </a:cubicBezTo>
                  <a:cubicBezTo>
                    <a:pt x="7" y="0"/>
                    <a:pt x="0" y="6"/>
                    <a:pt x="0" y="14"/>
                  </a:cubicBezTo>
                  <a:cubicBezTo>
                    <a:pt x="1" y="22"/>
                    <a:pt x="9" y="28"/>
                    <a:pt x="19" y="28"/>
                  </a:cubicBezTo>
                  <a:cubicBezTo>
                    <a:pt x="29" y="28"/>
                    <a:pt x="37" y="22"/>
                    <a:pt x="36" y="14"/>
                  </a:cubicBezTo>
                  <a:close/>
                </a:path>
              </a:pathLst>
            </a:custGeom>
            <a:grpFill/>
            <a:ln>
              <a:noFill/>
            </a:ln>
          </p:spPr>
          <p:txBody>
            <a:bodyPr anchor="ctr"/>
            <a:lstStyle/>
            <a:p>
              <a:pPr algn="ctr"/>
            </a:p>
          </p:txBody>
        </p:sp>
        <p:sp>
          <p:nvSpPr>
            <p:cNvPr id="583" name="íš1îďe"/>
            <p:cNvSpPr/>
            <p:nvPr/>
          </p:nvSpPr>
          <p:spPr bwMode="auto">
            <a:xfrm>
              <a:off x="6550110" y="3678870"/>
              <a:ext cx="138865" cy="103378"/>
            </a:xfrm>
            <a:custGeom>
              <a:avLst/>
              <a:gdLst>
                <a:gd name="T0" fmla="*/ 37 w 38"/>
                <a:gd name="T1" fmla="*/ 14 h 28"/>
                <a:gd name="T2" fmla="*/ 18 w 38"/>
                <a:gd name="T3" fmla="*/ 0 h 28"/>
                <a:gd name="T4" fmla="*/ 1 w 38"/>
                <a:gd name="T5" fmla="*/ 14 h 28"/>
                <a:gd name="T6" fmla="*/ 20 w 38"/>
                <a:gd name="T7" fmla="*/ 28 h 28"/>
                <a:gd name="T8" fmla="*/ 37 w 38"/>
                <a:gd name="T9" fmla="*/ 14 h 28"/>
              </a:gdLst>
              <a:ahLst/>
              <a:cxnLst>
                <a:cxn ang="0">
                  <a:pos x="T0" y="T1"/>
                </a:cxn>
                <a:cxn ang="0">
                  <a:pos x="T2" y="T3"/>
                </a:cxn>
                <a:cxn ang="0">
                  <a:pos x="T4" y="T5"/>
                </a:cxn>
                <a:cxn ang="0">
                  <a:pos x="T6" y="T7"/>
                </a:cxn>
                <a:cxn ang="0">
                  <a:pos x="T8" y="T9"/>
                </a:cxn>
              </a:cxnLst>
              <a:rect l="0" t="0" r="r" b="b"/>
              <a:pathLst>
                <a:path w="38" h="28">
                  <a:moveTo>
                    <a:pt x="37" y="14"/>
                  </a:moveTo>
                  <a:cubicBezTo>
                    <a:pt x="36" y="6"/>
                    <a:pt x="27" y="0"/>
                    <a:pt x="18" y="0"/>
                  </a:cubicBezTo>
                  <a:cubicBezTo>
                    <a:pt x="8" y="0"/>
                    <a:pt x="0" y="6"/>
                    <a:pt x="1" y="14"/>
                  </a:cubicBezTo>
                  <a:cubicBezTo>
                    <a:pt x="2" y="22"/>
                    <a:pt x="10" y="28"/>
                    <a:pt x="20" y="28"/>
                  </a:cubicBezTo>
                  <a:cubicBezTo>
                    <a:pt x="30" y="28"/>
                    <a:pt x="38" y="22"/>
                    <a:pt x="37" y="14"/>
                  </a:cubicBezTo>
                  <a:close/>
                </a:path>
              </a:pathLst>
            </a:custGeom>
            <a:grpFill/>
            <a:ln>
              <a:noFill/>
            </a:ln>
          </p:spPr>
          <p:txBody>
            <a:bodyPr anchor="ctr"/>
            <a:lstStyle/>
            <a:p>
              <a:pPr algn="ctr"/>
            </a:p>
          </p:txBody>
        </p:sp>
        <p:sp>
          <p:nvSpPr>
            <p:cNvPr id="584" name="íṩlíďe"/>
            <p:cNvSpPr/>
            <p:nvPr/>
          </p:nvSpPr>
          <p:spPr bwMode="auto">
            <a:xfrm>
              <a:off x="6710577" y="3678870"/>
              <a:ext cx="138865" cy="103378"/>
            </a:xfrm>
            <a:custGeom>
              <a:avLst/>
              <a:gdLst>
                <a:gd name="T0" fmla="*/ 37 w 38"/>
                <a:gd name="T1" fmla="*/ 14 h 28"/>
                <a:gd name="T2" fmla="*/ 17 w 38"/>
                <a:gd name="T3" fmla="*/ 0 h 28"/>
                <a:gd name="T4" fmla="*/ 1 w 38"/>
                <a:gd name="T5" fmla="*/ 14 h 28"/>
                <a:gd name="T6" fmla="*/ 20 w 38"/>
                <a:gd name="T7" fmla="*/ 28 h 28"/>
                <a:gd name="T8" fmla="*/ 37 w 38"/>
                <a:gd name="T9" fmla="*/ 14 h 28"/>
              </a:gdLst>
              <a:ahLst/>
              <a:cxnLst>
                <a:cxn ang="0">
                  <a:pos x="T0" y="T1"/>
                </a:cxn>
                <a:cxn ang="0">
                  <a:pos x="T2" y="T3"/>
                </a:cxn>
                <a:cxn ang="0">
                  <a:pos x="T4" y="T5"/>
                </a:cxn>
                <a:cxn ang="0">
                  <a:pos x="T6" y="T7"/>
                </a:cxn>
                <a:cxn ang="0">
                  <a:pos x="T8" y="T9"/>
                </a:cxn>
              </a:cxnLst>
              <a:rect l="0" t="0" r="r" b="b"/>
              <a:pathLst>
                <a:path w="38" h="28">
                  <a:moveTo>
                    <a:pt x="37" y="14"/>
                  </a:moveTo>
                  <a:cubicBezTo>
                    <a:pt x="36" y="6"/>
                    <a:pt x="27" y="0"/>
                    <a:pt x="17" y="0"/>
                  </a:cubicBezTo>
                  <a:cubicBezTo>
                    <a:pt x="7" y="0"/>
                    <a:pt x="0" y="6"/>
                    <a:pt x="1" y="14"/>
                  </a:cubicBezTo>
                  <a:cubicBezTo>
                    <a:pt x="2" y="22"/>
                    <a:pt x="10" y="28"/>
                    <a:pt x="20" y="28"/>
                  </a:cubicBezTo>
                  <a:cubicBezTo>
                    <a:pt x="30" y="28"/>
                    <a:pt x="38" y="22"/>
                    <a:pt x="37" y="14"/>
                  </a:cubicBezTo>
                  <a:close/>
                </a:path>
              </a:pathLst>
            </a:custGeom>
            <a:grpFill/>
            <a:ln>
              <a:noFill/>
            </a:ln>
          </p:spPr>
          <p:txBody>
            <a:bodyPr anchor="ctr"/>
            <a:lstStyle/>
            <a:p>
              <a:pPr algn="ctr"/>
            </a:p>
          </p:txBody>
        </p:sp>
        <p:sp>
          <p:nvSpPr>
            <p:cNvPr id="585" name="iṥ1íḍê"/>
            <p:cNvSpPr/>
            <p:nvPr/>
          </p:nvSpPr>
          <p:spPr bwMode="auto">
            <a:xfrm>
              <a:off x="5915960" y="3803849"/>
              <a:ext cx="131151" cy="101834"/>
            </a:xfrm>
            <a:prstGeom prst="ellipse">
              <a:avLst/>
            </a:prstGeom>
            <a:grpFill/>
            <a:ln>
              <a:noFill/>
            </a:ln>
          </p:spPr>
          <p:txBody>
            <a:bodyPr anchor="ctr"/>
            <a:lstStyle/>
            <a:p>
              <a:pPr algn="ctr"/>
            </a:p>
          </p:txBody>
        </p:sp>
        <p:sp>
          <p:nvSpPr>
            <p:cNvPr id="586" name="ïṧḻíḑè"/>
            <p:cNvSpPr/>
            <p:nvPr/>
          </p:nvSpPr>
          <p:spPr bwMode="auto">
            <a:xfrm>
              <a:off x="6076426" y="3803849"/>
              <a:ext cx="134237" cy="101834"/>
            </a:xfrm>
            <a:custGeom>
              <a:avLst/>
              <a:gdLst>
                <a:gd name="T0" fmla="*/ 37 w 37"/>
                <a:gd name="T1" fmla="*/ 14 h 28"/>
                <a:gd name="T2" fmla="*/ 18 w 37"/>
                <a:gd name="T3" fmla="*/ 0 h 28"/>
                <a:gd name="T4" fmla="*/ 0 w 37"/>
                <a:gd name="T5" fmla="*/ 14 h 28"/>
                <a:gd name="T6" fmla="*/ 19 w 37"/>
                <a:gd name="T7" fmla="*/ 28 h 28"/>
                <a:gd name="T8" fmla="*/ 37 w 37"/>
                <a:gd name="T9" fmla="*/ 14 h 28"/>
              </a:gdLst>
              <a:ahLst/>
              <a:cxnLst>
                <a:cxn ang="0">
                  <a:pos x="T0" y="T1"/>
                </a:cxn>
                <a:cxn ang="0">
                  <a:pos x="T2" y="T3"/>
                </a:cxn>
                <a:cxn ang="0">
                  <a:pos x="T4" y="T5"/>
                </a:cxn>
                <a:cxn ang="0">
                  <a:pos x="T6" y="T7"/>
                </a:cxn>
                <a:cxn ang="0">
                  <a:pos x="T8" y="T9"/>
                </a:cxn>
              </a:cxnLst>
              <a:rect l="0" t="0" r="r" b="b"/>
              <a:pathLst>
                <a:path w="37" h="28">
                  <a:moveTo>
                    <a:pt x="37" y="14"/>
                  </a:moveTo>
                  <a:cubicBezTo>
                    <a:pt x="36" y="6"/>
                    <a:pt x="28" y="0"/>
                    <a:pt x="18" y="0"/>
                  </a:cubicBezTo>
                  <a:cubicBezTo>
                    <a:pt x="8" y="0"/>
                    <a:pt x="0" y="6"/>
                    <a:pt x="0" y="14"/>
                  </a:cubicBezTo>
                  <a:cubicBezTo>
                    <a:pt x="1" y="22"/>
                    <a:pt x="9" y="28"/>
                    <a:pt x="19" y="28"/>
                  </a:cubicBezTo>
                  <a:cubicBezTo>
                    <a:pt x="29" y="28"/>
                    <a:pt x="37" y="22"/>
                    <a:pt x="37" y="14"/>
                  </a:cubicBezTo>
                  <a:close/>
                </a:path>
              </a:pathLst>
            </a:custGeom>
            <a:grpFill/>
            <a:ln>
              <a:noFill/>
            </a:ln>
          </p:spPr>
          <p:txBody>
            <a:bodyPr anchor="ctr"/>
            <a:lstStyle/>
            <a:p>
              <a:pPr algn="ctr"/>
            </a:p>
          </p:txBody>
        </p:sp>
        <p:sp>
          <p:nvSpPr>
            <p:cNvPr id="587" name="iṥḻïḍe"/>
            <p:cNvSpPr/>
            <p:nvPr/>
          </p:nvSpPr>
          <p:spPr bwMode="auto">
            <a:xfrm>
              <a:off x="6239978" y="3803849"/>
              <a:ext cx="135779" cy="101834"/>
            </a:xfrm>
            <a:custGeom>
              <a:avLst/>
              <a:gdLst>
                <a:gd name="T0" fmla="*/ 36 w 37"/>
                <a:gd name="T1" fmla="*/ 14 h 28"/>
                <a:gd name="T2" fmla="*/ 17 w 37"/>
                <a:gd name="T3" fmla="*/ 0 h 28"/>
                <a:gd name="T4" fmla="*/ 0 w 37"/>
                <a:gd name="T5" fmla="*/ 14 h 28"/>
                <a:gd name="T6" fmla="*/ 19 w 37"/>
                <a:gd name="T7" fmla="*/ 28 h 28"/>
                <a:gd name="T8" fmla="*/ 36 w 37"/>
                <a:gd name="T9" fmla="*/ 14 h 28"/>
              </a:gdLst>
              <a:ahLst/>
              <a:cxnLst>
                <a:cxn ang="0">
                  <a:pos x="T0" y="T1"/>
                </a:cxn>
                <a:cxn ang="0">
                  <a:pos x="T2" y="T3"/>
                </a:cxn>
                <a:cxn ang="0">
                  <a:pos x="T4" y="T5"/>
                </a:cxn>
                <a:cxn ang="0">
                  <a:pos x="T6" y="T7"/>
                </a:cxn>
                <a:cxn ang="0">
                  <a:pos x="T8" y="T9"/>
                </a:cxn>
              </a:cxnLst>
              <a:rect l="0" t="0" r="r" b="b"/>
              <a:pathLst>
                <a:path w="37" h="28">
                  <a:moveTo>
                    <a:pt x="36" y="14"/>
                  </a:moveTo>
                  <a:cubicBezTo>
                    <a:pt x="36" y="6"/>
                    <a:pt x="27" y="0"/>
                    <a:pt x="17" y="0"/>
                  </a:cubicBezTo>
                  <a:cubicBezTo>
                    <a:pt x="7" y="0"/>
                    <a:pt x="0" y="6"/>
                    <a:pt x="0" y="14"/>
                  </a:cubicBezTo>
                  <a:cubicBezTo>
                    <a:pt x="0" y="22"/>
                    <a:pt x="9" y="28"/>
                    <a:pt x="19" y="28"/>
                  </a:cubicBezTo>
                  <a:cubicBezTo>
                    <a:pt x="29" y="28"/>
                    <a:pt x="37" y="22"/>
                    <a:pt x="36" y="14"/>
                  </a:cubicBezTo>
                  <a:close/>
                </a:path>
              </a:pathLst>
            </a:custGeom>
            <a:grpFill/>
            <a:ln>
              <a:noFill/>
            </a:ln>
          </p:spPr>
          <p:txBody>
            <a:bodyPr anchor="ctr"/>
            <a:lstStyle/>
            <a:p>
              <a:pPr algn="ctr"/>
            </a:p>
          </p:txBody>
        </p:sp>
        <p:sp>
          <p:nvSpPr>
            <p:cNvPr id="588" name="íṧľiḓe"/>
            <p:cNvSpPr/>
            <p:nvPr/>
          </p:nvSpPr>
          <p:spPr bwMode="auto">
            <a:xfrm>
              <a:off x="6400445" y="3803849"/>
              <a:ext cx="138865" cy="101834"/>
            </a:xfrm>
            <a:custGeom>
              <a:avLst/>
              <a:gdLst>
                <a:gd name="T0" fmla="*/ 37 w 38"/>
                <a:gd name="T1" fmla="*/ 14 h 28"/>
                <a:gd name="T2" fmla="*/ 18 w 38"/>
                <a:gd name="T3" fmla="*/ 0 h 28"/>
                <a:gd name="T4" fmla="*/ 0 w 38"/>
                <a:gd name="T5" fmla="*/ 14 h 28"/>
                <a:gd name="T6" fmla="*/ 20 w 38"/>
                <a:gd name="T7" fmla="*/ 28 h 28"/>
                <a:gd name="T8" fmla="*/ 37 w 38"/>
                <a:gd name="T9" fmla="*/ 14 h 28"/>
              </a:gdLst>
              <a:ahLst/>
              <a:cxnLst>
                <a:cxn ang="0">
                  <a:pos x="T0" y="T1"/>
                </a:cxn>
                <a:cxn ang="0">
                  <a:pos x="T2" y="T3"/>
                </a:cxn>
                <a:cxn ang="0">
                  <a:pos x="T4" y="T5"/>
                </a:cxn>
                <a:cxn ang="0">
                  <a:pos x="T6" y="T7"/>
                </a:cxn>
                <a:cxn ang="0">
                  <a:pos x="T8" y="T9"/>
                </a:cxn>
              </a:cxnLst>
              <a:rect l="0" t="0" r="r" b="b"/>
              <a:pathLst>
                <a:path w="38" h="28">
                  <a:moveTo>
                    <a:pt x="37" y="14"/>
                  </a:moveTo>
                  <a:cubicBezTo>
                    <a:pt x="36" y="6"/>
                    <a:pt x="28" y="0"/>
                    <a:pt x="18" y="0"/>
                  </a:cubicBezTo>
                  <a:cubicBezTo>
                    <a:pt x="8" y="0"/>
                    <a:pt x="0" y="6"/>
                    <a:pt x="0" y="14"/>
                  </a:cubicBezTo>
                  <a:cubicBezTo>
                    <a:pt x="1" y="22"/>
                    <a:pt x="10" y="28"/>
                    <a:pt x="20" y="28"/>
                  </a:cubicBezTo>
                  <a:cubicBezTo>
                    <a:pt x="30" y="28"/>
                    <a:pt x="38" y="22"/>
                    <a:pt x="37" y="14"/>
                  </a:cubicBezTo>
                  <a:close/>
                </a:path>
              </a:pathLst>
            </a:custGeom>
            <a:grpFill/>
            <a:ln>
              <a:noFill/>
            </a:ln>
          </p:spPr>
          <p:txBody>
            <a:bodyPr anchor="ctr"/>
            <a:lstStyle/>
            <a:p>
              <a:pPr algn="ctr"/>
            </a:p>
          </p:txBody>
        </p:sp>
        <p:sp>
          <p:nvSpPr>
            <p:cNvPr id="589" name="íṣḷïďe"/>
            <p:cNvSpPr/>
            <p:nvPr/>
          </p:nvSpPr>
          <p:spPr bwMode="auto">
            <a:xfrm>
              <a:off x="6560911" y="3803849"/>
              <a:ext cx="138865" cy="101834"/>
            </a:xfrm>
            <a:custGeom>
              <a:avLst/>
              <a:gdLst>
                <a:gd name="T0" fmla="*/ 37 w 38"/>
                <a:gd name="T1" fmla="*/ 14 h 28"/>
                <a:gd name="T2" fmla="*/ 18 w 38"/>
                <a:gd name="T3" fmla="*/ 0 h 28"/>
                <a:gd name="T4" fmla="*/ 1 w 38"/>
                <a:gd name="T5" fmla="*/ 14 h 28"/>
                <a:gd name="T6" fmla="*/ 21 w 38"/>
                <a:gd name="T7" fmla="*/ 28 h 28"/>
                <a:gd name="T8" fmla="*/ 37 w 38"/>
                <a:gd name="T9" fmla="*/ 14 h 28"/>
              </a:gdLst>
              <a:ahLst/>
              <a:cxnLst>
                <a:cxn ang="0">
                  <a:pos x="T0" y="T1"/>
                </a:cxn>
                <a:cxn ang="0">
                  <a:pos x="T2" y="T3"/>
                </a:cxn>
                <a:cxn ang="0">
                  <a:pos x="T4" y="T5"/>
                </a:cxn>
                <a:cxn ang="0">
                  <a:pos x="T6" y="T7"/>
                </a:cxn>
                <a:cxn ang="0">
                  <a:pos x="T8" y="T9"/>
                </a:cxn>
              </a:cxnLst>
              <a:rect l="0" t="0" r="r" b="b"/>
              <a:pathLst>
                <a:path w="38" h="28">
                  <a:moveTo>
                    <a:pt x="37" y="14"/>
                  </a:moveTo>
                  <a:cubicBezTo>
                    <a:pt x="37" y="6"/>
                    <a:pt x="28" y="0"/>
                    <a:pt x="18" y="0"/>
                  </a:cubicBezTo>
                  <a:cubicBezTo>
                    <a:pt x="8" y="0"/>
                    <a:pt x="0" y="6"/>
                    <a:pt x="1" y="14"/>
                  </a:cubicBezTo>
                  <a:cubicBezTo>
                    <a:pt x="2" y="22"/>
                    <a:pt x="10" y="28"/>
                    <a:pt x="21" y="28"/>
                  </a:cubicBezTo>
                  <a:cubicBezTo>
                    <a:pt x="31" y="28"/>
                    <a:pt x="38" y="22"/>
                    <a:pt x="37" y="14"/>
                  </a:cubicBezTo>
                  <a:close/>
                </a:path>
              </a:pathLst>
            </a:custGeom>
            <a:grpFill/>
            <a:ln>
              <a:noFill/>
            </a:ln>
          </p:spPr>
          <p:txBody>
            <a:bodyPr anchor="ctr"/>
            <a:lstStyle/>
            <a:p>
              <a:pPr algn="ctr"/>
            </a:p>
          </p:txBody>
        </p:sp>
        <p:sp>
          <p:nvSpPr>
            <p:cNvPr id="590" name="iŝḷîḓè"/>
            <p:cNvSpPr/>
            <p:nvPr/>
          </p:nvSpPr>
          <p:spPr bwMode="auto">
            <a:xfrm>
              <a:off x="6726006" y="3803849"/>
              <a:ext cx="138865" cy="101834"/>
            </a:xfrm>
            <a:custGeom>
              <a:avLst/>
              <a:gdLst>
                <a:gd name="T0" fmla="*/ 37 w 38"/>
                <a:gd name="T1" fmla="*/ 14 h 28"/>
                <a:gd name="T2" fmla="*/ 17 w 38"/>
                <a:gd name="T3" fmla="*/ 0 h 28"/>
                <a:gd name="T4" fmla="*/ 1 w 38"/>
                <a:gd name="T5" fmla="*/ 14 h 28"/>
                <a:gd name="T6" fmla="*/ 20 w 38"/>
                <a:gd name="T7" fmla="*/ 28 h 28"/>
                <a:gd name="T8" fmla="*/ 37 w 38"/>
                <a:gd name="T9" fmla="*/ 14 h 28"/>
              </a:gdLst>
              <a:ahLst/>
              <a:cxnLst>
                <a:cxn ang="0">
                  <a:pos x="T0" y="T1"/>
                </a:cxn>
                <a:cxn ang="0">
                  <a:pos x="T2" y="T3"/>
                </a:cxn>
                <a:cxn ang="0">
                  <a:pos x="T4" y="T5"/>
                </a:cxn>
                <a:cxn ang="0">
                  <a:pos x="T6" y="T7"/>
                </a:cxn>
                <a:cxn ang="0">
                  <a:pos x="T8" y="T9"/>
                </a:cxn>
              </a:cxnLst>
              <a:rect l="0" t="0" r="r" b="b"/>
              <a:pathLst>
                <a:path w="38" h="28">
                  <a:moveTo>
                    <a:pt x="37" y="14"/>
                  </a:moveTo>
                  <a:cubicBezTo>
                    <a:pt x="36" y="6"/>
                    <a:pt x="27" y="0"/>
                    <a:pt x="17" y="0"/>
                  </a:cubicBezTo>
                  <a:cubicBezTo>
                    <a:pt x="7" y="0"/>
                    <a:pt x="0" y="6"/>
                    <a:pt x="1" y="14"/>
                  </a:cubicBezTo>
                  <a:cubicBezTo>
                    <a:pt x="1" y="22"/>
                    <a:pt x="10" y="28"/>
                    <a:pt x="20" y="28"/>
                  </a:cubicBezTo>
                  <a:cubicBezTo>
                    <a:pt x="31" y="28"/>
                    <a:pt x="38" y="22"/>
                    <a:pt x="37" y="14"/>
                  </a:cubicBezTo>
                  <a:close/>
                </a:path>
              </a:pathLst>
            </a:custGeom>
            <a:grpFill/>
            <a:ln>
              <a:noFill/>
            </a:ln>
          </p:spPr>
          <p:txBody>
            <a:bodyPr anchor="ctr"/>
            <a:lstStyle/>
            <a:p>
              <a:pPr algn="ctr"/>
            </a:p>
          </p:txBody>
        </p:sp>
        <p:sp>
          <p:nvSpPr>
            <p:cNvPr id="591" name="ïṣľïḋe"/>
            <p:cNvSpPr/>
            <p:nvPr/>
          </p:nvSpPr>
          <p:spPr bwMode="auto">
            <a:xfrm>
              <a:off x="5915960" y="3931914"/>
              <a:ext cx="134237" cy="104920"/>
            </a:xfrm>
            <a:custGeom>
              <a:avLst/>
              <a:gdLst>
                <a:gd name="T0" fmla="*/ 37 w 37"/>
                <a:gd name="T1" fmla="*/ 14 h 29"/>
                <a:gd name="T2" fmla="*/ 18 w 37"/>
                <a:gd name="T3" fmla="*/ 0 h 29"/>
                <a:gd name="T4" fmla="*/ 0 w 37"/>
                <a:gd name="T5" fmla="*/ 14 h 29"/>
                <a:gd name="T6" fmla="*/ 19 w 37"/>
                <a:gd name="T7" fmla="*/ 29 h 29"/>
                <a:gd name="T8" fmla="*/ 37 w 37"/>
                <a:gd name="T9" fmla="*/ 14 h 29"/>
              </a:gdLst>
              <a:ahLst/>
              <a:cxnLst>
                <a:cxn ang="0">
                  <a:pos x="T0" y="T1"/>
                </a:cxn>
                <a:cxn ang="0">
                  <a:pos x="T2" y="T3"/>
                </a:cxn>
                <a:cxn ang="0">
                  <a:pos x="T4" y="T5"/>
                </a:cxn>
                <a:cxn ang="0">
                  <a:pos x="T6" y="T7"/>
                </a:cxn>
                <a:cxn ang="0">
                  <a:pos x="T8" y="T9"/>
                </a:cxn>
              </a:cxnLst>
              <a:rect l="0" t="0" r="r" b="b"/>
              <a:pathLst>
                <a:path w="37" h="29">
                  <a:moveTo>
                    <a:pt x="37" y="14"/>
                  </a:moveTo>
                  <a:cubicBezTo>
                    <a:pt x="37" y="6"/>
                    <a:pt x="29" y="0"/>
                    <a:pt x="18" y="0"/>
                  </a:cubicBezTo>
                  <a:cubicBezTo>
                    <a:pt x="8" y="0"/>
                    <a:pt x="0" y="6"/>
                    <a:pt x="0" y="14"/>
                  </a:cubicBezTo>
                  <a:cubicBezTo>
                    <a:pt x="0" y="22"/>
                    <a:pt x="9" y="29"/>
                    <a:pt x="19" y="29"/>
                  </a:cubicBezTo>
                  <a:cubicBezTo>
                    <a:pt x="29" y="29"/>
                    <a:pt x="37" y="22"/>
                    <a:pt x="37" y="14"/>
                  </a:cubicBezTo>
                  <a:close/>
                </a:path>
              </a:pathLst>
            </a:custGeom>
            <a:grpFill/>
            <a:ln>
              <a:noFill/>
            </a:ln>
          </p:spPr>
          <p:txBody>
            <a:bodyPr anchor="ctr"/>
            <a:lstStyle/>
            <a:p>
              <a:pPr algn="ctr"/>
            </a:p>
          </p:txBody>
        </p:sp>
        <p:sp>
          <p:nvSpPr>
            <p:cNvPr id="592" name="îSľîḑè"/>
            <p:cNvSpPr/>
            <p:nvPr/>
          </p:nvSpPr>
          <p:spPr bwMode="auto">
            <a:xfrm>
              <a:off x="6079512" y="3931914"/>
              <a:ext cx="138865" cy="104920"/>
            </a:xfrm>
            <a:custGeom>
              <a:avLst/>
              <a:gdLst>
                <a:gd name="T0" fmla="*/ 37 w 38"/>
                <a:gd name="T1" fmla="*/ 14 h 29"/>
                <a:gd name="T2" fmla="*/ 18 w 38"/>
                <a:gd name="T3" fmla="*/ 0 h 29"/>
                <a:gd name="T4" fmla="*/ 0 w 38"/>
                <a:gd name="T5" fmla="*/ 14 h 29"/>
                <a:gd name="T6" fmla="*/ 19 w 38"/>
                <a:gd name="T7" fmla="*/ 29 h 29"/>
                <a:gd name="T8" fmla="*/ 37 w 38"/>
                <a:gd name="T9" fmla="*/ 14 h 29"/>
              </a:gdLst>
              <a:ahLst/>
              <a:cxnLst>
                <a:cxn ang="0">
                  <a:pos x="T0" y="T1"/>
                </a:cxn>
                <a:cxn ang="0">
                  <a:pos x="T2" y="T3"/>
                </a:cxn>
                <a:cxn ang="0">
                  <a:pos x="T4" y="T5"/>
                </a:cxn>
                <a:cxn ang="0">
                  <a:pos x="T6" y="T7"/>
                </a:cxn>
                <a:cxn ang="0">
                  <a:pos x="T8" y="T9"/>
                </a:cxn>
              </a:cxnLst>
              <a:rect l="0" t="0" r="r" b="b"/>
              <a:pathLst>
                <a:path w="38" h="29">
                  <a:moveTo>
                    <a:pt x="37" y="14"/>
                  </a:moveTo>
                  <a:cubicBezTo>
                    <a:pt x="37" y="6"/>
                    <a:pt x="28" y="0"/>
                    <a:pt x="18" y="0"/>
                  </a:cubicBezTo>
                  <a:cubicBezTo>
                    <a:pt x="8" y="0"/>
                    <a:pt x="0" y="6"/>
                    <a:pt x="0" y="14"/>
                  </a:cubicBezTo>
                  <a:cubicBezTo>
                    <a:pt x="1" y="22"/>
                    <a:pt x="9" y="29"/>
                    <a:pt x="19" y="29"/>
                  </a:cubicBezTo>
                  <a:cubicBezTo>
                    <a:pt x="30" y="29"/>
                    <a:pt x="38" y="22"/>
                    <a:pt x="37" y="14"/>
                  </a:cubicBezTo>
                  <a:close/>
                </a:path>
              </a:pathLst>
            </a:custGeom>
            <a:grpFill/>
            <a:ln>
              <a:noFill/>
            </a:ln>
          </p:spPr>
          <p:txBody>
            <a:bodyPr anchor="ctr"/>
            <a:lstStyle/>
            <a:p>
              <a:pPr algn="ctr"/>
            </a:p>
          </p:txBody>
        </p:sp>
        <p:sp>
          <p:nvSpPr>
            <p:cNvPr id="593" name="iṥḻiḓe"/>
            <p:cNvSpPr/>
            <p:nvPr/>
          </p:nvSpPr>
          <p:spPr bwMode="auto">
            <a:xfrm>
              <a:off x="6244607" y="3931914"/>
              <a:ext cx="138865" cy="104920"/>
            </a:xfrm>
            <a:custGeom>
              <a:avLst/>
              <a:gdLst>
                <a:gd name="T0" fmla="*/ 38 w 38"/>
                <a:gd name="T1" fmla="*/ 14 h 29"/>
                <a:gd name="T2" fmla="*/ 18 w 38"/>
                <a:gd name="T3" fmla="*/ 0 h 29"/>
                <a:gd name="T4" fmla="*/ 1 w 38"/>
                <a:gd name="T5" fmla="*/ 14 h 29"/>
                <a:gd name="T6" fmla="*/ 20 w 38"/>
                <a:gd name="T7" fmla="*/ 29 h 29"/>
                <a:gd name="T8" fmla="*/ 38 w 38"/>
                <a:gd name="T9" fmla="*/ 14 h 29"/>
              </a:gdLst>
              <a:ahLst/>
              <a:cxnLst>
                <a:cxn ang="0">
                  <a:pos x="T0" y="T1"/>
                </a:cxn>
                <a:cxn ang="0">
                  <a:pos x="T2" y="T3"/>
                </a:cxn>
                <a:cxn ang="0">
                  <a:pos x="T4" y="T5"/>
                </a:cxn>
                <a:cxn ang="0">
                  <a:pos x="T6" y="T7"/>
                </a:cxn>
                <a:cxn ang="0">
                  <a:pos x="T8" y="T9"/>
                </a:cxn>
              </a:cxnLst>
              <a:rect l="0" t="0" r="r" b="b"/>
              <a:pathLst>
                <a:path w="38" h="29">
                  <a:moveTo>
                    <a:pt x="38" y="14"/>
                  </a:moveTo>
                  <a:cubicBezTo>
                    <a:pt x="37" y="6"/>
                    <a:pt x="28" y="0"/>
                    <a:pt x="18" y="0"/>
                  </a:cubicBezTo>
                  <a:cubicBezTo>
                    <a:pt x="8" y="0"/>
                    <a:pt x="0" y="6"/>
                    <a:pt x="1" y="14"/>
                  </a:cubicBezTo>
                  <a:cubicBezTo>
                    <a:pt x="1" y="22"/>
                    <a:pt x="10" y="29"/>
                    <a:pt x="20" y="29"/>
                  </a:cubicBezTo>
                  <a:cubicBezTo>
                    <a:pt x="30" y="29"/>
                    <a:pt x="38" y="22"/>
                    <a:pt x="38" y="14"/>
                  </a:cubicBezTo>
                  <a:close/>
                </a:path>
              </a:pathLst>
            </a:custGeom>
            <a:grpFill/>
            <a:ln>
              <a:noFill/>
            </a:ln>
          </p:spPr>
          <p:txBody>
            <a:bodyPr anchor="ctr"/>
            <a:lstStyle/>
            <a:p>
              <a:pPr algn="ctr"/>
            </a:p>
          </p:txBody>
        </p:sp>
        <p:sp>
          <p:nvSpPr>
            <p:cNvPr id="594" name="îSḷïdé"/>
            <p:cNvSpPr/>
            <p:nvPr/>
          </p:nvSpPr>
          <p:spPr bwMode="auto">
            <a:xfrm>
              <a:off x="6408159" y="3931914"/>
              <a:ext cx="141951" cy="104920"/>
            </a:xfrm>
            <a:custGeom>
              <a:avLst/>
              <a:gdLst>
                <a:gd name="T0" fmla="*/ 38 w 39"/>
                <a:gd name="T1" fmla="*/ 14 h 29"/>
                <a:gd name="T2" fmla="*/ 18 w 39"/>
                <a:gd name="T3" fmla="*/ 0 h 29"/>
                <a:gd name="T4" fmla="*/ 1 w 39"/>
                <a:gd name="T5" fmla="*/ 14 h 29"/>
                <a:gd name="T6" fmla="*/ 21 w 39"/>
                <a:gd name="T7" fmla="*/ 29 h 29"/>
                <a:gd name="T8" fmla="*/ 38 w 39"/>
                <a:gd name="T9" fmla="*/ 14 h 29"/>
              </a:gdLst>
              <a:ahLst/>
              <a:cxnLst>
                <a:cxn ang="0">
                  <a:pos x="T0" y="T1"/>
                </a:cxn>
                <a:cxn ang="0">
                  <a:pos x="T2" y="T3"/>
                </a:cxn>
                <a:cxn ang="0">
                  <a:pos x="T4" y="T5"/>
                </a:cxn>
                <a:cxn ang="0">
                  <a:pos x="T6" y="T7"/>
                </a:cxn>
                <a:cxn ang="0">
                  <a:pos x="T8" y="T9"/>
                </a:cxn>
              </a:cxnLst>
              <a:rect l="0" t="0" r="r" b="b"/>
              <a:pathLst>
                <a:path w="39" h="29">
                  <a:moveTo>
                    <a:pt x="38" y="14"/>
                  </a:moveTo>
                  <a:cubicBezTo>
                    <a:pt x="37" y="6"/>
                    <a:pt x="28" y="0"/>
                    <a:pt x="18" y="0"/>
                  </a:cubicBezTo>
                  <a:cubicBezTo>
                    <a:pt x="8" y="0"/>
                    <a:pt x="0" y="6"/>
                    <a:pt x="1" y="14"/>
                  </a:cubicBezTo>
                  <a:cubicBezTo>
                    <a:pt x="1" y="22"/>
                    <a:pt x="10" y="29"/>
                    <a:pt x="21" y="29"/>
                  </a:cubicBezTo>
                  <a:cubicBezTo>
                    <a:pt x="31" y="29"/>
                    <a:pt x="39" y="22"/>
                    <a:pt x="38" y="14"/>
                  </a:cubicBezTo>
                  <a:close/>
                </a:path>
              </a:pathLst>
            </a:custGeom>
            <a:grpFill/>
            <a:ln>
              <a:noFill/>
            </a:ln>
          </p:spPr>
          <p:txBody>
            <a:bodyPr anchor="ctr"/>
            <a:lstStyle/>
            <a:p>
              <a:pPr algn="ctr"/>
            </a:p>
          </p:txBody>
        </p:sp>
        <p:sp>
          <p:nvSpPr>
            <p:cNvPr id="595" name="i$ḻîḋê"/>
            <p:cNvSpPr/>
            <p:nvPr/>
          </p:nvSpPr>
          <p:spPr bwMode="auto">
            <a:xfrm>
              <a:off x="6573255" y="3931914"/>
              <a:ext cx="141951" cy="104920"/>
            </a:xfrm>
            <a:custGeom>
              <a:avLst/>
              <a:gdLst>
                <a:gd name="T0" fmla="*/ 38 w 39"/>
                <a:gd name="T1" fmla="*/ 14 h 29"/>
                <a:gd name="T2" fmla="*/ 18 w 39"/>
                <a:gd name="T3" fmla="*/ 0 h 29"/>
                <a:gd name="T4" fmla="*/ 1 w 39"/>
                <a:gd name="T5" fmla="*/ 14 h 29"/>
                <a:gd name="T6" fmla="*/ 21 w 39"/>
                <a:gd name="T7" fmla="*/ 29 h 29"/>
                <a:gd name="T8" fmla="*/ 38 w 39"/>
                <a:gd name="T9" fmla="*/ 14 h 29"/>
              </a:gdLst>
              <a:ahLst/>
              <a:cxnLst>
                <a:cxn ang="0">
                  <a:pos x="T0" y="T1"/>
                </a:cxn>
                <a:cxn ang="0">
                  <a:pos x="T2" y="T3"/>
                </a:cxn>
                <a:cxn ang="0">
                  <a:pos x="T4" y="T5"/>
                </a:cxn>
                <a:cxn ang="0">
                  <a:pos x="T6" y="T7"/>
                </a:cxn>
                <a:cxn ang="0">
                  <a:pos x="T8" y="T9"/>
                </a:cxn>
              </a:cxnLst>
              <a:rect l="0" t="0" r="r" b="b"/>
              <a:pathLst>
                <a:path w="39" h="29">
                  <a:moveTo>
                    <a:pt x="38" y="14"/>
                  </a:moveTo>
                  <a:cubicBezTo>
                    <a:pt x="37" y="6"/>
                    <a:pt x="28" y="0"/>
                    <a:pt x="18" y="0"/>
                  </a:cubicBezTo>
                  <a:cubicBezTo>
                    <a:pt x="8" y="0"/>
                    <a:pt x="0" y="6"/>
                    <a:pt x="1" y="14"/>
                  </a:cubicBezTo>
                  <a:cubicBezTo>
                    <a:pt x="2" y="22"/>
                    <a:pt x="11" y="29"/>
                    <a:pt x="21" y="29"/>
                  </a:cubicBezTo>
                  <a:cubicBezTo>
                    <a:pt x="31" y="29"/>
                    <a:pt x="39" y="22"/>
                    <a:pt x="38" y="14"/>
                  </a:cubicBezTo>
                  <a:close/>
                </a:path>
              </a:pathLst>
            </a:custGeom>
            <a:grpFill/>
            <a:ln>
              <a:noFill/>
            </a:ln>
          </p:spPr>
          <p:txBody>
            <a:bodyPr anchor="ctr"/>
            <a:lstStyle/>
            <a:p>
              <a:pPr algn="ctr"/>
            </a:p>
          </p:txBody>
        </p:sp>
        <p:sp>
          <p:nvSpPr>
            <p:cNvPr id="596" name="îṡḷîdê"/>
            <p:cNvSpPr/>
            <p:nvPr/>
          </p:nvSpPr>
          <p:spPr bwMode="auto">
            <a:xfrm>
              <a:off x="6739893" y="3931914"/>
              <a:ext cx="138865" cy="104920"/>
            </a:xfrm>
            <a:custGeom>
              <a:avLst/>
              <a:gdLst>
                <a:gd name="T0" fmla="*/ 37 w 38"/>
                <a:gd name="T1" fmla="*/ 14 h 29"/>
                <a:gd name="T2" fmla="*/ 17 w 38"/>
                <a:gd name="T3" fmla="*/ 0 h 29"/>
                <a:gd name="T4" fmla="*/ 0 w 38"/>
                <a:gd name="T5" fmla="*/ 14 h 29"/>
                <a:gd name="T6" fmla="*/ 21 w 38"/>
                <a:gd name="T7" fmla="*/ 29 h 29"/>
                <a:gd name="T8" fmla="*/ 37 w 38"/>
                <a:gd name="T9" fmla="*/ 14 h 29"/>
              </a:gdLst>
              <a:ahLst/>
              <a:cxnLst>
                <a:cxn ang="0">
                  <a:pos x="T0" y="T1"/>
                </a:cxn>
                <a:cxn ang="0">
                  <a:pos x="T2" y="T3"/>
                </a:cxn>
                <a:cxn ang="0">
                  <a:pos x="T4" y="T5"/>
                </a:cxn>
                <a:cxn ang="0">
                  <a:pos x="T6" y="T7"/>
                </a:cxn>
                <a:cxn ang="0">
                  <a:pos x="T8" y="T9"/>
                </a:cxn>
              </a:cxnLst>
              <a:rect l="0" t="0" r="r" b="b"/>
              <a:pathLst>
                <a:path w="38" h="29">
                  <a:moveTo>
                    <a:pt x="37" y="14"/>
                  </a:moveTo>
                  <a:cubicBezTo>
                    <a:pt x="36" y="6"/>
                    <a:pt x="27" y="0"/>
                    <a:pt x="17" y="0"/>
                  </a:cubicBezTo>
                  <a:cubicBezTo>
                    <a:pt x="7" y="0"/>
                    <a:pt x="0" y="6"/>
                    <a:pt x="0" y="14"/>
                  </a:cubicBezTo>
                  <a:cubicBezTo>
                    <a:pt x="1" y="22"/>
                    <a:pt x="10" y="29"/>
                    <a:pt x="21" y="29"/>
                  </a:cubicBezTo>
                  <a:cubicBezTo>
                    <a:pt x="31" y="29"/>
                    <a:pt x="38" y="22"/>
                    <a:pt x="37" y="14"/>
                  </a:cubicBezTo>
                  <a:close/>
                </a:path>
              </a:pathLst>
            </a:custGeom>
            <a:grpFill/>
            <a:ln>
              <a:noFill/>
            </a:ln>
          </p:spPr>
          <p:txBody>
            <a:bodyPr anchor="ctr"/>
            <a:lstStyle/>
            <a:p>
              <a:pPr algn="ctr"/>
            </a:p>
          </p:txBody>
        </p:sp>
        <p:sp>
          <p:nvSpPr>
            <p:cNvPr id="597" name="îŝļíḑê"/>
            <p:cNvSpPr/>
            <p:nvPr/>
          </p:nvSpPr>
          <p:spPr bwMode="auto">
            <a:xfrm>
              <a:off x="5750864" y="4063064"/>
              <a:ext cx="135779" cy="109550"/>
            </a:xfrm>
            <a:prstGeom prst="ellipse">
              <a:avLst/>
            </a:prstGeom>
            <a:grpFill/>
            <a:ln>
              <a:noFill/>
            </a:ln>
          </p:spPr>
          <p:txBody>
            <a:bodyPr anchor="ctr"/>
            <a:lstStyle/>
            <a:p>
              <a:pPr algn="ctr"/>
            </a:p>
          </p:txBody>
        </p:sp>
        <p:sp>
          <p:nvSpPr>
            <p:cNvPr id="598" name="ïšḻíḓè"/>
            <p:cNvSpPr/>
            <p:nvPr/>
          </p:nvSpPr>
          <p:spPr bwMode="auto">
            <a:xfrm>
              <a:off x="5915960" y="4063064"/>
              <a:ext cx="138865" cy="109550"/>
            </a:xfrm>
            <a:custGeom>
              <a:avLst/>
              <a:gdLst>
                <a:gd name="T0" fmla="*/ 38 w 38"/>
                <a:gd name="T1" fmla="*/ 15 h 30"/>
                <a:gd name="T2" fmla="*/ 19 w 38"/>
                <a:gd name="T3" fmla="*/ 0 h 30"/>
                <a:gd name="T4" fmla="*/ 1 w 38"/>
                <a:gd name="T5" fmla="*/ 15 h 30"/>
                <a:gd name="T6" fmla="*/ 20 w 38"/>
                <a:gd name="T7" fmla="*/ 30 h 30"/>
                <a:gd name="T8" fmla="*/ 38 w 38"/>
                <a:gd name="T9" fmla="*/ 15 h 30"/>
              </a:gdLst>
              <a:ahLst/>
              <a:cxnLst>
                <a:cxn ang="0">
                  <a:pos x="T0" y="T1"/>
                </a:cxn>
                <a:cxn ang="0">
                  <a:pos x="T2" y="T3"/>
                </a:cxn>
                <a:cxn ang="0">
                  <a:pos x="T4" y="T5"/>
                </a:cxn>
                <a:cxn ang="0">
                  <a:pos x="T6" y="T7"/>
                </a:cxn>
                <a:cxn ang="0">
                  <a:pos x="T8" y="T9"/>
                </a:cxn>
              </a:cxnLst>
              <a:rect l="0" t="0" r="r" b="b"/>
              <a:pathLst>
                <a:path w="38" h="30">
                  <a:moveTo>
                    <a:pt x="38" y="15"/>
                  </a:moveTo>
                  <a:cubicBezTo>
                    <a:pt x="38" y="6"/>
                    <a:pt x="29" y="0"/>
                    <a:pt x="19" y="0"/>
                  </a:cubicBezTo>
                  <a:cubicBezTo>
                    <a:pt x="9" y="0"/>
                    <a:pt x="0" y="6"/>
                    <a:pt x="1" y="15"/>
                  </a:cubicBezTo>
                  <a:cubicBezTo>
                    <a:pt x="1" y="23"/>
                    <a:pt x="9" y="30"/>
                    <a:pt x="20" y="30"/>
                  </a:cubicBezTo>
                  <a:cubicBezTo>
                    <a:pt x="30" y="30"/>
                    <a:pt x="38" y="23"/>
                    <a:pt x="38" y="15"/>
                  </a:cubicBezTo>
                  <a:close/>
                </a:path>
              </a:pathLst>
            </a:custGeom>
            <a:grpFill/>
            <a:ln>
              <a:noFill/>
            </a:ln>
          </p:spPr>
          <p:txBody>
            <a:bodyPr anchor="ctr"/>
            <a:lstStyle/>
            <a:p>
              <a:pPr algn="ctr"/>
            </a:p>
          </p:txBody>
        </p:sp>
        <p:sp>
          <p:nvSpPr>
            <p:cNvPr id="599" name="işḻîdé"/>
            <p:cNvSpPr/>
            <p:nvPr/>
          </p:nvSpPr>
          <p:spPr bwMode="auto">
            <a:xfrm>
              <a:off x="6084140" y="4063064"/>
              <a:ext cx="138865" cy="109550"/>
            </a:xfrm>
            <a:custGeom>
              <a:avLst/>
              <a:gdLst>
                <a:gd name="T0" fmla="*/ 38 w 38"/>
                <a:gd name="T1" fmla="*/ 15 h 30"/>
                <a:gd name="T2" fmla="*/ 19 w 38"/>
                <a:gd name="T3" fmla="*/ 0 h 30"/>
                <a:gd name="T4" fmla="*/ 1 w 38"/>
                <a:gd name="T5" fmla="*/ 15 h 30"/>
                <a:gd name="T6" fmla="*/ 20 w 38"/>
                <a:gd name="T7" fmla="*/ 30 h 30"/>
                <a:gd name="T8" fmla="*/ 38 w 38"/>
                <a:gd name="T9" fmla="*/ 15 h 30"/>
              </a:gdLst>
              <a:ahLst/>
              <a:cxnLst>
                <a:cxn ang="0">
                  <a:pos x="T0" y="T1"/>
                </a:cxn>
                <a:cxn ang="0">
                  <a:pos x="T2" y="T3"/>
                </a:cxn>
                <a:cxn ang="0">
                  <a:pos x="T4" y="T5"/>
                </a:cxn>
                <a:cxn ang="0">
                  <a:pos x="T6" y="T7"/>
                </a:cxn>
                <a:cxn ang="0">
                  <a:pos x="T8" y="T9"/>
                </a:cxn>
              </a:cxnLst>
              <a:rect l="0" t="0" r="r" b="b"/>
              <a:pathLst>
                <a:path w="38" h="30">
                  <a:moveTo>
                    <a:pt x="38" y="15"/>
                  </a:moveTo>
                  <a:cubicBezTo>
                    <a:pt x="38" y="6"/>
                    <a:pt x="29" y="0"/>
                    <a:pt x="19" y="0"/>
                  </a:cubicBezTo>
                  <a:cubicBezTo>
                    <a:pt x="8" y="0"/>
                    <a:pt x="0" y="6"/>
                    <a:pt x="1" y="15"/>
                  </a:cubicBezTo>
                  <a:cubicBezTo>
                    <a:pt x="1" y="23"/>
                    <a:pt x="9" y="30"/>
                    <a:pt x="20" y="30"/>
                  </a:cubicBezTo>
                  <a:cubicBezTo>
                    <a:pt x="30" y="30"/>
                    <a:pt x="38" y="23"/>
                    <a:pt x="38" y="15"/>
                  </a:cubicBezTo>
                  <a:close/>
                </a:path>
              </a:pathLst>
            </a:custGeom>
            <a:grpFill/>
            <a:ln>
              <a:noFill/>
            </a:ln>
          </p:spPr>
          <p:txBody>
            <a:bodyPr anchor="ctr"/>
            <a:lstStyle/>
            <a:p>
              <a:pPr algn="ctr"/>
            </a:p>
          </p:txBody>
        </p:sp>
        <p:sp>
          <p:nvSpPr>
            <p:cNvPr id="600" name="îşļïḑe"/>
            <p:cNvSpPr/>
            <p:nvPr/>
          </p:nvSpPr>
          <p:spPr bwMode="auto">
            <a:xfrm>
              <a:off x="6250779" y="4063064"/>
              <a:ext cx="143495" cy="109550"/>
            </a:xfrm>
            <a:custGeom>
              <a:avLst/>
              <a:gdLst>
                <a:gd name="T0" fmla="*/ 38 w 39"/>
                <a:gd name="T1" fmla="*/ 15 h 30"/>
                <a:gd name="T2" fmla="*/ 18 w 39"/>
                <a:gd name="T3" fmla="*/ 0 h 30"/>
                <a:gd name="T4" fmla="*/ 0 w 39"/>
                <a:gd name="T5" fmla="*/ 15 h 30"/>
                <a:gd name="T6" fmla="*/ 20 w 39"/>
                <a:gd name="T7" fmla="*/ 30 h 30"/>
                <a:gd name="T8" fmla="*/ 38 w 39"/>
                <a:gd name="T9" fmla="*/ 15 h 30"/>
              </a:gdLst>
              <a:ahLst/>
              <a:cxnLst>
                <a:cxn ang="0">
                  <a:pos x="T0" y="T1"/>
                </a:cxn>
                <a:cxn ang="0">
                  <a:pos x="T2" y="T3"/>
                </a:cxn>
                <a:cxn ang="0">
                  <a:pos x="T4" y="T5"/>
                </a:cxn>
                <a:cxn ang="0">
                  <a:pos x="T6" y="T7"/>
                </a:cxn>
                <a:cxn ang="0">
                  <a:pos x="T8" y="T9"/>
                </a:cxn>
              </a:cxnLst>
              <a:rect l="0" t="0" r="r" b="b"/>
              <a:pathLst>
                <a:path w="39" h="30">
                  <a:moveTo>
                    <a:pt x="38" y="15"/>
                  </a:moveTo>
                  <a:cubicBezTo>
                    <a:pt x="37" y="6"/>
                    <a:pt x="29" y="0"/>
                    <a:pt x="18" y="0"/>
                  </a:cubicBezTo>
                  <a:cubicBezTo>
                    <a:pt x="8" y="0"/>
                    <a:pt x="0" y="6"/>
                    <a:pt x="0" y="15"/>
                  </a:cubicBezTo>
                  <a:cubicBezTo>
                    <a:pt x="1" y="23"/>
                    <a:pt x="10" y="30"/>
                    <a:pt x="20" y="30"/>
                  </a:cubicBezTo>
                  <a:cubicBezTo>
                    <a:pt x="31" y="30"/>
                    <a:pt x="39" y="23"/>
                    <a:pt x="38" y="15"/>
                  </a:cubicBezTo>
                  <a:close/>
                </a:path>
              </a:pathLst>
            </a:custGeom>
            <a:grpFill/>
            <a:ln>
              <a:noFill/>
            </a:ln>
          </p:spPr>
          <p:txBody>
            <a:bodyPr anchor="ctr"/>
            <a:lstStyle/>
            <a:p>
              <a:pPr algn="ctr"/>
            </a:p>
          </p:txBody>
        </p:sp>
        <p:sp>
          <p:nvSpPr>
            <p:cNvPr id="601" name="iSḷîďè"/>
            <p:cNvSpPr/>
            <p:nvPr/>
          </p:nvSpPr>
          <p:spPr bwMode="auto">
            <a:xfrm>
              <a:off x="6418960" y="4063064"/>
              <a:ext cx="141951" cy="109550"/>
            </a:xfrm>
            <a:custGeom>
              <a:avLst/>
              <a:gdLst>
                <a:gd name="T0" fmla="*/ 38 w 39"/>
                <a:gd name="T1" fmla="*/ 15 h 30"/>
                <a:gd name="T2" fmla="*/ 18 w 39"/>
                <a:gd name="T3" fmla="*/ 0 h 30"/>
                <a:gd name="T4" fmla="*/ 0 w 39"/>
                <a:gd name="T5" fmla="*/ 15 h 30"/>
                <a:gd name="T6" fmla="*/ 20 w 39"/>
                <a:gd name="T7" fmla="*/ 30 h 30"/>
                <a:gd name="T8" fmla="*/ 38 w 39"/>
                <a:gd name="T9" fmla="*/ 15 h 30"/>
              </a:gdLst>
              <a:ahLst/>
              <a:cxnLst>
                <a:cxn ang="0">
                  <a:pos x="T0" y="T1"/>
                </a:cxn>
                <a:cxn ang="0">
                  <a:pos x="T2" y="T3"/>
                </a:cxn>
                <a:cxn ang="0">
                  <a:pos x="T4" y="T5"/>
                </a:cxn>
                <a:cxn ang="0">
                  <a:pos x="T6" y="T7"/>
                </a:cxn>
                <a:cxn ang="0">
                  <a:pos x="T8" y="T9"/>
                </a:cxn>
              </a:cxnLst>
              <a:rect l="0" t="0" r="r" b="b"/>
              <a:pathLst>
                <a:path w="39" h="30">
                  <a:moveTo>
                    <a:pt x="38" y="15"/>
                  </a:moveTo>
                  <a:cubicBezTo>
                    <a:pt x="37" y="6"/>
                    <a:pt x="28" y="0"/>
                    <a:pt x="18" y="0"/>
                  </a:cubicBezTo>
                  <a:cubicBezTo>
                    <a:pt x="8" y="0"/>
                    <a:pt x="0" y="6"/>
                    <a:pt x="0" y="15"/>
                  </a:cubicBezTo>
                  <a:cubicBezTo>
                    <a:pt x="1" y="23"/>
                    <a:pt x="10" y="30"/>
                    <a:pt x="20" y="30"/>
                  </a:cubicBezTo>
                  <a:cubicBezTo>
                    <a:pt x="31" y="30"/>
                    <a:pt x="39" y="23"/>
                    <a:pt x="38" y="15"/>
                  </a:cubicBezTo>
                  <a:close/>
                </a:path>
              </a:pathLst>
            </a:custGeom>
            <a:grpFill/>
            <a:ln>
              <a:noFill/>
            </a:ln>
          </p:spPr>
          <p:txBody>
            <a:bodyPr anchor="ctr"/>
            <a:lstStyle/>
            <a:p>
              <a:pPr algn="ctr"/>
            </a:p>
          </p:txBody>
        </p:sp>
        <p:sp>
          <p:nvSpPr>
            <p:cNvPr id="602" name="îṩľiḍe"/>
            <p:cNvSpPr/>
            <p:nvPr/>
          </p:nvSpPr>
          <p:spPr bwMode="auto">
            <a:xfrm>
              <a:off x="6587141" y="4063064"/>
              <a:ext cx="141951" cy="109550"/>
            </a:xfrm>
            <a:custGeom>
              <a:avLst/>
              <a:gdLst>
                <a:gd name="T0" fmla="*/ 38 w 39"/>
                <a:gd name="T1" fmla="*/ 15 h 30"/>
                <a:gd name="T2" fmla="*/ 18 w 39"/>
                <a:gd name="T3" fmla="*/ 0 h 30"/>
                <a:gd name="T4" fmla="*/ 0 w 39"/>
                <a:gd name="T5" fmla="*/ 15 h 30"/>
                <a:gd name="T6" fmla="*/ 21 w 39"/>
                <a:gd name="T7" fmla="*/ 30 h 30"/>
                <a:gd name="T8" fmla="*/ 38 w 39"/>
                <a:gd name="T9" fmla="*/ 15 h 30"/>
              </a:gdLst>
              <a:ahLst/>
              <a:cxnLst>
                <a:cxn ang="0">
                  <a:pos x="T0" y="T1"/>
                </a:cxn>
                <a:cxn ang="0">
                  <a:pos x="T2" y="T3"/>
                </a:cxn>
                <a:cxn ang="0">
                  <a:pos x="T4" y="T5"/>
                </a:cxn>
                <a:cxn ang="0">
                  <a:pos x="T6" y="T7"/>
                </a:cxn>
                <a:cxn ang="0">
                  <a:pos x="T8" y="T9"/>
                </a:cxn>
              </a:cxnLst>
              <a:rect l="0" t="0" r="r" b="b"/>
              <a:pathLst>
                <a:path w="39" h="30">
                  <a:moveTo>
                    <a:pt x="38" y="15"/>
                  </a:moveTo>
                  <a:cubicBezTo>
                    <a:pt x="37" y="6"/>
                    <a:pt x="28" y="0"/>
                    <a:pt x="18" y="0"/>
                  </a:cubicBezTo>
                  <a:cubicBezTo>
                    <a:pt x="7" y="0"/>
                    <a:pt x="0" y="6"/>
                    <a:pt x="0" y="15"/>
                  </a:cubicBezTo>
                  <a:cubicBezTo>
                    <a:pt x="1" y="23"/>
                    <a:pt x="10" y="30"/>
                    <a:pt x="21" y="30"/>
                  </a:cubicBezTo>
                  <a:cubicBezTo>
                    <a:pt x="31" y="30"/>
                    <a:pt x="39" y="23"/>
                    <a:pt x="38" y="15"/>
                  </a:cubicBezTo>
                  <a:close/>
                </a:path>
              </a:pathLst>
            </a:custGeom>
            <a:grpFill/>
            <a:ln>
              <a:noFill/>
            </a:ln>
          </p:spPr>
          <p:txBody>
            <a:bodyPr anchor="ctr"/>
            <a:lstStyle/>
            <a:p>
              <a:pPr algn="ctr"/>
            </a:p>
          </p:txBody>
        </p:sp>
        <p:sp>
          <p:nvSpPr>
            <p:cNvPr id="603" name="î$ľïďe"/>
            <p:cNvSpPr/>
            <p:nvPr/>
          </p:nvSpPr>
          <p:spPr bwMode="auto">
            <a:xfrm>
              <a:off x="6750693" y="4063064"/>
              <a:ext cx="146580" cy="109550"/>
            </a:xfrm>
            <a:custGeom>
              <a:avLst/>
              <a:gdLst>
                <a:gd name="T0" fmla="*/ 39 w 40"/>
                <a:gd name="T1" fmla="*/ 15 h 30"/>
                <a:gd name="T2" fmla="*/ 18 w 40"/>
                <a:gd name="T3" fmla="*/ 0 h 30"/>
                <a:gd name="T4" fmla="*/ 1 w 40"/>
                <a:gd name="T5" fmla="*/ 15 h 30"/>
                <a:gd name="T6" fmla="*/ 22 w 40"/>
                <a:gd name="T7" fmla="*/ 30 h 30"/>
                <a:gd name="T8" fmla="*/ 39 w 40"/>
                <a:gd name="T9" fmla="*/ 15 h 30"/>
              </a:gdLst>
              <a:ahLst/>
              <a:cxnLst>
                <a:cxn ang="0">
                  <a:pos x="T0" y="T1"/>
                </a:cxn>
                <a:cxn ang="0">
                  <a:pos x="T2" y="T3"/>
                </a:cxn>
                <a:cxn ang="0">
                  <a:pos x="T4" y="T5"/>
                </a:cxn>
                <a:cxn ang="0">
                  <a:pos x="T6" y="T7"/>
                </a:cxn>
                <a:cxn ang="0">
                  <a:pos x="T8" y="T9"/>
                </a:cxn>
              </a:cxnLst>
              <a:rect l="0" t="0" r="r" b="b"/>
              <a:pathLst>
                <a:path w="40" h="30">
                  <a:moveTo>
                    <a:pt x="39" y="15"/>
                  </a:moveTo>
                  <a:cubicBezTo>
                    <a:pt x="38" y="6"/>
                    <a:pt x="29" y="0"/>
                    <a:pt x="18" y="0"/>
                  </a:cubicBezTo>
                  <a:cubicBezTo>
                    <a:pt x="8" y="0"/>
                    <a:pt x="0" y="6"/>
                    <a:pt x="1" y="15"/>
                  </a:cubicBezTo>
                  <a:cubicBezTo>
                    <a:pt x="2" y="23"/>
                    <a:pt x="11" y="30"/>
                    <a:pt x="22" y="30"/>
                  </a:cubicBezTo>
                  <a:cubicBezTo>
                    <a:pt x="32" y="30"/>
                    <a:pt x="40" y="23"/>
                    <a:pt x="39" y="15"/>
                  </a:cubicBezTo>
                  <a:close/>
                </a:path>
              </a:pathLst>
            </a:custGeom>
            <a:grpFill/>
            <a:ln>
              <a:noFill/>
            </a:ln>
          </p:spPr>
          <p:txBody>
            <a:bodyPr anchor="ctr"/>
            <a:lstStyle/>
            <a:p>
              <a:pPr algn="ctr"/>
            </a:p>
          </p:txBody>
        </p:sp>
        <p:sp>
          <p:nvSpPr>
            <p:cNvPr id="604" name="îšļîḍè"/>
            <p:cNvSpPr/>
            <p:nvPr/>
          </p:nvSpPr>
          <p:spPr bwMode="auto">
            <a:xfrm>
              <a:off x="5919046" y="4198843"/>
              <a:ext cx="138865" cy="112636"/>
            </a:xfrm>
            <a:custGeom>
              <a:avLst/>
              <a:gdLst>
                <a:gd name="T0" fmla="*/ 38 w 38"/>
                <a:gd name="T1" fmla="*/ 15 h 31"/>
                <a:gd name="T2" fmla="*/ 19 w 38"/>
                <a:gd name="T3" fmla="*/ 0 h 31"/>
                <a:gd name="T4" fmla="*/ 0 w 38"/>
                <a:gd name="T5" fmla="*/ 15 h 31"/>
                <a:gd name="T6" fmla="*/ 19 w 38"/>
                <a:gd name="T7" fmla="*/ 31 h 31"/>
                <a:gd name="T8" fmla="*/ 38 w 38"/>
                <a:gd name="T9" fmla="*/ 15 h 31"/>
              </a:gdLst>
              <a:ahLst/>
              <a:cxnLst>
                <a:cxn ang="0">
                  <a:pos x="T0" y="T1"/>
                </a:cxn>
                <a:cxn ang="0">
                  <a:pos x="T2" y="T3"/>
                </a:cxn>
                <a:cxn ang="0">
                  <a:pos x="T4" y="T5"/>
                </a:cxn>
                <a:cxn ang="0">
                  <a:pos x="T6" y="T7"/>
                </a:cxn>
                <a:cxn ang="0">
                  <a:pos x="T8" y="T9"/>
                </a:cxn>
              </a:cxnLst>
              <a:rect l="0" t="0" r="r" b="b"/>
              <a:pathLst>
                <a:path w="38" h="31">
                  <a:moveTo>
                    <a:pt x="38" y="15"/>
                  </a:moveTo>
                  <a:cubicBezTo>
                    <a:pt x="38" y="7"/>
                    <a:pt x="29" y="0"/>
                    <a:pt x="19" y="0"/>
                  </a:cubicBezTo>
                  <a:cubicBezTo>
                    <a:pt x="8" y="0"/>
                    <a:pt x="0" y="7"/>
                    <a:pt x="0" y="15"/>
                  </a:cubicBezTo>
                  <a:cubicBezTo>
                    <a:pt x="0" y="24"/>
                    <a:pt x="9" y="31"/>
                    <a:pt x="19" y="31"/>
                  </a:cubicBezTo>
                  <a:cubicBezTo>
                    <a:pt x="30" y="31"/>
                    <a:pt x="38" y="24"/>
                    <a:pt x="38" y="15"/>
                  </a:cubicBezTo>
                  <a:close/>
                </a:path>
              </a:pathLst>
            </a:custGeom>
            <a:grpFill/>
            <a:ln>
              <a:noFill/>
            </a:ln>
          </p:spPr>
          <p:txBody>
            <a:bodyPr anchor="ctr"/>
            <a:lstStyle/>
            <a:p>
              <a:pPr algn="ctr"/>
            </a:p>
          </p:txBody>
        </p:sp>
        <p:sp>
          <p:nvSpPr>
            <p:cNvPr id="605" name="ïşlide"/>
            <p:cNvSpPr/>
            <p:nvPr/>
          </p:nvSpPr>
          <p:spPr bwMode="auto">
            <a:xfrm>
              <a:off x="6087226" y="4198843"/>
              <a:ext cx="141951" cy="112636"/>
            </a:xfrm>
            <a:custGeom>
              <a:avLst/>
              <a:gdLst>
                <a:gd name="T0" fmla="*/ 39 w 39"/>
                <a:gd name="T1" fmla="*/ 15 h 31"/>
                <a:gd name="T2" fmla="*/ 19 w 39"/>
                <a:gd name="T3" fmla="*/ 0 h 31"/>
                <a:gd name="T4" fmla="*/ 1 w 39"/>
                <a:gd name="T5" fmla="*/ 15 h 31"/>
                <a:gd name="T6" fmla="*/ 20 w 39"/>
                <a:gd name="T7" fmla="*/ 31 h 31"/>
                <a:gd name="T8" fmla="*/ 39 w 39"/>
                <a:gd name="T9" fmla="*/ 15 h 31"/>
              </a:gdLst>
              <a:ahLst/>
              <a:cxnLst>
                <a:cxn ang="0">
                  <a:pos x="T0" y="T1"/>
                </a:cxn>
                <a:cxn ang="0">
                  <a:pos x="T2" y="T3"/>
                </a:cxn>
                <a:cxn ang="0">
                  <a:pos x="T4" y="T5"/>
                </a:cxn>
                <a:cxn ang="0">
                  <a:pos x="T6" y="T7"/>
                </a:cxn>
                <a:cxn ang="0">
                  <a:pos x="T8" y="T9"/>
                </a:cxn>
              </a:cxnLst>
              <a:rect l="0" t="0" r="r" b="b"/>
              <a:pathLst>
                <a:path w="39" h="31">
                  <a:moveTo>
                    <a:pt x="39" y="15"/>
                  </a:moveTo>
                  <a:cubicBezTo>
                    <a:pt x="38" y="7"/>
                    <a:pt x="30" y="0"/>
                    <a:pt x="19" y="0"/>
                  </a:cubicBezTo>
                  <a:cubicBezTo>
                    <a:pt x="9" y="0"/>
                    <a:pt x="0" y="7"/>
                    <a:pt x="1" y="15"/>
                  </a:cubicBezTo>
                  <a:cubicBezTo>
                    <a:pt x="1" y="24"/>
                    <a:pt x="10" y="31"/>
                    <a:pt x="20" y="31"/>
                  </a:cubicBezTo>
                  <a:cubicBezTo>
                    <a:pt x="31" y="31"/>
                    <a:pt x="39" y="24"/>
                    <a:pt x="39" y="15"/>
                  </a:cubicBezTo>
                  <a:close/>
                </a:path>
              </a:pathLst>
            </a:custGeom>
            <a:grpFill/>
            <a:ln>
              <a:noFill/>
            </a:ln>
          </p:spPr>
          <p:txBody>
            <a:bodyPr anchor="ctr"/>
            <a:lstStyle/>
            <a:p>
              <a:pPr algn="ctr"/>
            </a:p>
          </p:txBody>
        </p:sp>
        <p:sp>
          <p:nvSpPr>
            <p:cNvPr id="606" name="išlîḋè"/>
            <p:cNvSpPr/>
            <p:nvPr/>
          </p:nvSpPr>
          <p:spPr bwMode="auto">
            <a:xfrm>
              <a:off x="6258494" y="4198843"/>
              <a:ext cx="141951" cy="112636"/>
            </a:xfrm>
            <a:custGeom>
              <a:avLst/>
              <a:gdLst>
                <a:gd name="T0" fmla="*/ 38 w 39"/>
                <a:gd name="T1" fmla="*/ 15 h 31"/>
                <a:gd name="T2" fmla="*/ 18 w 39"/>
                <a:gd name="T3" fmla="*/ 0 h 31"/>
                <a:gd name="T4" fmla="*/ 0 w 39"/>
                <a:gd name="T5" fmla="*/ 15 h 31"/>
                <a:gd name="T6" fmla="*/ 20 w 39"/>
                <a:gd name="T7" fmla="*/ 31 h 31"/>
                <a:gd name="T8" fmla="*/ 38 w 39"/>
                <a:gd name="T9" fmla="*/ 15 h 31"/>
              </a:gdLst>
              <a:ahLst/>
              <a:cxnLst>
                <a:cxn ang="0">
                  <a:pos x="T0" y="T1"/>
                </a:cxn>
                <a:cxn ang="0">
                  <a:pos x="T2" y="T3"/>
                </a:cxn>
                <a:cxn ang="0">
                  <a:pos x="T4" y="T5"/>
                </a:cxn>
                <a:cxn ang="0">
                  <a:pos x="T6" y="T7"/>
                </a:cxn>
                <a:cxn ang="0">
                  <a:pos x="T8" y="T9"/>
                </a:cxn>
              </a:cxnLst>
              <a:rect l="0" t="0" r="r" b="b"/>
              <a:pathLst>
                <a:path w="39" h="31">
                  <a:moveTo>
                    <a:pt x="38" y="15"/>
                  </a:moveTo>
                  <a:cubicBezTo>
                    <a:pt x="38" y="7"/>
                    <a:pt x="29" y="0"/>
                    <a:pt x="18" y="0"/>
                  </a:cubicBezTo>
                  <a:cubicBezTo>
                    <a:pt x="8" y="0"/>
                    <a:pt x="0" y="7"/>
                    <a:pt x="0" y="15"/>
                  </a:cubicBezTo>
                  <a:cubicBezTo>
                    <a:pt x="1" y="24"/>
                    <a:pt x="10" y="31"/>
                    <a:pt x="20" y="31"/>
                  </a:cubicBezTo>
                  <a:cubicBezTo>
                    <a:pt x="31" y="31"/>
                    <a:pt x="39" y="24"/>
                    <a:pt x="38" y="15"/>
                  </a:cubicBezTo>
                  <a:close/>
                </a:path>
              </a:pathLst>
            </a:custGeom>
            <a:grpFill/>
            <a:ln>
              <a:noFill/>
            </a:ln>
          </p:spPr>
          <p:txBody>
            <a:bodyPr anchor="ctr"/>
            <a:lstStyle/>
            <a:p>
              <a:pPr algn="ctr"/>
            </a:p>
          </p:txBody>
        </p:sp>
        <p:sp>
          <p:nvSpPr>
            <p:cNvPr id="607" name="iśḻîḓè"/>
            <p:cNvSpPr/>
            <p:nvPr/>
          </p:nvSpPr>
          <p:spPr bwMode="auto">
            <a:xfrm>
              <a:off x="6426674" y="4198843"/>
              <a:ext cx="146580" cy="112636"/>
            </a:xfrm>
            <a:custGeom>
              <a:avLst/>
              <a:gdLst>
                <a:gd name="T0" fmla="*/ 39 w 40"/>
                <a:gd name="T1" fmla="*/ 15 h 31"/>
                <a:gd name="T2" fmla="*/ 19 w 40"/>
                <a:gd name="T3" fmla="*/ 0 h 31"/>
                <a:gd name="T4" fmla="*/ 1 w 40"/>
                <a:gd name="T5" fmla="*/ 15 h 31"/>
                <a:gd name="T6" fmla="*/ 21 w 40"/>
                <a:gd name="T7" fmla="*/ 31 h 31"/>
                <a:gd name="T8" fmla="*/ 39 w 40"/>
                <a:gd name="T9" fmla="*/ 15 h 31"/>
              </a:gdLst>
              <a:ahLst/>
              <a:cxnLst>
                <a:cxn ang="0">
                  <a:pos x="T0" y="T1"/>
                </a:cxn>
                <a:cxn ang="0">
                  <a:pos x="T2" y="T3"/>
                </a:cxn>
                <a:cxn ang="0">
                  <a:pos x="T4" y="T5"/>
                </a:cxn>
                <a:cxn ang="0">
                  <a:pos x="T6" y="T7"/>
                </a:cxn>
                <a:cxn ang="0">
                  <a:pos x="T8" y="T9"/>
                </a:cxn>
              </a:cxnLst>
              <a:rect l="0" t="0" r="r" b="b"/>
              <a:pathLst>
                <a:path w="40" h="31">
                  <a:moveTo>
                    <a:pt x="39" y="15"/>
                  </a:moveTo>
                  <a:cubicBezTo>
                    <a:pt x="38" y="7"/>
                    <a:pt x="29" y="0"/>
                    <a:pt x="19" y="0"/>
                  </a:cubicBezTo>
                  <a:cubicBezTo>
                    <a:pt x="8" y="0"/>
                    <a:pt x="0" y="7"/>
                    <a:pt x="1" y="15"/>
                  </a:cubicBezTo>
                  <a:cubicBezTo>
                    <a:pt x="2" y="24"/>
                    <a:pt x="11" y="31"/>
                    <a:pt x="21" y="31"/>
                  </a:cubicBezTo>
                  <a:cubicBezTo>
                    <a:pt x="32" y="31"/>
                    <a:pt x="40" y="24"/>
                    <a:pt x="39" y="15"/>
                  </a:cubicBezTo>
                  <a:close/>
                </a:path>
              </a:pathLst>
            </a:custGeom>
            <a:grpFill/>
            <a:ln>
              <a:noFill/>
            </a:ln>
          </p:spPr>
          <p:txBody>
            <a:bodyPr anchor="ctr"/>
            <a:lstStyle/>
            <a:p>
              <a:pPr algn="ctr"/>
            </a:p>
          </p:txBody>
        </p:sp>
        <p:sp>
          <p:nvSpPr>
            <p:cNvPr id="608" name="ïSľïdê"/>
            <p:cNvSpPr/>
            <p:nvPr/>
          </p:nvSpPr>
          <p:spPr bwMode="auto">
            <a:xfrm>
              <a:off x="6597942" y="4198843"/>
              <a:ext cx="146580" cy="112636"/>
            </a:xfrm>
            <a:custGeom>
              <a:avLst/>
              <a:gdLst>
                <a:gd name="T0" fmla="*/ 39 w 40"/>
                <a:gd name="T1" fmla="*/ 15 h 31"/>
                <a:gd name="T2" fmla="*/ 18 w 40"/>
                <a:gd name="T3" fmla="*/ 0 h 31"/>
                <a:gd name="T4" fmla="*/ 1 w 40"/>
                <a:gd name="T5" fmla="*/ 15 h 31"/>
                <a:gd name="T6" fmla="*/ 21 w 40"/>
                <a:gd name="T7" fmla="*/ 31 h 31"/>
                <a:gd name="T8" fmla="*/ 39 w 40"/>
                <a:gd name="T9" fmla="*/ 15 h 31"/>
              </a:gdLst>
              <a:ahLst/>
              <a:cxnLst>
                <a:cxn ang="0">
                  <a:pos x="T0" y="T1"/>
                </a:cxn>
                <a:cxn ang="0">
                  <a:pos x="T2" y="T3"/>
                </a:cxn>
                <a:cxn ang="0">
                  <a:pos x="T4" y="T5"/>
                </a:cxn>
                <a:cxn ang="0">
                  <a:pos x="T6" y="T7"/>
                </a:cxn>
                <a:cxn ang="0">
                  <a:pos x="T8" y="T9"/>
                </a:cxn>
              </a:cxnLst>
              <a:rect l="0" t="0" r="r" b="b"/>
              <a:pathLst>
                <a:path w="40" h="31">
                  <a:moveTo>
                    <a:pt x="39" y="15"/>
                  </a:moveTo>
                  <a:cubicBezTo>
                    <a:pt x="38" y="7"/>
                    <a:pt x="29" y="0"/>
                    <a:pt x="18" y="0"/>
                  </a:cubicBezTo>
                  <a:cubicBezTo>
                    <a:pt x="8" y="0"/>
                    <a:pt x="0" y="7"/>
                    <a:pt x="1" y="15"/>
                  </a:cubicBezTo>
                  <a:cubicBezTo>
                    <a:pt x="1" y="24"/>
                    <a:pt x="11" y="31"/>
                    <a:pt x="21" y="31"/>
                  </a:cubicBezTo>
                  <a:cubicBezTo>
                    <a:pt x="32" y="31"/>
                    <a:pt x="40" y="24"/>
                    <a:pt x="39" y="15"/>
                  </a:cubicBezTo>
                  <a:close/>
                </a:path>
              </a:pathLst>
            </a:custGeom>
            <a:grpFill/>
            <a:ln>
              <a:noFill/>
            </a:ln>
          </p:spPr>
          <p:txBody>
            <a:bodyPr anchor="ctr"/>
            <a:lstStyle/>
            <a:p>
              <a:pPr algn="ctr"/>
            </a:p>
          </p:txBody>
        </p:sp>
        <p:sp>
          <p:nvSpPr>
            <p:cNvPr id="609" name="iṣḻídé"/>
            <p:cNvSpPr/>
            <p:nvPr/>
          </p:nvSpPr>
          <p:spPr bwMode="auto">
            <a:xfrm>
              <a:off x="5919046" y="4337708"/>
              <a:ext cx="143495" cy="115721"/>
            </a:xfrm>
            <a:custGeom>
              <a:avLst/>
              <a:gdLst>
                <a:gd name="T0" fmla="*/ 39 w 39"/>
                <a:gd name="T1" fmla="*/ 16 h 32"/>
                <a:gd name="T2" fmla="*/ 19 w 39"/>
                <a:gd name="T3" fmla="*/ 0 h 32"/>
                <a:gd name="T4" fmla="*/ 0 w 39"/>
                <a:gd name="T5" fmla="*/ 16 h 32"/>
                <a:gd name="T6" fmla="*/ 20 w 39"/>
                <a:gd name="T7" fmla="*/ 32 h 32"/>
                <a:gd name="T8" fmla="*/ 39 w 39"/>
                <a:gd name="T9" fmla="*/ 16 h 32"/>
              </a:gdLst>
              <a:ahLst/>
              <a:cxnLst>
                <a:cxn ang="0">
                  <a:pos x="T0" y="T1"/>
                </a:cxn>
                <a:cxn ang="0">
                  <a:pos x="T2" y="T3"/>
                </a:cxn>
                <a:cxn ang="0">
                  <a:pos x="T4" y="T5"/>
                </a:cxn>
                <a:cxn ang="0">
                  <a:pos x="T6" y="T7"/>
                </a:cxn>
                <a:cxn ang="0">
                  <a:pos x="T8" y="T9"/>
                </a:cxn>
              </a:cxnLst>
              <a:rect l="0" t="0" r="r" b="b"/>
              <a:pathLst>
                <a:path w="39" h="32">
                  <a:moveTo>
                    <a:pt x="39" y="16"/>
                  </a:moveTo>
                  <a:cubicBezTo>
                    <a:pt x="39" y="7"/>
                    <a:pt x="30" y="0"/>
                    <a:pt x="19" y="0"/>
                  </a:cubicBezTo>
                  <a:cubicBezTo>
                    <a:pt x="9" y="0"/>
                    <a:pt x="0" y="7"/>
                    <a:pt x="0" y="16"/>
                  </a:cubicBezTo>
                  <a:cubicBezTo>
                    <a:pt x="0" y="25"/>
                    <a:pt x="9" y="32"/>
                    <a:pt x="20" y="32"/>
                  </a:cubicBezTo>
                  <a:cubicBezTo>
                    <a:pt x="31" y="32"/>
                    <a:pt x="39" y="25"/>
                    <a:pt x="39" y="16"/>
                  </a:cubicBezTo>
                  <a:close/>
                </a:path>
              </a:pathLst>
            </a:custGeom>
            <a:grpFill/>
            <a:ln>
              <a:noFill/>
            </a:ln>
          </p:spPr>
          <p:txBody>
            <a:bodyPr anchor="ctr"/>
            <a:lstStyle/>
            <a:p>
              <a:pPr algn="ctr"/>
            </a:p>
          </p:txBody>
        </p:sp>
        <p:sp>
          <p:nvSpPr>
            <p:cNvPr id="610" name="îṥļíḓê"/>
            <p:cNvSpPr/>
            <p:nvPr/>
          </p:nvSpPr>
          <p:spPr bwMode="auto">
            <a:xfrm>
              <a:off x="6094941" y="4337708"/>
              <a:ext cx="141951" cy="115721"/>
            </a:xfrm>
            <a:custGeom>
              <a:avLst/>
              <a:gdLst>
                <a:gd name="T0" fmla="*/ 39 w 39"/>
                <a:gd name="T1" fmla="*/ 16 h 32"/>
                <a:gd name="T2" fmla="*/ 19 w 39"/>
                <a:gd name="T3" fmla="*/ 0 h 32"/>
                <a:gd name="T4" fmla="*/ 0 w 39"/>
                <a:gd name="T5" fmla="*/ 16 h 32"/>
                <a:gd name="T6" fmla="*/ 20 w 39"/>
                <a:gd name="T7" fmla="*/ 32 h 32"/>
                <a:gd name="T8" fmla="*/ 39 w 39"/>
                <a:gd name="T9" fmla="*/ 16 h 32"/>
              </a:gdLst>
              <a:ahLst/>
              <a:cxnLst>
                <a:cxn ang="0">
                  <a:pos x="T0" y="T1"/>
                </a:cxn>
                <a:cxn ang="0">
                  <a:pos x="T2" y="T3"/>
                </a:cxn>
                <a:cxn ang="0">
                  <a:pos x="T4" y="T5"/>
                </a:cxn>
                <a:cxn ang="0">
                  <a:pos x="T6" y="T7"/>
                </a:cxn>
                <a:cxn ang="0">
                  <a:pos x="T8" y="T9"/>
                </a:cxn>
              </a:cxnLst>
              <a:rect l="0" t="0" r="r" b="b"/>
              <a:pathLst>
                <a:path w="39" h="32">
                  <a:moveTo>
                    <a:pt x="39" y="16"/>
                  </a:moveTo>
                  <a:cubicBezTo>
                    <a:pt x="38" y="7"/>
                    <a:pt x="29" y="0"/>
                    <a:pt x="19" y="0"/>
                  </a:cubicBezTo>
                  <a:cubicBezTo>
                    <a:pt x="8" y="0"/>
                    <a:pt x="0" y="7"/>
                    <a:pt x="0" y="16"/>
                  </a:cubicBezTo>
                  <a:cubicBezTo>
                    <a:pt x="0" y="25"/>
                    <a:pt x="9" y="32"/>
                    <a:pt x="20" y="32"/>
                  </a:cubicBezTo>
                  <a:cubicBezTo>
                    <a:pt x="31" y="32"/>
                    <a:pt x="39" y="25"/>
                    <a:pt x="39" y="16"/>
                  </a:cubicBezTo>
                  <a:close/>
                </a:path>
              </a:pathLst>
            </a:custGeom>
            <a:grpFill/>
            <a:ln>
              <a:noFill/>
            </a:ln>
          </p:spPr>
          <p:txBody>
            <a:bodyPr anchor="ctr"/>
            <a:lstStyle/>
            <a:p>
              <a:pPr algn="ctr"/>
            </a:p>
          </p:txBody>
        </p:sp>
        <p:sp>
          <p:nvSpPr>
            <p:cNvPr id="611" name="ïṥliďé"/>
            <p:cNvSpPr/>
            <p:nvPr/>
          </p:nvSpPr>
          <p:spPr bwMode="auto">
            <a:xfrm>
              <a:off x="6266208" y="4337708"/>
              <a:ext cx="146580" cy="115721"/>
            </a:xfrm>
            <a:custGeom>
              <a:avLst/>
              <a:gdLst>
                <a:gd name="T0" fmla="*/ 39 w 40"/>
                <a:gd name="T1" fmla="*/ 16 h 32"/>
                <a:gd name="T2" fmla="*/ 19 w 40"/>
                <a:gd name="T3" fmla="*/ 0 h 32"/>
                <a:gd name="T4" fmla="*/ 0 w 40"/>
                <a:gd name="T5" fmla="*/ 16 h 32"/>
                <a:gd name="T6" fmla="*/ 21 w 40"/>
                <a:gd name="T7" fmla="*/ 32 h 32"/>
                <a:gd name="T8" fmla="*/ 39 w 40"/>
                <a:gd name="T9" fmla="*/ 16 h 32"/>
              </a:gdLst>
              <a:ahLst/>
              <a:cxnLst>
                <a:cxn ang="0">
                  <a:pos x="T0" y="T1"/>
                </a:cxn>
                <a:cxn ang="0">
                  <a:pos x="T2" y="T3"/>
                </a:cxn>
                <a:cxn ang="0">
                  <a:pos x="T4" y="T5"/>
                </a:cxn>
                <a:cxn ang="0">
                  <a:pos x="T6" y="T7"/>
                </a:cxn>
                <a:cxn ang="0">
                  <a:pos x="T8" y="T9"/>
                </a:cxn>
              </a:cxnLst>
              <a:rect l="0" t="0" r="r" b="b"/>
              <a:pathLst>
                <a:path w="40" h="32">
                  <a:moveTo>
                    <a:pt x="39" y="16"/>
                  </a:moveTo>
                  <a:cubicBezTo>
                    <a:pt x="38" y="7"/>
                    <a:pt x="29" y="0"/>
                    <a:pt x="19" y="0"/>
                  </a:cubicBezTo>
                  <a:cubicBezTo>
                    <a:pt x="8" y="0"/>
                    <a:pt x="0" y="7"/>
                    <a:pt x="0" y="16"/>
                  </a:cubicBezTo>
                  <a:cubicBezTo>
                    <a:pt x="1" y="25"/>
                    <a:pt x="10" y="32"/>
                    <a:pt x="21" y="32"/>
                  </a:cubicBezTo>
                  <a:cubicBezTo>
                    <a:pt x="31" y="32"/>
                    <a:pt x="40" y="25"/>
                    <a:pt x="39" y="16"/>
                  </a:cubicBezTo>
                  <a:close/>
                </a:path>
              </a:pathLst>
            </a:custGeom>
            <a:grpFill/>
            <a:ln>
              <a:noFill/>
            </a:ln>
          </p:spPr>
          <p:txBody>
            <a:bodyPr anchor="ctr"/>
            <a:lstStyle/>
            <a:p>
              <a:pPr algn="ctr"/>
            </a:p>
          </p:txBody>
        </p:sp>
        <p:sp>
          <p:nvSpPr>
            <p:cNvPr id="612" name="ïşḻiďé"/>
            <p:cNvSpPr/>
            <p:nvPr/>
          </p:nvSpPr>
          <p:spPr bwMode="auto">
            <a:xfrm>
              <a:off x="6437476" y="4337708"/>
              <a:ext cx="146580" cy="115721"/>
            </a:xfrm>
            <a:custGeom>
              <a:avLst/>
              <a:gdLst>
                <a:gd name="T0" fmla="*/ 39 w 40"/>
                <a:gd name="T1" fmla="*/ 16 h 32"/>
                <a:gd name="T2" fmla="*/ 19 w 40"/>
                <a:gd name="T3" fmla="*/ 0 h 32"/>
                <a:gd name="T4" fmla="*/ 1 w 40"/>
                <a:gd name="T5" fmla="*/ 16 h 32"/>
                <a:gd name="T6" fmla="*/ 21 w 40"/>
                <a:gd name="T7" fmla="*/ 32 h 32"/>
                <a:gd name="T8" fmla="*/ 39 w 40"/>
                <a:gd name="T9" fmla="*/ 16 h 32"/>
              </a:gdLst>
              <a:ahLst/>
              <a:cxnLst>
                <a:cxn ang="0">
                  <a:pos x="T0" y="T1"/>
                </a:cxn>
                <a:cxn ang="0">
                  <a:pos x="T2" y="T3"/>
                </a:cxn>
                <a:cxn ang="0">
                  <a:pos x="T4" y="T5"/>
                </a:cxn>
                <a:cxn ang="0">
                  <a:pos x="T6" y="T7"/>
                </a:cxn>
                <a:cxn ang="0">
                  <a:pos x="T8" y="T9"/>
                </a:cxn>
              </a:cxnLst>
              <a:rect l="0" t="0" r="r" b="b"/>
              <a:pathLst>
                <a:path w="40" h="32">
                  <a:moveTo>
                    <a:pt x="39" y="16"/>
                  </a:moveTo>
                  <a:cubicBezTo>
                    <a:pt x="39" y="7"/>
                    <a:pt x="29" y="0"/>
                    <a:pt x="19" y="0"/>
                  </a:cubicBezTo>
                  <a:cubicBezTo>
                    <a:pt x="8" y="0"/>
                    <a:pt x="0" y="7"/>
                    <a:pt x="1" y="16"/>
                  </a:cubicBezTo>
                  <a:cubicBezTo>
                    <a:pt x="1" y="25"/>
                    <a:pt x="11" y="32"/>
                    <a:pt x="21" y="32"/>
                  </a:cubicBezTo>
                  <a:cubicBezTo>
                    <a:pt x="32" y="32"/>
                    <a:pt x="40" y="25"/>
                    <a:pt x="39" y="16"/>
                  </a:cubicBezTo>
                  <a:close/>
                </a:path>
              </a:pathLst>
            </a:custGeom>
            <a:grpFill/>
            <a:ln>
              <a:noFill/>
            </a:ln>
          </p:spPr>
          <p:txBody>
            <a:bodyPr anchor="ctr"/>
            <a:lstStyle/>
            <a:p>
              <a:pPr algn="ctr"/>
            </a:p>
          </p:txBody>
        </p:sp>
        <p:sp>
          <p:nvSpPr>
            <p:cNvPr id="613" name="işlíḑè"/>
            <p:cNvSpPr/>
            <p:nvPr/>
          </p:nvSpPr>
          <p:spPr bwMode="auto">
            <a:xfrm>
              <a:off x="5923674" y="4479659"/>
              <a:ext cx="141951" cy="123436"/>
            </a:xfrm>
            <a:custGeom>
              <a:avLst/>
              <a:gdLst>
                <a:gd name="T0" fmla="*/ 39 w 39"/>
                <a:gd name="T1" fmla="*/ 17 h 34"/>
                <a:gd name="T2" fmla="*/ 19 w 39"/>
                <a:gd name="T3" fmla="*/ 0 h 34"/>
                <a:gd name="T4" fmla="*/ 0 w 39"/>
                <a:gd name="T5" fmla="*/ 17 h 34"/>
                <a:gd name="T6" fmla="*/ 20 w 39"/>
                <a:gd name="T7" fmla="*/ 34 h 34"/>
                <a:gd name="T8" fmla="*/ 39 w 39"/>
                <a:gd name="T9" fmla="*/ 17 h 34"/>
              </a:gdLst>
              <a:ahLst/>
              <a:cxnLst>
                <a:cxn ang="0">
                  <a:pos x="T0" y="T1"/>
                </a:cxn>
                <a:cxn ang="0">
                  <a:pos x="T2" y="T3"/>
                </a:cxn>
                <a:cxn ang="0">
                  <a:pos x="T4" y="T5"/>
                </a:cxn>
                <a:cxn ang="0">
                  <a:pos x="T6" y="T7"/>
                </a:cxn>
                <a:cxn ang="0">
                  <a:pos x="T8" y="T9"/>
                </a:cxn>
              </a:cxnLst>
              <a:rect l="0" t="0" r="r" b="b"/>
              <a:pathLst>
                <a:path w="39" h="34">
                  <a:moveTo>
                    <a:pt x="39" y="17"/>
                  </a:moveTo>
                  <a:cubicBezTo>
                    <a:pt x="39" y="8"/>
                    <a:pt x="30" y="0"/>
                    <a:pt x="19" y="0"/>
                  </a:cubicBezTo>
                  <a:cubicBezTo>
                    <a:pt x="8" y="0"/>
                    <a:pt x="0" y="8"/>
                    <a:pt x="0" y="17"/>
                  </a:cubicBezTo>
                  <a:cubicBezTo>
                    <a:pt x="0" y="26"/>
                    <a:pt x="9" y="34"/>
                    <a:pt x="20" y="34"/>
                  </a:cubicBezTo>
                  <a:cubicBezTo>
                    <a:pt x="31" y="34"/>
                    <a:pt x="39" y="26"/>
                    <a:pt x="39" y="17"/>
                  </a:cubicBezTo>
                  <a:close/>
                </a:path>
              </a:pathLst>
            </a:custGeom>
            <a:grpFill/>
            <a:ln>
              <a:noFill/>
            </a:ln>
          </p:spPr>
          <p:txBody>
            <a:bodyPr anchor="ctr"/>
            <a:lstStyle/>
            <a:p>
              <a:pPr algn="ctr"/>
            </a:p>
          </p:txBody>
        </p:sp>
        <p:sp>
          <p:nvSpPr>
            <p:cNvPr id="614" name="ïSḻíďè"/>
            <p:cNvSpPr/>
            <p:nvPr/>
          </p:nvSpPr>
          <p:spPr bwMode="auto">
            <a:xfrm>
              <a:off x="6098027" y="4479659"/>
              <a:ext cx="146580" cy="123436"/>
            </a:xfrm>
            <a:custGeom>
              <a:avLst/>
              <a:gdLst>
                <a:gd name="T0" fmla="*/ 39 w 40"/>
                <a:gd name="T1" fmla="*/ 17 h 34"/>
                <a:gd name="T2" fmla="*/ 19 w 40"/>
                <a:gd name="T3" fmla="*/ 0 h 34"/>
                <a:gd name="T4" fmla="*/ 0 w 40"/>
                <a:gd name="T5" fmla="*/ 17 h 34"/>
                <a:gd name="T6" fmla="*/ 20 w 40"/>
                <a:gd name="T7" fmla="*/ 34 h 34"/>
                <a:gd name="T8" fmla="*/ 39 w 40"/>
                <a:gd name="T9" fmla="*/ 17 h 34"/>
              </a:gdLst>
              <a:ahLst/>
              <a:cxnLst>
                <a:cxn ang="0">
                  <a:pos x="T0" y="T1"/>
                </a:cxn>
                <a:cxn ang="0">
                  <a:pos x="T2" y="T3"/>
                </a:cxn>
                <a:cxn ang="0">
                  <a:pos x="T4" y="T5"/>
                </a:cxn>
                <a:cxn ang="0">
                  <a:pos x="T6" y="T7"/>
                </a:cxn>
                <a:cxn ang="0">
                  <a:pos x="T8" y="T9"/>
                </a:cxn>
              </a:cxnLst>
              <a:rect l="0" t="0" r="r" b="b"/>
              <a:pathLst>
                <a:path w="40" h="34">
                  <a:moveTo>
                    <a:pt x="39" y="17"/>
                  </a:moveTo>
                  <a:cubicBezTo>
                    <a:pt x="39" y="8"/>
                    <a:pt x="30" y="0"/>
                    <a:pt x="19" y="0"/>
                  </a:cubicBezTo>
                  <a:cubicBezTo>
                    <a:pt x="8" y="0"/>
                    <a:pt x="0" y="8"/>
                    <a:pt x="0" y="17"/>
                  </a:cubicBezTo>
                  <a:cubicBezTo>
                    <a:pt x="0" y="26"/>
                    <a:pt x="9" y="34"/>
                    <a:pt x="20" y="34"/>
                  </a:cubicBezTo>
                  <a:cubicBezTo>
                    <a:pt x="31" y="34"/>
                    <a:pt x="40" y="26"/>
                    <a:pt x="39" y="17"/>
                  </a:cubicBezTo>
                  <a:close/>
                </a:path>
              </a:pathLst>
            </a:custGeom>
            <a:grpFill/>
            <a:ln>
              <a:noFill/>
            </a:ln>
          </p:spPr>
          <p:txBody>
            <a:bodyPr anchor="ctr"/>
            <a:lstStyle/>
            <a:p>
              <a:pPr algn="ctr"/>
            </a:p>
          </p:txBody>
        </p:sp>
        <p:sp>
          <p:nvSpPr>
            <p:cNvPr id="615" name="iŝḷîdé"/>
            <p:cNvSpPr/>
            <p:nvPr/>
          </p:nvSpPr>
          <p:spPr bwMode="auto">
            <a:xfrm>
              <a:off x="6273923" y="4479659"/>
              <a:ext cx="145037" cy="123436"/>
            </a:xfrm>
            <a:custGeom>
              <a:avLst/>
              <a:gdLst>
                <a:gd name="T0" fmla="*/ 40 w 40"/>
                <a:gd name="T1" fmla="*/ 17 h 34"/>
                <a:gd name="T2" fmla="*/ 19 w 40"/>
                <a:gd name="T3" fmla="*/ 0 h 34"/>
                <a:gd name="T4" fmla="*/ 0 w 40"/>
                <a:gd name="T5" fmla="*/ 17 h 34"/>
                <a:gd name="T6" fmla="*/ 21 w 40"/>
                <a:gd name="T7" fmla="*/ 34 h 34"/>
                <a:gd name="T8" fmla="*/ 40 w 40"/>
                <a:gd name="T9" fmla="*/ 17 h 34"/>
              </a:gdLst>
              <a:ahLst/>
              <a:cxnLst>
                <a:cxn ang="0">
                  <a:pos x="T0" y="T1"/>
                </a:cxn>
                <a:cxn ang="0">
                  <a:pos x="T2" y="T3"/>
                </a:cxn>
                <a:cxn ang="0">
                  <a:pos x="T4" y="T5"/>
                </a:cxn>
                <a:cxn ang="0">
                  <a:pos x="T6" y="T7"/>
                </a:cxn>
                <a:cxn ang="0">
                  <a:pos x="T8" y="T9"/>
                </a:cxn>
              </a:cxnLst>
              <a:rect l="0" t="0" r="r" b="b"/>
              <a:pathLst>
                <a:path w="40" h="34">
                  <a:moveTo>
                    <a:pt x="40" y="17"/>
                  </a:moveTo>
                  <a:cubicBezTo>
                    <a:pt x="39" y="8"/>
                    <a:pt x="30" y="0"/>
                    <a:pt x="19" y="0"/>
                  </a:cubicBezTo>
                  <a:cubicBezTo>
                    <a:pt x="8" y="0"/>
                    <a:pt x="0" y="8"/>
                    <a:pt x="0" y="17"/>
                  </a:cubicBezTo>
                  <a:cubicBezTo>
                    <a:pt x="1" y="26"/>
                    <a:pt x="10" y="34"/>
                    <a:pt x="21" y="34"/>
                  </a:cubicBezTo>
                  <a:cubicBezTo>
                    <a:pt x="32" y="34"/>
                    <a:pt x="40" y="26"/>
                    <a:pt x="40" y="17"/>
                  </a:cubicBezTo>
                  <a:close/>
                </a:path>
              </a:pathLst>
            </a:custGeom>
            <a:grpFill/>
            <a:ln>
              <a:noFill/>
            </a:ln>
          </p:spPr>
          <p:txBody>
            <a:bodyPr anchor="ctr"/>
            <a:lstStyle/>
            <a:p>
              <a:pPr algn="ctr"/>
            </a:p>
          </p:txBody>
        </p:sp>
        <p:sp>
          <p:nvSpPr>
            <p:cNvPr id="616" name="ïṥļiḓe"/>
            <p:cNvSpPr/>
            <p:nvPr/>
          </p:nvSpPr>
          <p:spPr bwMode="auto">
            <a:xfrm>
              <a:off x="6448276" y="4479659"/>
              <a:ext cx="149666" cy="123436"/>
            </a:xfrm>
            <a:custGeom>
              <a:avLst/>
              <a:gdLst>
                <a:gd name="T0" fmla="*/ 40 w 41"/>
                <a:gd name="T1" fmla="*/ 17 h 34"/>
                <a:gd name="T2" fmla="*/ 19 w 41"/>
                <a:gd name="T3" fmla="*/ 0 h 34"/>
                <a:gd name="T4" fmla="*/ 0 w 41"/>
                <a:gd name="T5" fmla="*/ 17 h 34"/>
                <a:gd name="T6" fmla="*/ 21 w 41"/>
                <a:gd name="T7" fmla="*/ 34 h 34"/>
                <a:gd name="T8" fmla="*/ 40 w 41"/>
                <a:gd name="T9" fmla="*/ 17 h 34"/>
              </a:gdLst>
              <a:ahLst/>
              <a:cxnLst>
                <a:cxn ang="0">
                  <a:pos x="T0" y="T1"/>
                </a:cxn>
                <a:cxn ang="0">
                  <a:pos x="T2" y="T3"/>
                </a:cxn>
                <a:cxn ang="0">
                  <a:pos x="T4" y="T5"/>
                </a:cxn>
                <a:cxn ang="0">
                  <a:pos x="T6" y="T7"/>
                </a:cxn>
                <a:cxn ang="0">
                  <a:pos x="T8" y="T9"/>
                </a:cxn>
              </a:cxnLst>
              <a:rect l="0" t="0" r="r" b="b"/>
              <a:pathLst>
                <a:path w="41" h="34">
                  <a:moveTo>
                    <a:pt x="40" y="17"/>
                  </a:moveTo>
                  <a:cubicBezTo>
                    <a:pt x="39" y="8"/>
                    <a:pt x="30" y="0"/>
                    <a:pt x="19" y="0"/>
                  </a:cubicBezTo>
                  <a:cubicBezTo>
                    <a:pt x="8" y="0"/>
                    <a:pt x="0" y="8"/>
                    <a:pt x="0" y="17"/>
                  </a:cubicBezTo>
                  <a:cubicBezTo>
                    <a:pt x="1" y="26"/>
                    <a:pt x="10" y="34"/>
                    <a:pt x="21" y="34"/>
                  </a:cubicBezTo>
                  <a:cubicBezTo>
                    <a:pt x="32" y="34"/>
                    <a:pt x="41" y="26"/>
                    <a:pt x="40" y="17"/>
                  </a:cubicBezTo>
                  <a:close/>
                </a:path>
              </a:pathLst>
            </a:custGeom>
            <a:grpFill/>
            <a:ln>
              <a:noFill/>
            </a:ln>
          </p:spPr>
          <p:txBody>
            <a:bodyPr anchor="ctr"/>
            <a:lstStyle/>
            <a:p>
              <a:pPr algn="ctr"/>
            </a:p>
          </p:txBody>
        </p:sp>
        <p:sp>
          <p:nvSpPr>
            <p:cNvPr id="617" name="ïŝ1ïďe"/>
            <p:cNvSpPr/>
            <p:nvPr/>
          </p:nvSpPr>
          <p:spPr bwMode="auto">
            <a:xfrm>
              <a:off x="6102656" y="4629325"/>
              <a:ext cx="148123" cy="128065"/>
            </a:xfrm>
            <a:custGeom>
              <a:avLst/>
              <a:gdLst>
                <a:gd name="T0" fmla="*/ 40 w 41"/>
                <a:gd name="T1" fmla="*/ 17 h 35"/>
                <a:gd name="T2" fmla="*/ 20 w 41"/>
                <a:gd name="T3" fmla="*/ 0 h 35"/>
                <a:gd name="T4" fmla="*/ 0 w 41"/>
                <a:gd name="T5" fmla="*/ 17 h 35"/>
                <a:gd name="T6" fmla="*/ 21 w 41"/>
                <a:gd name="T7" fmla="*/ 35 h 35"/>
                <a:gd name="T8" fmla="*/ 40 w 41"/>
                <a:gd name="T9" fmla="*/ 17 h 35"/>
              </a:gdLst>
              <a:ahLst/>
              <a:cxnLst>
                <a:cxn ang="0">
                  <a:pos x="T0" y="T1"/>
                </a:cxn>
                <a:cxn ang="0">
                  <a:pos x="T2" y="T3"/>
                </a:cxn>
                <a:cxn ang="0">
                  <a:pos x="T4" y="T5"/>
                </a:cxn>
                <a:cxn ang="0">
                  <a:pos x="T6" y="T7"/>
                </a:cxn>
                <a:cxn ang="0">
                  <a:pos x="T8" y="T9"/>
                </a:cxn>
              </a:cxnLst>
              <a:rect l="0" t="0" r="r" b="b"/>
              <a:pathLst>
                <a:path w="41" h="35">
                  <a:moveTo>
                    <a:pt x="40" y="17"/>
                  </a:moveTo>
                  <a:cubicBezTo>
                    <a:pt x="40" y="8"/>
                    <a:pt x="31" y="0"/>
                    <a:pt x="20" y="0"/>
                  </a:cubicBezTo>
                  <a:cubicBezTo>
                    <a:pt x="9" y="0"/>
                    <a:pt x="0" y="8"/>
                    <a:pt x="0" y="17"/>
                  </a:cubicBezTo>
                  <a:cubicBezTo>
                    <a:pt x="1" y="27"/>
                    <a:pt x="10" y="35"/>
                    <a:pt x="21" y="35"/>
                  </a:cubicBezTo>
                  <a:cubicBezTo>
                    <a:pt x="32" y="35"/>
                    <a:pt x="41" y="27"/>
                    <a:pt x="40" y="17"/>
                  </a:cubicBezTo>
                  <a:close/>
                </a:path>
              </a:pathLst>
            </a:custGeom>
            <a:grpFill/>
            <a:ln>
              <a:noFill/>
            </a:ln>
          </p:spPr>
          <p:txBody>
            <a:bodyPr anchor="ctr"/>
            <a:lstStyle/>
            <a:p>
              <a:pPr algn="ctr"/>
            </a:p>
          </p:txBody>
        </p:sp>
        <p:sp>
          <p:nvSpPr>
            <p:cNvPr id="618" name="ï$ļíḋe"/>
            <p:cNvSpPr/>
            <p:nvPr/>
          </p:nvSpPr>
          <p:spPr bwMode="auto">
            <a:xfrm>
              <a:off x="6280095" y="4629325"/>
              <a:ext cx="149666" cy="128065"/>
            </a:xfrm>
            <a:custGeom>
              <a:avLst/>
              <a:gdLst>
                <a:gd name="T0" fmla="*/ 40 w 41"/>
                <a:gd name="T1" fmla="*/ 17 h 35"/>
                <a:gd name="T2" fmla="*/ 19 w 41"/>
                <a:gd name="T3" fmla="*/ 0 h 35"/>
                <a:gd name="T4" fmla="*/ 0 w 41"/>
                <a:gd name="T5" fmla="*/ 17 h 35"/>
                <a:gd name="T6" fmla="*/ 21 w 41"/>
                <a:gd name="T7" fmla="*/ 35 h 35"/>
                <a:gd name="T8" fmla="*/ 40 w 41"/>
                <a:gd name="T9" fmla="*/ 17 h 35"/>
              </a:gdLst>
              <a:ahLst/>
              <a:cxnLst>
                <a:cxn ang="0">
                  <a:pos x="T0" y="T1"/>
                </a:cxn>
                <a:cxn ang="0">
                  <a:pos x="T2" y="T3"/>
                </a:cxn>
                <a:cxn ang="0">
                  <a:pos x="T4" y="T5"/>
                </a:cxn>
                <a:cxn ang="0">
                  <a:pos x="T6" y="T7"/>
                </a:cxn>
                <a:cxn ang="0">
                  <a:pos x="T8" y="T9"/>
                </a:cxn>
              </a:cxnLst>
              <a:rect l="0" t="0" r="r" b="b"/>
              <a:pathLst>
                <a:path w="41" h="35">
                  <a:moveTo>
                    <a:pt x="40" y="17"/>
                  </a:moveTo>
                  <a:cubicBezTo>
                    <a:pt x="40" y="8"/>
                    <a:pt x="30" y="0"/>
                    <a:pt x="19" y="0"/>
                  </a:cubicBezTo>
                  <a:cubicBezTo>
                    <a:pt x="8" y="0"/>
                    <a:pt x="0" y="8"/>
                    <a:pt x="0" y="17"/>
                  </a:cubicBezTo>
                  <a:cubicBezTo>
                    <a:pt x="1" y="27"/>
                    <a:pt x="10" y="35"/>
                    <a:pt x="21" y="35"/>
                  </a:cubicBezTo>
                  <a:cubicBezTo>
                    <a:pt x="32" y="35"/>
                    <a:pt x="41" y="27"/>
                    <a:pt x="40" y="17"/>
                  </a:cubicBezTo>
                  <a:close/>
                </a:path>
              </a:pathLst>
            </a:custGeom>
            <a:grpFill/>
            <a:ln>
              <a:noFill/>
            </a:ln>
          </p:spPr>
          <p:txBody>
            <a:bodyPr anchor="ctr"/>
            <a:lstStyle/>
            <a:p>
              <a:pPr algn="ctr"/>
            </a:p>
          </p:txBody>
        </p:sp>
        <p:sp>
          <p:nvSpPr>
            <p:cNvPr id="619" name="íśḻiḓé"/>
            <p:cNvSpPr/>
            <p:nvPr/>
          </p:nvSpPr>
          <p:spPr bwMode="auto">
            <a:xfrm>
              <a:off x="9524911" y="3222157"/>
              <a:ext cx="145037" cy="87948"/>
            </a:xfrm>
            <a:custGeom>
              <a:avLst/>
              <a:gdLst>
                <a:gd name="T0" fmla="*/ 37 w 40"/>
                <a:gd name="T1" fmla="*/ 12 h 24"/>
                <a:gd name="T2" fmla="*/ 14 w 40"/>
                <a:gd name="T3" fmla="*/ 0 h 24"/>
                <a:gd name="T4" fmla="*/ 3 w 40"/>
                <a:gd name="T5" fmla="*/ 12 h 24"/>
                <a:gd name="T6" fmla="*/ 26 w 40"/>
                <a:gd name="T7" fmla="*/ 24 h 24"/>
                <a:gd name="T8" fmla="*/ 37 w 40"/>
                <a:gd name="T9" fmla="*/ 12 h 24"/>
              </a:gdLst>
              <a:ahLst/>
              <a:cxnLst>
                <a:cxn ang="0">
                  <a:pos x="T0" y="T1"/>
                </a:cxn>
                <a:cxn ang="0">
                  <a:pos x="T2" y="T3"/>
                </a:cxn>
                <a:cxn ang="0">
                  <a:pos x="T4" y="T5"/>
                </a:cxn>
                <a:cxn ang="0">
                  <a:pos x="T6" y="T7"/>
                </a:cxn>
                <a:cxn ang="0">
                  <a:pos x="T8" y="T9"/>
                </a:cxn>
              </a:cxnLst>
              <a:rect l="0" t="0" r="r" b="b"/>
              <a:pathLst>
                <a:path w="40" h="24">
                  <a:moveTo>
                    <a:pt x="37" y="12"/>
                  </a:moveTo>
                  <a:cubicBezTo>
                    <a:pt x="33" y="5"/>
                    <a:pt x="23" y="0"/>
                    <a:pt x="14" y="0"/>
                  </a:cubicBezTo>
                  <a:cubicBezTo>
                    <a:pt x="4" y="0"/>
                    <a:pt x="0" y="5"/>
                    <a:pt x="3" y="12"/>
                  </a:cubicBezTo>
                  <a:cubicBezTo>
                    <a:pt x="6" y="19"/>
                    <a:pt x="16" y="24"/>
                    <a:pt x="26" y="24"/>
                  </a:cubicBezTo>
                  <a:cubicBezTo>
                    <a:pt x="35" y="24"/>
                    <a:pt x="40" y="19"/>
                    <a:pt x="37" y="12"/>
                  </a:cubicBezTo>
                  <a:close/>
                </a:path>
              </a:pathLst>
            </a:custGeom>
            <a:grpFill/>
            <a:ln>
              <a:noFill/>
            </a:ln>
          </p:spPr>
          <p:txBody>
            <a:bodyPr anchor="ctr"/>
            <a:lstStyle/>
            <a:p>
              <a:pPr algn="ctr"/>
            </a:p>
          </p:txBody>
        </p:sp>
        <p:sp>
          <p:nvSpPr>
            <p:cNvPr id="620" name="iṩļïdè"/>
            <p:cNvSpPr/>
            <p:nvPr/>
          </p:nvSpPr>
          <p:spPr bwMode="auto">
            <a:xfrm>
              <a:off x="9575829" y="3331707"/>
              <a:ext cx="149666" cy="91034"/>
            </a:xfrm>
            <a:custGeom>
              <a:avLst/>
              <a:gdLst>
                <a:gd name="T0" fmla="*/ 38 w 41"/>
                <a:gd name="T1" fmla="*/ 12 h 25"/>
                <a:gd name="T2" fmla="*/ 14 w 41"/>
                <a:gd name="T3" fmla="*/ 0 h 25"/>
                <a:gd name="T4" fmla="*/ 3 w 41"/>
                <a:gd name="T5" fmla="*/ 12 h 25"/>
                <a:gd name="T6" fmla="*/ 27 w 41"/>
                <a:gd name="T7" fmla="*/ 25 h 25"/>
                <a:gd name="T8" fmla="*/ 38 w 41"/>
                <a:gd name="T9" fmla="*/ 12 h 25"/>
              </a:gdLst>
              <a:ahLst/>
              <a:cxnLst>
                <a:cxn ang="0">
                  <a:pos x="T0" y="T1"/>
                </a:cxn>
                <a:cxn ang="0">
                  <a:pos x="T2" y="T3"/>
                </a:cxn>
                <a:cxn ang="0">
                  <a:pos x="T4" y="T5"/>
                </a:cxn>
                <a:cxn ang="0">
                  <a:pos x="T6" y="T7"/>
                </a:cxn>
                <a:cxn ang="0">
                  <a:pos x="T8" y="T9"/>
                </a:cxn>
              </a:cxnLst>
              <a:rect l="0" t="0" r="r" b="b"/>
              <a:pathLst>
                <a:path w="41" h="25">
                  <a:moveTo>
                    <a:pt x="38" y="12"/>
                  </a:moveTo>
                  <a:cubicBezTo>
                    <a:pt x="34" y="5"/>
                    <a:pt x="24" y="0"/>
                    <a:pt x="14" y="0"/>
                  </a:cubicBezTo>
                  <a:cubicBezTo>
                    <a:pt x="5" y="0"/>
                    <a:pt x="0" y="5"/>
                    <a:pt x="3" y="12"/>
                  </a:cubicBezTo>
                  <a:cubicBezTo>
                    <a:pt x="7" y="19"/>
                    <a:pt x="17" y="25"/>
                    <a:pt x="27" y="25"/>
                  </a:cubicBezTo>
                  <a:cubicBezTo>
                    <a:pt x="36" y="25"/>
                    <a:pt x="41" y="19"/>
                    <a:pt x="38" y="12"/>
                  </a:cubicBezTo>
                  <a:close/>
                </a:path>
              </a:pathLst>
            </a:custGeom>
            <a:grpFill/>
            <a:ln>
              <a:noFill/>
            </a:ln>
          </p:spPr>
          <p:txBody>
            <a:bodyPr anchor="ctr"/>
            <a:lstStyle/>
            <a:p>
              <a:pPr algn="ctr"/>
            </a:p>
          </p:txBody>
        </p:sp>
        <p:sp>
          <p:nvSpPr>
            <p:cNvPr id="621" name="ïṡḻidè"/>
            <p:cNvSpPr/>
            <p:nvPr/>
          </p:nvSpPr>
          <p:spPr bwMode="auto">
            <a:xfrm>
              <a:off x="9527997" y="3558520"/>
              <a:ext cx="154295" cy="98749"/>
            </a:xfrm>
            <a:custGeom>
              <a:avLst/>
              <a:gdLst>
                <a:gd name="T0" fmla="*/ 39 w 42"/>
                <a:gd name="T1" fmla="*/ 14 h 27"/>
                <a:gd name="T2" fmla="*/ 15 w 42"/>
                <a:gd name="T3" fmla="*/ 0 h 27"/>
                <a:gd name="T4" fmla="*/ 4 w 42"/>
                <a:gd name="T5" fmla="*/ 14 h 27"/>
                <a:gd name="T6" fmla="*/ 28 w 42"/>
                <a:gd name="T7" fmla="*/ 27 h 27"/>
                <a:gd name="T8" fmla="*/ 39 w 42"/>
                <a:gd name="T9" fmla="*/ 14 h 27"/>
              </a:gdLst>
              <a:ahLst/>
              <a:cxnLst>
                <a:cxn ang="0">
                  <a:pos x="T0" y="T1"/>
                </a:cxn>
                <a:cxn ang="0">
                  <a:pos x="T2" y="T3"/>
                </a:cxn>
                <a:cxn ang="0">
                  <a:pos x="T4" y="T5"/>
                </a:cxn>
                <a:cxn ang="0">
                  <a:pos x="T6" y="T7"/>
                </a:cxn>
                <a:cxn ang="0">
                  <a:pos x="T8" y="T9"/>
                </a:cxn>
              </a:cxnLst>
              <a:rect l="0" t="0" r="r" b="b"/>
              <a:pathLst>
                <a:path w="42" h="27">
                  <a:moveTo>
                    <a:pt x="39" y="14"/>
                  </a:moveTo>
                  <a:cubicBezTo>
                    <a:pt x="35" y="6"/>
                    <a:pt x="25" y="0"/>
                    <a:pt x="15" y="0"/>
                  </a:cubicBezTo>
                  <a:cubicBezTo>
                    <a:pt x="5" y="0"/>
                    <a:pt x="0" y="6"/>
                    <a:pt x="4" y="14"/>
                  </a:cubicBezTo>
                  <a:cubicBezTo>
                    <a:pt x="7" y="21"/>
                    <a:pt x="18" y="27"/>
                    <a:pt x="28" y="27"/>
                  </a:cubicBezTo>
                  <a:cubicBezTo>
                    <a:pt x="37" y="27"/>
                    <a:pt x="42" y="21"/>
                    <a:pt x="39" y="14"/>
                  </a:cubicBezTo>
                  <a:close/>
                </a:path>
              </a:pathLst>
            </a:custGeom>
            <a:grpFill/>
            <a:ln>
              <a:noFill/>
            </a:ln>
          </p:spPr>
          <p:txBody>
            <a:bodyPr anchor="ctr"/>
            <a:lstStyle/>
            <a:p>
              <a:pPr algn="ctr"/>
            </a:p>
          </p:txBody>
        </p:sp>
        <p:sp>
          <p:nvSpPr>
            <p:cNvPr id="622" name="i$lïḋê"/>
            <p:cNvSpPr/>
            <p:nvPr/>
          </p:nvSpPr>
          <p:spPr bwMode="auto">
            <a:xfrm>
              <a:off x="9480166" y="3803849"/>
              <a:ext cx="157381" cy="101834"/>
            </a:xfrm>
            <a:custGeom>
              <a:avLst/>
              <a:gdLst>
                <a:gd name="T0" fmla="*/ 39 w 43"/>
                <a:gd name="T1" fmla="*/ 14 h 28"/>
                <a:gd name="T2" fmla="*/ 15 w 43"/>
                <a:gd name="T3" fmla="*/ 0 h 28"/>
                <a:gd name="T4" fmla="*/ 3 w 43"/>
                <a:gd name="T5" fmla="*/ 14 h 28"/>
                <a:gd name="T6" fmla="*/ 28 w 43"/>
                <a:gd name="T7" fmla="*/ 28 h 28"/>
                <a:gd name="T8" fmla="*/ 39 w 43"/>
                <a:gd name="T9" fmla="*/ 14 h 28"/>
              </a:gdLst>
              <a:ahLst/>
              <a:cxnLst>
                <a:cxn ang="0">
                  <a:pos x="T0" y="T1"/>
                </a:cxn>
                <a:cxn ang="0">
                  <a:pos x="T2" y="T3"/>
                </a:cxn>
                <a:cxn ang="0">
                  <a:pos x="T4" y="T5"/>
                </a:cxn>
                <a:cxn ang="0">
                  <a:pos x="T6" y="T7"/>
                </a:cxn>
                <a:cxn ang="0">
                  <a:pos x="T8" y="T9"/>
                </a:cxn>
              </a:cxnLst>
              <a:rect l="0" t="0" r="r" b="b"/>
              <a:pathLst>
                <a:path w="43" h="28">
                  <a:moveTo>
                    <a:pt x="39" y="14"/>
                  </a:moveTo>
                  <a:cubicBezTo>
                    <a:pt x="36" y="6"/>
                    <a:pt x="25" y="0"/>
                    <a:pt x="15" y="0"/>
                  </a:cubicBezTo>
                  <a:cubicBezTo>
                    <a:pt x="5" y="0"/>
                    <a:pt x="0" y="6"/>
                    <a:pt x="3" y="14"/>
                  </a:cubicBezTo>
                  <a:cubicBezTo>
                    <a:pt x="6" y="22"/>
                    <a:pt x="17" y="28"/>
                    <a:pt x="28" y="28"/>
                  </a:cubicBezTo>
                  <a:cubicBezTo>
                    <a:pt x="38" y="28"/>
                    <a:pt x="43" y="22"/>
                    <a:pt x="39" y="14"/>
                  </a:cubicBezTo>
                  <a:close/>
                </a:path>
              </a:pathLst>
            </a:custGeom>
            <a:grpFill/>
            <a:ln>
              <a:noFill/>
            </a:ln>
          </p:spPr>
          <p:txBody>
            <a:bodyPr anchor="ctr"/>
            <a:lstStyle/>
            <a:p>
              <a:pPr algn="ctr"/>
            </a:p>
          </p:txBody>
        </p:sp>
        <p:sp>
          <p:nvSpPr>
            <p:cNvPr id="623" name="íş1îḑé"/>
            <p:cNvSpPr/>
            <p:nvPr/>
          </p:nvSpPr>
          <p:spPr bwMode="auto">
            <a:xfrm>
              <a:off x="9802641" y="3803849"/>
              <a:ext cx="160466" cy="101834"/>
            </a:xfrm>
            <a:custGeom>
              <a:avLst/>
              <a:gdLst>
                <a:gd name="T0" fmla="*/ 40 w 44"/>
                <a:gd name="T1" fmla="*/ 14 h 28"/>
                <a:gd name="T2" fmla="*/ 15 w 44"/>
                <a:gd name="T3" fmla="*/ 0 h 28"/>
                <a:gd name="T4" fmla="*/ 4 w 44"/>
                <a:gd name="T5" fmla="*/ 14 h 28"/>
                <a:gd name="T6" fmla="*/ 29 w 44"/>
                <a:gd name="T7" fmla="*/ 28 h 28"/>
                <a:gd name="T8" fmla="*/ 40 w 44"/>
                <a:gd name="T9" fmla="*/ 14 h 28"/>
              </a:gdLst>
              <a:ahLst/>
              <a:cxnLst>
                <a:cxn ang="0">
                  <a:pos x="T0" y="T1"/>
                </a:cxn>
                <a:cxn ang="0">
                  <a:pos x="T2" y="T3"/>
                </a:cxn>
                <a:cxn ang="0">
                  <a:pos x="T4" y="T5"/>
                </a:cxn>
                <a:cxn ang="0">
                  <a:pos x="T6" y="T7"/>
                </a:cxn>
                <a:cxn ang="0">
                  <a:pos x="T8" y="T9"/>
                </a:cxn>
              </a:cxnLst>
              <a:rect l="0" t="0" r="r" b="b"/>
              <a:pathLst>
                <a:path w="44" h="28">
                  <a:moveTo>
                    <a:pt x="40" y="14"/>
                  </a:moveTo>
                  <a:cubicBezTo>
                    <a:pt x="37" y="6"/>
                    <a:pt x="25" y="0"/>
                    <a:pt x="15" y="0"/>
                  </a:cubicBezTo>
                  <a:cubicBezTo>
                    <a:pt x="5" y="0"/>
                    <a:pt x="0" y="6"/>
                    <a:pt x="4" y="14"/>
                  </a:cubicBezTo>
                  <a:cubicBezTo>
                    <a:pt x="8" y="22"/>
                    <a:pt x="19" y="28"/>
                    <a:pt x="29" y="28"/>
                  </a:cubicBezTo>
                  <a:cubicBezTo>
                    <a:pt x="39" y="28"/>
                    <a:pt x="44" y="22"/>
                    <a:pt x="40" y="14"/>
                  </a:cubicBezTo>
                  <a:close/>
                </a:path>
              </a:pathLst>
            </a:custGeom>
            <a:grpFill/>
            <a:ln>
              <a:noFill/>
            </a:ln>
          </p:spPr>
          <p:txBody>
            <a:bodyPr anchor="ctr"/>
            <a:lstStyle/>
            <a:p>
              <a:pPr algn="ctr"/>
            </a:p>
          </p:txBody>
        </p:sp>
        <p:sp>
          <p:nvSpPr>
            <p:cNvPr id="624" name="ïšľîdê"/>
            <p:cNvSpPr/>
            <p:nvPr/>
          </p:nvSpPr>
          <p:spPr bwMode="auto">
            <a:xfrm>
              <a:off x="10126660" y="3803849"/>
              <a:ext cx="163552" cy="101834"/>
            </a:xfrm>
            <a:custGeom>
              <a:avLst/>
              <a:gdLst>
                <a:gd name="T0" fmla="*/ 41 w 45"/>
                <a:gd name="T1" fmla="*/ 14 h 28"/>
                <a:gd name="T2" fmla="*/ 15 w 45"/>
                <a:gd name="T3" fmla="*/ 0 h 28"/>
                <a:gd name="T4" fmla="*/ 4 w 45"/>
                <a:gd name="T5" fmla="*/ 14 h 28"/>
                <a:gd name="T6" fmla="*/ 30 w 45"/>
                <a:gd name="T7" fmla="*/ 28 h 28"/>
                <a:gd name="T8" fmla="*/ 41 w 45"/>
                <a:gd name="T9" fmla="*/ 14 h 28"/>
              </a:gdLst>
              <a:ahLst/>
              <a:cxnLst>
                <a:cxn ang="0">
                  <a:pos x="T0" y="T1"/>
                </a:cxn>
                <a:cxn ang="0">
                  <a:pos x="T2" y="T3"/>
                </a:cxn>
                <a:cxn ang="0">
                  <a:pos x="T4" y="T5"/>
                </a:cxn>
                <a:cxn ang="0">
                  <a:pos x="T6" y="T7"/>
                </a:cxn>
                <a:cxn ang="0">
                  <a:pos x="T8" y="T9"/>
                </a:cxn>
              </a:cxnLst>
              <a:rect l="0" t="0" r="r" b="b"/>
              <a:pathLst>
                <a:path w="45" h="28">
                  <a:moveTo>
                    <a:pt x="41" y="14"/>
                  </a:moveTo>
                  <a:cubicBezTo>
                    <a:pt x="36" y="6"/>
                    <a:pt x="25" y="0"/>
                    <a:pt x="15" y="0"/>
                  </a:cubicBezTo>
                  <a:cubicBezTo>
                    <a:pt x="5" y="0"/>
                    <a:pt x="0" y="6"/>
                    <a:pt x="4" y="14"/>
                  </a:cubicBezTo>
                  <a:cubicBezTo>
                    <a:pt x="8" y="22"/>
                    <a:pt x="20" y="28"/>
                    <a:pt x="30" y="28"/>
                  </a:cubicBezTo>
                  <a:cubicBezTo>
                    <a:pt x="40" y="28"/>
                    <a:pt x="45" y="22"/>
                    <a:pt x="41" y="14"/>
                  </a:cubicBezTo>
                  <a:close/>
                </a:path>
              </a:pathLst>
            </a:custGeom>
            <a:grpFill/>
            <a:ln>
              <a:noFill/>
            </a:ln>
          </p:spPr>
          <p:txBody>
            <a:bodyPr anchor="ctr"/>
            <a:lstStyle/>
            <a:p>
              <a:pPr algn="ctr"/>
            </a:p>
          </p:txBody>
        </p:sp>
        <p:sp>
          <p:nvSpPr>
            <p:cNvPr id="625" name="îṧḻiďè"/>
            <p:cNvSpPr/>
            <p:nvPr/>
          </p:nvSpPr>
          <p:spPr bwMode="auto">
            <a:xfrm>
              <a:off x="8546683" y="3445885"/>
              <a:ext cx="141951" cy="94120"/>
            </a:xfrm>
            <a:custGeom>
              <a:avLst/>
              <a:gdLst>
                <a:gd name="T0" fmla="*/ 37 w 39"/>
                <a:gd name="T1" fmla="*/ 12 h 26"/>
                <a:gd name="T2" fmla="*/ 15 w 39"/>
                <a:gd name="T3" fmla="*/ 0 h 26"/>
                <a:gd name="T4" fmla="*/ 2 w 39"/>
                <a:gd name="T5" fmla="*/ 12 h 26"/>
                <a:gd name="T6" fmla="*/ 24 w 39"/>
                <a:gd name="T7" fmla="*/ 26 h 26"/>
                <a:gd name="T8" fmla="*/ 37 w 39"/>
                <a:gd name="T9" fmla="*/ 12 h 26"/>
              </a:gdLst>
              <a:ahLst/>
              <a:cxnLst>
                <a:cxn ang="0">
                  <a:pos x="T0" y="T1"/>
                </a:cxn>
                <a:cxn ang="0">
                  <a:pos x="T2" y="T3"/>
                </a:cxn>
                <a:cxn ang="0">
                  <a:pos x="T4" y="T5"/>
                </a:cxn>
                <a:cxn ang="0">
                  <a:pos x="T6" y="T7"/>
                </a:cxn>
                <a:cxn ang="0">
                  <a:pos x="T8" y="T9"/>
                </a:cxn>
              </a:cxnLst>
              <a:rect l="0" t="0" r="r" b="b"/>
              <a:pathLst>
                <a:path w="39" h="26">
                  <a:moveTo>
                    <a:pt x="37" y="12"/>
                  </a:moveTo>
                  <a:cubicBezTo>
                    <a:pt x="34" y="5"/>
                    <a:pt x="25" y="0"/>
                    <a:pt x="15" y="0"/>
                  </a:cubicBezTo>
                  <a:cubicBezTo>
                    <a:pt x="5" y="0"/>
                    <a:pt x="0" y="5"/>
                    <a:pt x="2" y="12"/>
                  </a:cubicBezTo>
                  <a:cubicBezTo>
                    <a:pt x="5" y="20"/>
                    <a:pt x="14" y="26"/>
                    <a:pt x="24" y="26"/>
                  </a:cubicBezTo>
                  <a:cubicBezTo>
                    <a:pt x="34" y="26"/>
                    <a:pt x="39" y="20"/>
                    <a:pt x="37" y="12"/>
                  </a:cubicBezTo>
                  <a:close/>
                </a:path>
              </a:pathLst>
            </a:custGeom>
            <a:grpFill/>
            <a:ln>
              <a:noFill/>
            </a:ln>
          </p:spPr>
          <p:txBody>
            <a:bodyPr anchor="ctr"/>
            <a:lstStyle/>
            <a:p>
              <a:pPr algn="ctr"/>
            </a:p>
          </p:txBody>
        </p:sp>
        <p:sp>
          <p:nvSpPr>
            <p:cNvPr id="626" name="îsḷïdé"/>
            <p:cNvSpPr/>
            <p:nvPr/>
          </p:nvSpPr>
          <p:spPr bwMode="auto">
            <a:xfrm>
              <a:off x="9166947" y="3445885"/>
              <a:ext cx="146580" cy="94120"/>
            </a:xfrm>
            <a:custGeom>
              <a:avLst/>
              <a:gdLst>
                <a:gd name="T0" fmla="*/ 37 w 40"/>
                <a:gd name="T1" fmla="*/ 12 h 26"/>
                <a:gd name="T2" fmla="*/ 14 w 40"/>
                <a:gd name="T3" fmla="*/ 0 h 26"/>
                <a:gd name="T4" fmla="*/ 3 w 40"/>
                <a:gd name="T5" fmla="*/ 12 h 26"/>
                <a:gd name="T6" fmla="*/ 26 w 40"/>
                <a:gd name="T7" fmla="*/ 26 h 26"/>
                <a:gd name="T8" fmla="*/ 37 w 40"/>
                <a:gd name="T9" fmla="*/ 12 h 26"/>
              </a:gdLst>
              <a:ahLst/>
              <a:cxnLst>
                <a:cxn ang="0">
                  <a:pos x="T0" y="T1"/>
                </a:cxn>
                <a:cxn ang="0">
                  <a:pos x="T2" y="T3"/>
                </a:cxn>
                <a:cxn ang="0">
                  <a:pos x="T4" y="T5"/>
                </a:cxn>
                <a:cxn ang="0">
                  <a:pos x="T6" y="T7"/>
                </a:cxn>
                <a:cxn ang="0">
                  <a:pos x="T8" y="T9"/>
                </a:cxn>
              </a:cxnLst>
              <a:rect l="0" t="0" r="r" b="b"/>
              <a:pathLst>
                <a:path w="40" h="26">
                  <a:moveTo>
                    <a:pt x="37" y="12"/>
                  </a:moveTo>
                  <a:cubicBezTo>
                    <a:pt x="34" y="5"/>
                    <a:pt x="24" y="0"/>
                    <a:pt x="14" y="0"/>
                  </a:cubicBezTo>
                  <a:cubicBezTo>
                    <a:pt x="5" y="0"/>
                    <a:pt x="0" y="5"/>
                    <a:pt x="3" y="12"/>
                  </a:cubicBezTo>
                  <a:cubicBezTo>
                    <a:pt x="6" y="20"/>
                    <a:pt x="16" y="26"/>
                    <a:pt x="26" y="26"/>
                  </a:cubicBezTo>
                  <a:cubicBezTo>
                    <a:pt x="35" y="26"/>
                    <a:pt x="40" y="20"/>
                    <a:pt x="37" y="12"/>
                  </a:cubicBezTo>
                  <a:close/>
                </a:path>
              </a:pathLst>
            </a:custGeom>
            <a:grpFill/>
            <a:ln>
              <a:noFill/>
            </a:ln>
          </p:spPr>
          <p:txBody>
            <a:bodyPr anchor="ctr"/>
            <a:lstStyle/>
            <a:p>
              <a:pPr algn="ctr"/>
            </a:p>
          </p:txBody>
        </p:sp>
        <p:sp>
          <p:nvSpPr>
            <p:cNvPr id="627" name="íṧ1íḋe"/>
            <p:cNvSpPr/>
            <p:nvPr/>
          </p:nvSpPr>
          <p:spPr bwMode="auto">
            <a:xfrm>
              <a:off x="9319700" y="3445885"/>
              <a:ext cx="149666" cy="94120"/>
            </a:xfrm>
            <a:custGeom>
              <a:avLst/>
              <a:gdLst>
                <a:gd name="T0" fmla="*/ 38 w 41"/>
                <a:gd name="T1" fmla="*/ 12 h 26"/>
                <a:gd name="T2" fmla="*/ 15 w 41"/>
                <a:gd name="T3" fmla="*/ 0 h 26"/>
                <a:gd name="T4" fmla="*/ 3 w 41"/>
                <a:gd name="T5" fmla="*/ 12 h 26"/>
                <a:gd name="T6" fmla="*/ 26 w 41"/>
                <a:gd name="T7" fmla="*/ 26 h 26"/>
                <a:gd name="T8" fmla="*/ 38 w 41"/>
                <a:gd name="T9" fmla="*/ 12 h 26"/>
              </a:gdLst>
              <a:ahLst/>
              <a:cxnLst>
                <a:cxn ang="0">
                  <a:pos x="T0" y="T1"/>
                </a:cxn>
                <a:cxn ang="0">
                  <a:pos x="T2" y="T3"/>
                </a:cxn>
                <a:cxn ang="0">
                  <a:pos x="T4" y="T5"/>
                </a:cxn>
                <a:cxn ang="0">
                  <a:pos x="T6" y="T7"/>
                </a:cxn>
                <a:cxn ang="0">
                  <a:pos x="T8" y="T9"/>
                </a:cxn>
              </a:cxnLst>
              <a:rect l="0" t="0" r="r" b="b"/>
              <a:pathLst>
                <a:path w="41" h="26">
                  <a:moveTo>
                    <a:pt x="38" y="12"/>
                  </a:moveTo>
                  <a:cubicBezTo>
                    <a:pt x="35" y="5"/>
                    <a:pt x="24" y="0"/>
                    <a:pt x="15" y="0"/>
                  </a:cubicBezTo>
                  <a:cubicBezTo>
                    <a:pt x="5" y="0"/>
                    <a:pt x="0" y="5"/>
                    <a:pt x="3" y="12"/>
                  </a:cubicBezTo>
                  <a:cubicBezTo>
                    <a:pt x="6" y="20"/>
                    <a:pt x="17" y="26"/>
                    <a:pt x="26" y="26"/>
                  </a:cubicBezTo>
                  <a:cubicBezTo>
                    <a:pt x="36" y="26"/>
                    <a:pt x="41" y="20"/>
                    <a:pt x="38" y="12"/>
                  </a:cubicBezTo>
                  <a:close/>
                </a:path>
              </a:pathLst>
            </a:custGeom>
            <a:grpFill/>
            <a:ln>
              <a:noFill/>
            </a:ln>
          </p:spPr>
          <p:txBody>
            <a:bodyPr anchor="ctr"/>
            <a:lstStyle/>
            <a:p>
              <a:pPr algn="ctr"/>
            </a:p>
          </p:txBody>
        </p:sp>
        <p:sp>
          <p:nvSpPr>
            <p:cNvPr id="628" name="ïṥḻiḓé"/>
            <p:cNvSpPr/>
            <p:nvPr/>
          </p:nvSpPr>
          <p:spPr bwMode="auto">
            <a:xfrm>
              <a:off x="8744180" y="3558520"/>
              <a:ext cx="145037" cy="98749"/>
            </a:xfrm>
            <a:custGeom>
              <a:avLst/>
              <a:gdLst>
                <a:gd name="T0" fmla="*/ 38 w 40"/>
                <a:gd name="T1" fmla="*/ 14 h 27"/>
                <a:gd name="T2" fmla="*/ 15 w 40"/>
                <a:gd name="T3" fmla="*/ 0 h 27"/>
                <a:gd name="T4" fmla="*/ 2 w 40"/>
                <a:gd name="T5" fmla="*/ 14 h 27"/>
                <a:gd name="T6" fmla="*/ 25 w 40"/>
                <a:gd name="T7" fmla="*/ 27 h 27"/>
                <a:gd name="T8" fmla="*/ 38 w 40"/>
                <a:gd name="T9" fmla="*/ 14 h 27"/>
              </a:gdLst>
              <a:ahLst/>
              <a:cxnLst>
                <a:cxn ang="0">
                  <a:pos x="T0" y="T1"/>
                </a:cxn>
                <a:cxn ang="0">
                  <a:pos x="T2" y="T3"/>
                </a:cxn>
                <a:cxn ang="0">
                  <a:pos x="T4" y="T5"/>
                </a:cxn>
                <a:cxn ang="0">
                  <a:pos x="T6" y="T7"/>
                </a:cxn>
                <a:cxn ang="0">
                  <a:pos x="T8" y="T9"/>
                </a:cxn>
              </a:cxnLst>
              <a:rect l="0" t="0" r="r" b="b"/>
              <a:pathLst>
                <a:path w="40" h="27">
                  <a:moveTo>
                    <a:pt x="38" y="14"/>
                  </a:moveTo>
                  <a:cubicBezTo>
                    <a:pt x="35" y="6"/>
                    <a:pt x="25" y="0"/>
                    <a:pt x="15" y="0"/>
                  </a:cubicBezTo>
                  <a:cubicBezTo>
                    <a:pt x="5" y="0"/>
                    <a:pt x="0" y="6"/>
                    <a:pt x="2" y="14"/>
                  </a:cubicBezTo>
                  <a:cubicBezTo>
                    <a:pt x="5" y="21"/>
                    <a:pt x="15" y="27"/>
                    <a:pt x="25" y="27"/>
                  </a:cubicBezTo>
                  <a:cubicBezTo>
                    <a:pt x="35" y="27"/>
                    <a:pt x="40" y="21"/>
                    <a:pt x="38" y="14"/>
                  </a:cubicBezTo>
                  <a:close/>
                </a:path>
              </a:pathLst>
            </a:custGeom>
            <a:grpFill/>
            <a:ln>
              <a:noFill/>
            </a:ln>
          </p:spPr>
          <p:txBody>
            <a:bodyPr anchor="ctr"/>
            <a:lstStyle/>
            <a:p>
              <a:pPr algn="ctr"/>
            </a:p>
          </p:txBody>
        </p:sp>
        <p:sp>
          <p:nvSpPr>
            <p:cNvPr id="629" name="íṡḻïďe"/>
            <p:cNvSpPr/>
            <p:nvPr/>
          </p:nvSpPr>
          <p:spPr bwMode="auto">
            <a:xfrm>
              <a:off x="8900018" y="3558520"/>
              <a:ext cx="149666" cy="98749"/>
            </a:xfrm>
            <a:custGeom>
              <a:avLst/>
              <a:gdLst>
                <a:gd name="T0" fmla="*/ 38 w 41"/>
                <a:gd name="T1" fmla="*/ 14 h 27"/>
                <a:gd name="T2" fmla="*/ 15 w 41"/>
                <a:gd name="T3" fmla="*/ 0 h 27"/>
                <a:gd name="T4" fmla="*/ 3 w 41"/>
                <a:gd name="T5" fmla="*/ 14 h 27"/>
                <a:gd name="T6" fmla="*/ 26 w 41"/>
                <a:gd name="T7" fmla="*/ 27 h 27"/>
                <a:gd name="T8" fmla="*/ 38 w 41"/>
                <a:gd name="T9" fmla="*/ 14 h 27"/>
              </a:gdLst>
              <a:ahLst/>
              <a:cxnLst>
                <a:cxn ang="0">
                  <a:pos x="T0" y="T1"/>
                </a:cxn>
                <a:cxn ang="0">
                  <a:pos x="T2" y="T3"/>
                </a:cxn>
                <a:cxn ang="0">
                  <a:pos x="T4" y="T5"/>
                </a:cxn>
                <a:cxn ang="0">
                  <a:pos x="T6" y="T7"/>
                </a:cxn>
                <a:cxn ang="0">
                  <a:pos x="T8" y="T9"/>
                </a:cxn>
              </a:cxnLst>
              <a:rect l="0" t="0" r="r" b="b"/>
              <a:pathLst>
                <a:path w="41" h="27">
                  <a:moveTo>
                    <a:pt x="38" y="14"/>
                  </a:moveTo>
                  <a:cubicBezTo>
                    <a:pt x="35" y="6"/>
                    <a:pt x="25" y="0"/>
                    <a:pt x="15" y="0"/>
                  </a:cubicBezTo>
                  <a:cubicBezTo>
                    <a:pt x="5" y="0"/>
                    <a:pt x="0" y="6"/>
                    <a:pt x="3" y="14"/>
                  </a:cubicBezTo>
                  <a:cubicBezTo>
                    <a:pt x="5" y="21"/>
                    <a:pt x="16" y="27"/>
                    <a:pt x="26" y="27"/>
                  </a:cubicBezTo>
                  <a:cubicBezTo>
                    <a:pt x="35" y="27"/>
                    <a:pt x="41" y="21"/>
                    <a:pt x="38" y="14"/>
                  </a:cubicBezTo>
                  <a:close/>
                </a:path>
              </a:pathLst>
            </a:custGeom>
            <a:grpFill/>
            <a:ln>
              <a:noFill/>
            </a:ln>
          </p:spPr>
          <p:txBody>
            <a:bodyPr anchor="ctr"/>
            <a:lstStyle/>
            <a:p>
              <a:pPr algn="ctr"/>
            </a:p>
          </p:txBody>
        </p:sp>
        <p:sp>
          <p:nvSpPr>
            <p:cNvPr id="630" name="ïsľiḍè"/>
            <p:cNvSpPr/>
            <p:nvPr/>
          </p:nvSpPr>
          <p:spPr bwMode="auto">
            <a:xfrm>
              <a:off x="9057399" y="3558520"/>
              <a:ext cx="149666" cy="98749"/>
            </a:xfrm>
            <a:custGeom>
              <a:avLst/>
              <a:gdLst>
                <a:gd name="T0" fmla="*/ 38 w 41"/>
                <a:gd name="T1" fmla="*/ 14 h 27"/>
                <a:gd name="T2" fmla="*/ 15 w 41"/>
                <a:gd name="T3" fmla="*/ 0 h 27"/>
                <a:gd name="T4" fmla="*/ 3 w 41"/>
                <a:gd name="T5" fmla="*/ 14 h 27"/>
                <a:gd name="T6" fmla="*/ 26 w 41"/>
                <a:gd name="T7" fmla="*/ 27 h 27"/>
                <a:gd name="T8" fmla="*/ 38 w 41"/>
                <a:gd name="T9" fmla="*/ 14 h 27"/>
              </a:gdLst>
              <a:ahLst/>
              <a:cxnLst>
                <a:cxn ang="0">
                  <a:pos x="T0" y="T1"/>
                </a:cxn>
                <a:cxn ang="0">
                  <a:pos x="T2" y="T3"/>
                </a:cxn>
                <a:cxn ang="0">
                  <a:pos x="T4" y="T5"/>
                </a:cxn>
                <a:cxn ang="0">
                  <a:pos x="T6" y="T7"/>
                </a:cxn>
                <a:cxn ang="0">
                  <a:pos x="T8" y="T9"/>
                </a:cxn>
              </a:cxnLst>
              <a:rect l="0" t="0" r="r" b="b"/>
              <a:pathLst>
                <a:path w="41" h="27">
                  <a:moveTo>
                    <a:pt x="38" y="14"/>
                  </a:moveTo>
                  <a:cubicBezTo>
                    <a:pt x="35" y="6"/>
                    <a:pt x="25" y="0"/>
                    <a:pt x="15" y="0"/>
                  </a:cubicBezTo>
                  <a:cubicBezTo>
                    <a:pt x="5" y="0"/>
                    <a:pt x="0" y="6"/>
                    <a:pt x="3" y="14"/>
                  </a:cubicBezTo>
                  <a:cubicBezTo>
                    <a:pt x="6" y="21"/>
                    <a:pt x="16" y="27"/>
                    <a:pt x="26" y="27"/>
                  </a:cubicBezTo>
                  <a:cubicBezTo>
                    <a:pt x="36" y="27"/>
                    <a:pt x="41" y="21"/>
                    <a:pt x="38" y="14"/>
                  </a:cubicBezTo>
                  <a:close/>
                </a:path>
              </a:pathLst>
            </a:custGeom>
            <a:grpFill/>
            <a:ln>
              <a:noFill/>
            </a:ln>
          </p:spPr>
          <p:txBody>
            <a:bodyPr anchor="ctr"/>
            <a:lstStyle/>
            <a:p>
              <a:pPr algn="ctr"/>
            </a:p>
          </p:txBody>
        </p:sp>
        <p:sp>
          <p:nvSpPr>
            <p:cNvPr id="631" name="îSlïḍe"/>
            <p:cNvSpPr/>
            <p:nvPr/>
          </p:nvSpPr>
          <p:spPr bwMode="auto">
            <a:xfrm>
              <a:off x="9214779" y="3558520"/>
              <a:ext cx="152752" cy="98749"/>
            </a:xfrm>
            <a:custGeom>
              <a:avLst/>
              <a:gdLst>
                <a:gd name="T0" fmla="*/ 38 w 42"/>
                <a:gd name="T1" fmla="*/ 14 h 27"/>
                <a:gd name="T2" fmla="*/ 15 w 42"/>
                <a:gd name="T3" fmla="*/ 0 h 27"/>
                <a:gd name="T4" fmla="*/ 3 w 42"/>
                <a:gd name="T5" fmla="*/ 14 h 27"/>
                <a:gd name="T6" fmla="*/ 27 w 42"/>
                <a:gd name="T7" fmla="*/ 27 h 27"/>
                <a:gd name="T8" fmla="*/ 38 w 42"/>
                <a:gd name="T9" fmla="*/ 14 h 27"/>
              </a:gdLst>
              <a:ahLst/>
              <a:cxnLst>
                <a:cxn ang="0">
                  <a:pos x="T0" y="T1"/>
                </a:cxn>
                <a:cxn ang="0">
                  <a:pos x="T2" y="T3"/>
                </a:cxn>
                <a:cxn ang="0">
                  <a:pos x="T4" y="T5"/>
                </a:cxn>
                <a:cxn ang="0">
                  <a:pos x="T6" y="T7"/>
                </a:cxn>
                <a:cxn ang="0">
                  <a:pos x="T8" y="T9"/>
                </a:cxn>
              </a:cxnLst>
              <a:rect l="0" t="0" r="r" b="b"/>
              <a:pathLst>
                <a:path w="42" h="27">
                  <a:moveTo>
                    <a:pt x="38" y="14"/>
                  </a:moveTo>
                  <a:cubicBezTo>
                    <a:pt x="35" y="6"/>
                    <a:pt x="25" y="0"/>
                    <a:pt x="15" y="0"/>
                  </a:cubicBezTo>
                  <a:cubicBezTo>
                    <a:pt x="5" y="0"/>
                    <a:pt x="0" y="6"/>
                    <a:pt x="3" y="14"/>
                  </a:cubicBezTo>
                  <a:cubicBezTo>
                    <a:pt x="6" y="21"/>
                    <a:pt x="17" y="27"/>
                    <a:pt x="27" y="27"/>
                  </a:cubicBezTo>
                  <a:cubicBezTo>
                    <a:pt x="36" y="27"/>
                    <a:pt x="42" y="21"/>
                    <a:pt x="38" y="14"/>
                  </a:cubicBezTo>
                  <a:close/>
                </a:path>
              </a:pathLst>
            </a:custGeom>
            <a:grpFill/>
            <a:ln>
              <a:noFill/>
            </a:ln>
          </p:spPr>
          <p:txBody>
            <a:bodyPr anchor="ctr"/>
            <a:lstStyle/>
            <a:p>
              <a:pPr algn="ctr"/>
            </a:p>
          </p:txBody>
        </p:sp>
        <p:sp>
          <p:nvSpPr>
            <p:cNvPr id="632" name="iṣḻîḍé"/>
            <p:cNvSpPr/>
            <p:nvPr/>
          </p:nvSpPr>
          <p:spPr bwMode="auto">
            <a:xfrm>
              <a:off x="9370616" y="3558520"/>
              <a:ext cx="154295" cy="98749"/>
            </a:xfrm>
            <a:custGeom>
              <a:avLst/>
              <a:gdLst>
                <a:gd name="T0" fmla="*/ 39 w 42"/>
                <a:gd name="T1" fmla="*/ 14 h 27"/>
                <a:gd name="T2" fmla="*/ 15 w 42"/>
                <a:gd name="T3" fmla="*/ 0 h 27"/>
                <a:gd name="T4" fmla="*/ 3 w 42"/>
                <a:gd name="T5" fmla="*/ 14 h 27"/>
                <a:gd name="T6" fmla="*/ 27 w 42"/>
                <a:gd name="T7" fmla="*/ 27 h 27"/>
                <a:gd name="T8" fmla="*/ 39 w 42"/>
                <a:gd name="T9" fmla="*/ 14 h 27"/>
              </a:gdLst>
              <a:ahLst/>
              <a:cxnLst>
                <a:cxn ang="0">
                  <a:pos x="T0" y="T1"/>
                </a:cxn>
                <a:cxn ang="0">
                  <a:pos x="T2" y="T3"/>
                </a:cxn>
                <a:cxn ang="0">
                  <a:pos x="T4" y="T5"/>
                </a:cxn>
                <a:cxn ang="0">
                  <a:pos x="T6" y="T7"/>
                </a:cxn>
                <a:cxn ang="0">
                  <a:pos x="T8" y="T9"/>
                </a:cxn>
              </a:cxnLst>
              <a:rect l="0" t="0" r="r" b="b"/>
              <a:pathLst>
                <a:path w="42" h="27">
                  <a:moveTo>
                    <a:pt x="39" y="14"/>
                  </a:moveTo>
                  <a:cubicBezTo>
                    <a:pt x="35" y="6"/>
                    <a:pt x="25" y="0"/>
                    <a:pt x="15" y="0"/>
                  </a:cubicBezTo>
                  <a:cubicBezTo>
                    <a:pt x="5" y="0"/>
                    <a:pt x="0" y="6"/>
                    <a:pt x="3" y="14"/>
                  </a:cubicBezTo>
                  <a:cubicBezTo>
                    <a:pt x="7" y="21"/>
                    <a:pt x="17" y="27"/>
                    <a:pt x="27" y="27"/>
                  </a:cubicBezTo>
                  <a:cubicBezTo>
                    <a:pt x="37" y="27"/>
                    <a:pt x="42" y="21"/>
                    <a:pt x="39" y="14"/>
                  </a:cubicBezTo>
                  <a:close/>
                </a:path>
              </a:pathLst>
            </a:custGeom>
            <a:grpFill/>
            <a:ln>
              <a:noFill/>
            </a:ln>
          </p:spPr>
          <p:txBody>
            <a:bodyPr anchor="ctr"/>
            <a:lstStyle/>
            <a:p>
              <a:pPr algn="ctr"/>
            </a:p>
          </p:txBody>
        </p:sp>
        <p:sp>
          <p:nvSpPr>
            <p:cNvPr id="633" name="îṥḷíďé"/>
            <p:cNvSpPr/>
            <p:nvPr/>
          </p:nvSpPr>
          <p:spPr bwMode="auto">
            <a:xfrm>
              <a:off x="9842758" y="3558520"/>
              <a:ext cx="155838" cy="98749"/>
            </a:xfrm>
            <a:custGeom>
              <a:avLst/>
              <a:gdLst>
                <a:gd name="T0" fmla="*/ 39 w 43"/>
                <a:gd name="T1" fmla="*/ 14 h 27"/>
                <a:gd name="T2" fmla="*/ 15 w 43"/>
                <a:gd name="T3" fmla="*/ 0 h 27"/>
                <a:gd name="T4" fmla="*/ 4 w 43"/>
                <a:gd name="T5" fmla="*/ 14 h 27"/>
                <a:gd name="T6" fmla="*/ 28 w 43"/>
                <a:gd name="T7" fmla="*/ 27 h 27"/>
                <a:gd name="T8" fmla="*/ 39 w 43"/>
                <a:gd name="T9" fmla="*/ 14 h 27"/>
              </a:gdLst>
              <a:ahLst/>
              <a:cxnLst>
                <a:cxn ang="0">
                  <a:pos x="T0" y="T1"/>
                </a:cxn>
                <a:cxn ang="0">
                  <a:pos x="T2" y="T3"/>
                </a:cxn>
                <a:cxn ang="0">
                  <a:pos x="T4" y="T5"/>
                </a:cxn>
                <a:cxn ang="0">
                  <a:pos x="T6" y="T7"/>
                </a:cxn>
                <a:cxn ang="0">
                  <a:pos x="T8" y="T9"/>
                </a:cxn>
              </a:cxnLst>
              <a:rect l="0" t="0" r="r" b="b"/>
              <a:pathLst>
                <a:path w="43" h="27">
                  <a:moveTo>
                    <a:pt x="39" y="14"/>
                  </a:moveTo>
                  <a:cubicBezTo>
                    <a:pt x="36" y="6"/>
                    <a:pt x="25" y="0"/>
                    <a:pt x="15" y="0"/>
                  </a:cubicBezTo>
                  <a:cubicBezTo>
                    <a:pt x="5" y="0"/>
                    <a:pt x="0" y="6"/>
                    <a:pt x="4" y="14"/>
                  </a:cubicBezTo>
                  <a:cubicBezTo>
                    <a:pt x="8" y="21"/>
                    <a:pt x="19" y="27"/>
                    <a:pt x="28" y="27"/>
                  </a:cubicBezTo>
                  <a:cubicBezTo>
                    <a:pt x="38" y="27"/>
                    <a:pt x="43" y="21"/>
                    <a:pt x="39" y="14"/>
                  </a:cubicBezTo>
                  <a:close/>
                </a:path>
              </a:pathLst>
            </a:custGeom>
            <a:grpFill/>
            <a:ln>
              <a:noFill/>
            </a:ln>
          </p:spPr>
          <p:txBody>
            <a:bodyPr anchor="ctr"/>
            <a:lstStyle/>
            <a:p>
              <a:pPr algn="ctr"/>
            </a:p>
          </p:txBody>
        </p:sp>
        <p:sp>
          <p:nvSpPr>
            <p:cNvPr id="634" name="ïṣ1iḑé"/>
            <p:cNvSpPr/>
            <p:nvPr/>
          </p:nvSpPr>
          <p:spPr bwMode="auto">
            <a:xfrm>
              <a:off x="9998596" y="3558520"/>
              <a:ext cx="160466" cy="98749"/>
            </a:xfrm>
            <a:custGeom>
              <a:avLst/>
              <a:gdLst>
                <a:gd name="T0" fmla="*/ 40 w 44"/>
                <a:gd name="T1" fmla="*/ 14 h 27"/>
                <a:gd name="T2" fmla="*/ 15 w 44"/>
                <a:gd name="T3" fmla="*/ 0 h 27"/>
                <a:gd name="T4" fmla="*/ 4 w 44"/>
                <a:gd name="T5" fmla="*/ 14 h 27"/>
                <a:gd name="T6" fmla="*/ 29 w 44"/>
                <a:gd name="T7" fmla="*/ 27 h 27"/>
                <a:gd name="T8" fmla="*/ 40 w 44"/>
                <a:gd name="T9" fmla="*/ 14 h 27"/>
              </a:gdLst>
              <a:ahLst/>
              <a:cxnLst>
                <a:cxn ang="0">
                  <a:pos x="T0" y="T1"/>
                </a:cxn>
                <a:cxn ang="0">
                  <a:pos x="T2" y="T3"/>
                </a:cxn>
                <a:cxn ang="0">
                  <a:pos x="T4" y="T5"/>
                </a:cxn>
                <a:cxn ang="0">
                  <a:pos x="T6" y="T7"/>
                </a:cxn>
                <a:cxn ang="0">
                  <a:pos x="T8" y="T9"/>
                </a:cxn>
              </a:cxnLst>
              <a:rect l="0" t="0" r="r" b="b"/>
              <a:pathLst>
                <a:path w="44" h="27">
                  <a:moveTo>
                    <a:pt x="40" y="14"/>
                  </a:moveTo>
                  <a:cubicBezTo>
                    <a:pt x="36" y="6"/>
                    <a:pt x="25" y="0"/>
                    <a:pt x="15" y="0"/>
                  </a:cubicBezTo>
                  <a:cubicBezTo>
                    <a:pt x="5" y="0"/>
                    <a:pt x="0" y="6"/>
                    <a:pt x="4" y="14"/>
                  </a:cubicBezTo>
                  <a:cubicBezTo>
                    <a:pt x="8" y="21"/>
                    <a:pt x="19" y="27"/>
                    <a:pt x="29" y="27"/>
                  </a:cubicBezTo>
                  <a:cubicBezTo>
                    <a:pt x="39" y="27"/>
                    <a:pt x="44" y="21"/>
                    <a:pt x="40" y="14"/>
                  </a:cubicBezTo>
                  <a:close/>
                </a:path>
              </a:pathLst>
            </a:custGeom>
            <a:grpFill/>
            <a:ln>
              <a:noFill/>
            </a:ln>
          </p:spPr>
          <p:txBody>
            <a:bodyPr anchor="ctr"/>
            <a:lstStyle/>
            <a:p>
              <a:pPr algn="ctr"/>
            </a:p>
          </p:txBody>
        </p:sp>
        <p:sp>
          <p:nvSpPr>
            <p:cNvPr id="635" name="íṥ1îďê"/>
            <p:cNvSpPr/>
            <p:nvPr/>
          </p:nvSpPr>
          <p:spPr bwMode="auto">
            <a:xfrm>
              <a:off x="8787383" y="3678869"/>
              <a:ext cx="149666" cy="103378"/>
            </a:xfrm>
            <a:custGeom>
              <a:avLst/>
              <a:gdLst>
                <a:gd name="T0" fmla="*/ 38 w 41"/>
                <a:gd name="T1" fmla="*/ 14 h 28"/>
                <a:gd name="T2" fmla="*/ 15 w 41"/>
                <a:gd name="T3" fmla="*/ 0 h 28"/>
                <a:gd name="T4" fmla="*/ 2 w 41"/>
                <a:gd name="T5" fmla="*/ 14 h 28"/>
                <a:gd name="T6" fmla="*/ 25 w 41"/>
                <a:gd name="T7" fmla="*/ 28 h 28"/>
                <a:gd name="T8" fmla="*/ 38 w 41"/>
                <a:gd name="T9" fmla="*/ 14 h 28"/>
              </a:gdLst>
              <a:ahLst/>
              <a:cxnLst>
                <a:cxn ang="0">
                  <a:pos x="T0" y="T1"/>
                </a:cxn>
                <a:cxn ang="0">
                  <a:pos x="T2" y="T3"/>
                </a:cxn>
                <a:cxn ang="0">
                  <a:pos x="T4" y="T5"/>
                </a:cxn>
                <a:cxn ang="0">
                  <a:pos x="T6" y="T7"/>
                </a:cxn>
                <a:cxn ang="0">
                  <a:pos x="T8" y="T9"/>
                </a:cxn>
              </a:cxnLst>
              <a:rect l="0" t="0" r="r" b="b"/>
              <a:pathLst>
                <a:path w="41" h="28">
                  <a:moveTo>
                    <a:pt x="38" y="14"/>
                  </a:moveTo>
                  <a:cubicBezTo>
                    <a:pt x="35" y="6"/>
                    <a:pt x="25" y="0"/>
                    <a:pt x="15" y="0"/>
                  </a:cubicBezTo>
                  <a:cubicBezTo>
                    <a:pt x="5" y="0"/>
                    <a:pt x="0" y="6"/>
                    <a:pt x="2" y="14"/>
                  </a:cubicBezTo>
                  <a:cubicBezTo>
                    <a:pt x="5" y="22"/>
                    <a:pt x="16" y="28"/>
                    <a:pt x="25" y="28"/>
                  </a:cubicBezTo>
                  <a:cubicBezTo>
                    <a:pt x="35" y="28"/>
                    <a:pt x="41" y="22"/>
                    <a:pt x="38" y="14"/>
                  </a:cubicBezTo>
                  <a:close/>
                </a:path>
              </a:pathLst>
            </a:custGeom>
            <a:grpFill/>
            <a:ln>
              <a:noFill/>
            </a:ln>
          </p:spPr>
          <p:txBody>
            <a:bodyPr anchor="ctr"/>
            <a:lstStyle/>
            <a:p>
              <a:pPr algn="ctr"/>
            </a:p>
          </p:txBody>
        </p:sp>
        <p:sp>
          <p:nvSpPr>
            <p:cNvPr id="636" name="i$ľîḓe"/>
            <p:cNvSpPr/>
            <p:nvPr/>
          </p:nvSpPr>
          <p:spPr bwMode="auto">
            <a:xfrm>
              <a:off x="8944763" y="3678869"/>
              <a:ext cx="152752" cy="103378"/>
            </a:xfrm>
            <a:custGeom>
              <a:avLst/>
              <a:gdLst>
                <a:gd name="T0" fmla="*/ 39 w 42"/>
                <a:gd name="T1" fmla="*/ 14 h 28"/>
                <a:gd name="T2" fmla="*/ 16 w 42"/>
                <a:gd name="T3" fmla="*/ 0 h 28"/>
                <a:gd name="T4" fmla="*/ 3 w 42"/>
                <a:gd name="T5" fmla="*/ 14 h 28"/>
                <a:gd name="T6" fmla="*/ 27 w 42"/>
                <a:gd name="T7" fmla="*/ 28 h 28"/>
                <a:gd name="T8" fmla="*/ 39 w 42"/>
                <a:gd name="T9" fmla="*/ 14 h 28"/>
              </a:gdLst>
              <a:ahLst/>
              <a:cxnLst>
                <a:cxn ang="0">
                  <a:pos x="T0" y="T1"/>
                </a:cxn>
                <a:cxn ang="0">
                  <a:pos x="T2" y="T3"/>
                </a:cxn>
                <a:cxn ang="0">
                  <a:pos x="T4" y="T5"/>
                </a:cxn>
                <a:cxn ang="0">
                  <a:pos x="T6" y="T7"/>
                </a:cxn>
                <a:cxn ang="0">
                  <a:pos x="T8" y="T9"/>
                </a:cxn>
              </a:cxnLst>
              <a:rect l="0" t="0" r="r" b="b"/>
              <a:pathLst>
                <a:path w="42" h="28">
                  <a:moveTo>
                    <a:pt x="39" y="14"/>
                  </a:moveTo>
                  <a:cubicBezTo>
                    <a:pt x="36" y="6"/>
                    <a:pt x="26" y="0"/>
                    <a:pt x="16" y="0"/>
                  </a:cubicBezTo>
                  <a:cubicBezTo>
                    <a:pt x="6" y="0"/>
                    <a:pt x="0" y="6"/>
                    <a:pt x="3" y="14"/>
                  </a:cubicBezTo>
                  <a:cubicBezTo>
                    <a:pt x="6" y="22"/>
                    <a:pt x="17" y="28"/>
                    <a:pt x="27" y="28"/>
                  </a:cubicBezTo>
                  <a:cubicBezTo>
                    <a:pt x="37" y="28"/>
                    <a:pt x="42" y="22"/>
                    <a:pt x="39" y="14"/>
                  </a:cubicBezTo>
                  <a:close/>
                </a:path>
              </a:pathLst>
            </a:custGeom>
            <a:grpFill/>
            <a:ln>
              <a:noFill/>
            </a:ln>
          </p:spPr>
          <p:txBody>
            <a:bodyPr anchor="ctr"/>
            <a:lstStyle/>
            <a:p>
              <a:pPr algn="ctr"/>
            </a:p>
          </p:txBody>
        </p:sp>
        <p:sp>
          <p:nvSpPr>
            <p:cNvPr id="637" name="ïS1îde"/>
            <p:cNvSpPr/>
            <p:nvPr/>
          </p:nvSpPr>
          <p:spPr bwMode="auto">
            <a:xfrm>
              <a:off x="9583543" y="3678869"/>
              <a:ext cx="155838" cy="103378"/>
            </a:xfrm>
            <a:custGeom>
              <a:avLst/>
              <a:gdLst>
                <a:gd name="T0" fmla="*/ 40 w 43"/>
                <a:gd name="T1" fmla="*/ 14 h 28"/>
                <a:gd name="T2" fmla="*/ 15 w 43"/>
                <a:gd name="T3" fmla="*/ 0 h 28"/>
                <a:gd name="T4" fmla="*/ 4 w 43"/>
                <a:gd name="T5" fmla="*/ 14 h 28"/>
                <a:gd name="T6" fmla="*/ 28 w 43"/>
                <a:gd name="T7" fmla="*/ 28 h 28"/>
                <a:gd name="T8" fmla="*/ 40 w 43"/>
                <a:gd name="T9" fmla="*/ 14 h 28"/>
              </a:gdLst>
              <a:ahLst/>
              <a:cxnLst>
                <a:cxn ang="0">
                  <a:pos x="T0" y="T1"/>
                </a:cxn>
                <a:cxn ang="0">
                  <a:pos x="T2" y="T3"/>
                </a:cxn>
                <a:cxn ang="0">
                  <a:pos x="T4" y="T5"/>
                </a:cxn>
                <a:cxn ang="0">
                  <a:pos x="T6" y="T7"/>
                </a:cxn>
                <a:cxn ang="0">
                  <a:pos x="T8" y="T9"/>
                </a:cxn>
              </a:cxnLst>
              <a:rect l="0" t="0" r="r" b="b"/>
              <a:pathLst>
                <a:path w="43" h="28">
                  <a:moveTo>
                    <a:pt x="40" y="14"/>
                  </a:moveTo>
                  <a:cubicBezTo>
                    <a:pt x="36" y="6"/>
                    <a:pt x="25" y="0"/>
                    <a:pt x="15" y="0"/>
                  </a:cubicBezTo>
                  <a:cubicBezTo>
                    <a:pt x="5" y="0"/>
                    <a:pt x="0" y="6"/>
                    <a:pt x="4" y="14"/>
                  </a:cubicBezTo>
                  <a:cubicBezTo>
                    <a:pt x="7" y="22"/>
                    <a:pt x="18" y="28"/>
                    <a:pt x="28" y="28"/>
                  </a:cubicBezTo>
                  <a:cubicBezTo>
                    <a:pt x="38" y="28"/>
                    <a:pt x="43" y="22"/>
                    <a:pt x="40" y="14"/>
                  </a:cubicBezTo>
                  <a:close/>
                </a:path>
              </a:pathLst>
            </a:custGeom>
            <a:grpFill/>
            <a:ln>
              <a:noFill/>
            </a:ln>
          </p:spPr>
          <p:txBody>
            <a:bodyPr anchor="ctr"/>
            <a:lstStyle/>
            <a:p>
              <a:pPr algn="ctr"/>
            </a:p>
          </p:txBody>
        </p:sp>
        <p:sp>
          <p:nvSpPr>
            <p:cNvPr id="638" name="ïṧ1íḍè"/>
            <p:cNvSpPr/>
            <p:nvPr/>
          </p:nvSpPr>
          <p:spPr bwMode="auto">
            <a:xfrm>
              <a:off x="10064942" y="3678869"/>
              <a:ext cx="157381" cy="103378"/>
            </a:xfrm>
            <a:custGeom>
              <a:avLst/>
              <a:gdLst>
                <a:gd name="T0" fmla="*/ 39 w 43"/>
                <a:gd name="T1" fmla="*/ 14 h 28"/>
                <a:gd name="T2" fmla="*/ 14 w 43"/>
                <a:gd name="T3" fmla="*/ 0 h 28"/>
                <a:gd name="T4" fmla="*/ 4 w 43"/>
                <a:gd name="T5" fmla="*/ 14 h 28"/>
                <a:gd name="T6" fmla="*/ 29 w 43"/>
                <a:gd name="T7" fmla="*/ 28 h 28"/>
                <a:gd name="T8" fmla="*/ 39 w 43"/>
                <a:gd name="T9" fmla="*/ 14 h 28"/>
              </a:gdLst>
              <a:ahLst/>
              <a:cxnLst>
                <a:cxn ang="0">
                  <a:pos x="T0" y="T1"/>
                </a:cxn>
                <a:cxn ang="0">
                  <a:pos x="T2" y="T3"/>
                </a:cxn>
                <a:cxn ang="0">
                  <a:pos x="T4" y="T5"/>
                </a:cxn>
                <a:cxn ang="0">
                  <a:pos x="T6" y="T7"/>
                </a:cxn>
                <a:cxn ang="0">
                  <a:pos x="T8" y="T9"/>
                </a:cxn>
              </a:cxnLst>
              <a:rect l="0" t="0" r="r" b="b"/>
              <a:pathLst>
                <a:path w="43" h="28">
                  <a:moveTo>
                    <a:pt x="39" y="14"/>
                  </a:moveTo>
                  <a:cubicBezTo>
                    <a:pt x="35" y="6"/>
                    <a:pt x="24" y="0"/>
                    <a:pt x="14" y="0"/>
                  </a:cubicBezTo>
                  <a:cubicBezTo>
                    <a:pt x="4" y="0"/>
                    <a:pt x="0" y="6"/>
                    <a:pt x="4" y="14"/>
                  </a:cubicBezTo>
                  <a:cubicBezTo>
                    <a:pt x="7" y="22"/>
                    <a:pt x="19" y="28"/>
                    <a:pt x="29" y="28"/>
                  </a:cubicBezTo>
                  <a:cubicBezTo>
                    <a:pt x="39" y="28"/>
                    <a:pt x="43" y="22"/>
                    <a:pt x="39" y="14"/>
                  </a:cubicBezTo>
                  <a:close/>
                </a:path>
              </a:pathLst>
            </a:custGeom>
            <a:grpFill/>
            <a:ln>
              <a:noFill/>
            </a:ln>
          </p:spPr>
          <p:txBody>
            <a:bodyPr anchor="ctr"/>
            <a:lstStyle/>
            <a:p>
              <a:pPr algn="ctr"/>
            </a:p>
          </p:txBody>
        </p:sp>
        <p:sp>
          <p:nvSpPr>
            <p:cNvPr id="639" name="íṩlïḋê"/>
            <p:cNvSpPr/>
            <p:nvPr/>
          </p:nvSpPr>
          <p:spPr bwMode="auto">
            <a:xfrm>
              <a:off x="10222323" y="3678869"/>
              <a:ext cx="160466" cy="103378"/>
            </a:xfrm>
            <a:custGeom>
              <a:avLst/>
              <a:gdLst>
                <a:gd name="T0" fmla="*/ 40 w 44"/>
                <a:gd name="T1" fmla="*/ 14 h 28"/>
                <a:gd name="T2" fmla="*/ 15 w 44"/>
                <a:gd name="T3" fmla="*/ 0 h 28"/>
                <a:gd name="T4" fmla="*/ 4 w 44"/>
                <a:gd name="T5" fmla="*/ 14 h 28"/>
                <a:gd name="T6" fmla="*/ 30 w 44"/>
                <a:gd name="T7" fmla="*/ 28 h 28"/>
                <a:gd name="T8" fmla="*/ 40 w 44"/>
                <a:gd name="T9" fmla="*/ 14 h 28"/>
              </a:gdLst>
              <a:ahLst/>
              <a:cxnLst>
                <a:cxn ang="0">
                  <a:pos x="T0" y="T1"/>
                </a:cxn>
                <a:cxn ang="0">
                  <a:pos x="T2" y="T3"/>
                </a:cxn>
                <a:cxn ang="0">
                  <a:pos x="T4" y="T5"/>
                </a:cxn>
                <a:cxn ang="0">
                  <a:pos x="T6" y="T7"/>
                </a:cxn>
                <a:cxn ang="0">
                  <a:pos x="T8" y="T9"/>
                </a:cxn>
              </a:cxnLst>
              <a:rect l="0" t="0" r="r" b="b"/>
              <a:pathLst>
                <a:path w="44" h="28">
                  <a:moveTo>
                    <a:pt x="40" y="14"/>
                  </a:moveTo>
                  <a:cubicBezTo>
                    <a:pt x="36" y="6"/>
                    <a:pt x="25" y="0"/>
                    <a:pt x="15" y="0"/>
                  </a:cubicBezTo>
                  <a:cubicBezTo>
                    <a:pt x="5" y="0"/>
                    <a:pt x="0" y="6"/>
                    <a:pt x="4" y="14"/>
                  </a:cubicBezTo>
                  <a:cubicBezTo>
                    <a:pt x="8" y="22"/>
                    <a:pt x="20" y="28"/>
                    <a:pt x="30" y="28"/>
                  </a:cubicBezTo>
                  <a:cubicBezTo>
                    <a:pt x="40" y="28"/>
                    <a:pt x="44" y="22"/>
                    <a:pt x="40" y="14"/>
                  </a:cubicBezTo>
                  <a:close/>
                </a:path>
              </a:pathLst>
            </a:custGeom>
            <a:grpFill/>
            <a:ln>
              <a:noFill/>
            </a:ln>
          </p:spPr>
          <p:txBody>
            <a:bodyPr anchor="ctr"/>
            <a:lstStyle/>
            <a:p>
              <a:pPr algn="ctr"/>
            </a:p>
          </p:txBody>
        </p:sp>
        <p:sp>
          <p:nvSpPr>
            <p:cNvPr id="640" name="íṡļîḍê"/>
            <p:cNvSpPr/>
            <p:nvPr/>
          </p:nvSpPr>
          <p:spPr bwMode="auto">
            <a:xfrm>
              <a:off x="10382789" y="3678869"/>
              <a:ext cx="160466" cy="103378"/>
            </a:xfrm>
            <a:custGeom>
              <a:avLst/>
              <a:gdLst>
                <a:gd name="T0" fmla="*/ 40 w 44"/>
                <a:gd name="T1" fmla="*/ 14 h 28"/>
                <a:gd name="T2" fmla="*/ 14 w 44"/>
                <a:gd name="T3" fmla="*/ 0 h 28"/>
                <a:gd name="T4" fmla="*/ 4 w 44"/>
                <a:gd name="T5" fmla="*/ 14 h 28"/>
                <a:gd name="T6" fmla="*/ 30 w 44"/>
                <a:gd name="T7" fmla="*/ 28 h 28"/>
                <a:gd name="T8" fmla="*/ 40 w 44"/>
                <a:gd name="T9" fmla="*/ 14 h 28"/>
              </a:gdLst>
              <a:ahLst/>
              <a:cxnLst>
                <a:cxn ang="0">
                  <a:pos x="T0" y="T1"/>
                </a:cxn>
                <a:cxn ang="0">
                  <a:pos x="T2" y="T3"/>
                </a:cxn>
                <a:cxn ang="0">
                  <a:pos x="T4" y="T5"/>
                </a:cxn>
                <a:cxn ang="0">
                  <a:pos x="T6" y="T7"/>
                </a:cxn>
                <a:cxn ang="0">
                  <a:pos x="T8" y="T9"/>
                </a:cxn>
              </a:cxnLst>
              <a:rect l="0" t="0" r="r" b="b"/>
              <a:pathLst>
                <a:path w="44" h="28">
                  <a:moveTo>
                    <a:pt x="40" y="14"/>
                  </a:moveTo>
                  <a:cubicBezTo>
                    <a:pt x="36" y="6"/>
                    <a:pt x="24" y="0"/>
                    <a:pt x="14" y="0"/>
                  </a:cubicBezTo>
                  <a:cubicBezTo>
                    <a:pt x="5" y="0"/>
                    <a:pt x="0" y="6"/>
                    <a:pt x="4" y="14"/>
                  </a:cubicBezTo>
                  <a:cubicBezTo>
                    <a:pt x="9" y="22"/>
                    <a:pt x="20" y="28"/>
                    <a:pt x="30" y="28"/>
                  </a:cubicBezTo>
                  <a:cubicBezTo>
                    <a:pt x="40" y="28"/>
                    <a:pt x="44" y="22"/>
                    <a:pt x="40" y="14"/>
                  </a:cubicBezTo>
                  <a:close/>
                </a:path>
              </a:pathLst>
            </a:custGeom>
            <a:grpFill/>
            <a:ln>
              <a:noFill/>
            </a:ln>
          </p:spPr>
          <p:txBody>
            <a:bodyPr anchor="ctr"/>
            <a:lstStyle/>
            <a:p>
              <a:pPr algn="ctr"/>
            </a:p>
          </p:txBody>
        </p:sp>
        <p:sp>
          <p:nvSpPr>
            <p:cNvPr id="641" name="iṣḷiḍe"/>
            <p:cNvSpPr/>
            <p:nvPr/>
          </p:nvSpPr>
          <p:spPr bwMode="auto">
            <a:xfrm>
              <a:off x="9156147" y="3803849"/>
              <a:ext cx="157381" cy="101834"/>
            </a:xfrm>
            <a:custGeom>
              <a:avLst/>
              <a:gdLst>
                <a:gd name="T0" fmla="*/ 39 w 43"/>
                <a:gd name="T1" fmla="*/ 14 h 28"/>
                <a:gd name="T2" fmla="*/ 15 w 43"/>
                <a:gd name="T3" fmla="*/ 0 h 28"/>
                <a:gd name="T4" fmla="*/ 3 w 43"/>
                <a:gd name="T5" fmla="*/ 14 h 28"/>
                <a:gd name="T6" fmla="*/ 27 w 43"/>
                <a:gd name="T7" fmla="*/ 28 h 28"/>
                <a:gd name="T8" fmla="*/ 39 w 43"/>
                <a:gd name="T9" fmla="*/ 14 h 28"/>
              </a:gdLst>
              <a:ahLst/>
              <a:cxnLst>
                <a:cxn ang="0">
                  <a:pos x="T0" y="T1"/>
                </a:cxn>
                <a:cxn ang="0">
                  <a:pos x="T2" y="T3"/>
                </a:cxn>
                <a:cxn ang="0">
                  <a:pos x="T4" y="T5"/>
                </a:cxn>
                <a:cxn ang="0">
                  <a:pos x="T6" y="T7"/>
                </a:cxn>
                <a:cxn ang="0">
                  <a:pos x="T8" y="T9"/>
                </a:cxn>
              </a:cxnLst>
              <a:rect l="0" t="0" r="r" b="b"/>
              <a:pathLst>
                <a:path w="43" h="28">
                  <a:moveTo>
                    <a:pt x="39" y="14"/>
                  </a:moveTo>
                  <a:cubicBezTo>
                    <a:pt x="36" y="6"/>
                    <a:pt x="25" y="0"/>
                    <a:pt x="15" y="0"/>
                  </a:cubicBezTo>
                  <a:cubicBezTo>
                    <a:pt x="5" y="0"/>
                    <a:pt x="0" y="6"/>
                    <a:pt x="3" y="14"/>
                  </a:cubicBezTo>
                  <a:cubicBezTo>
                    <a:pt x="6" y="22"/>
                    <a:pt x="17" y="28"/>
                    <a:pt x="27" y="28"/>
                  </a:cubicBezTo>
                  <a:cubicBezTo>
                    <a:pt x="37" y="28"/>
                    <a:pt x="43" y="22"/>
                    <a:pt x="39" y="14"/>
                  </a:cubicBezTo>
                  <a:close/>
                </a:path>
              </a:pathLst>
            </a:custGeom>
            <a:grpFill/>
            <a:ln>
              <a:noFill/>
            </a:ln>
          </p:spPr>
          <p:txBody>
            <a:bodyPr anchor="ctr"/>
            <a:lstStyle/>
            <a:p>
              <a:pPr algn="ctr"/>
            </a:p>
          </p:txBody>
        </p:sp>
        <p:sp>
          <p:nvSpPr>
            <p:cNvPr id="642" name="íšḷîḑê"/>
            <p:cNvSpPr/>
            <p:nvPr/>
          </p:nvSpPr>
          <p:spPr bwMode="auto">
            <a:xfrm>
              <a:off x="9316614" y="3803849"/>
              <a:ext cx="157381" cy="101834"/>
            </a:xfrm>
            <a:custGeom>
              <a:avLst/>
              <a:gdLst>
                <a:gd name="T0" fmla="*/ 40 w 43"/>
                <a:gd name="T1" fmla="*/ 14 h 28"/>
                <a:gd name="T2" fmla="*/ 16 w 43"/>
                <a:gd name="T3" fmla="*/ 0 h 28"/>
                <a:gd name="T4" fmla="*/ 3 w 43"/>
                <a:gd name="T5" fmla="*/ 14 h 28"/>
                <a:gd name="T6" fmla="*/ 28 w 43"/>
                <a:gd name="T7" fmla="*/ 28 h 28"/>
                <a:gd name="T8" fmla="*/ 40 w 43"/>
                <a:gd name="T9" fmla="*/ 14 h 28"/>
              </a:gdLst>
              <a:ahLst/>
              <a:cxnLst>
                <a:cxn ang="0">
                  <a:pos x="T0" y="T1"/>
                </a:cxn>
                <a:cxn ang="0">
                  <a:pos x="T2" y="T3"/>
                </a:cxn>
                <a:cxn ang="0">
                  <a:pos x="T4" y="T5"/>
                </a:cxn>
                <a:cxn ang="0">
                  <a:pos x="T6" y="T7"/>
                </a:cxn>
                <a:cxn ang="0">
                  <a:pos x="T8" y="T9"/>
                </a:cxn>
              </a:cxnLst>
              <a:rect l="0" t="0" r="r" b="b"/>
              <a:pathLst>
                <a:path w="43" h="28">
                  <a:moveTo>
                    <a:pt x="40" y="14"/>
                  </a:moveTo>
                  <a:cubicBezTo>
                    <a:pt x="36" y="6"/>
                    <a:pt x="26" y="0"/>
                    <a:pt x="16" y="0"/>
                  </a:cubicBezTo>
                  <a:cubicBezTo>
                    <a:pt x="6" y="0"/>
                    <a:pt x="0" y="6"/>
                    <a:pt x="3" y="14"/>
                  </a:cubicBezTo>
                  <a:cubicBezTo>
                    <a:pt x="7" y="22"/>
                    <a:pt x="18" y="28"/>
                    <a:pt x="28" y="28"/>
                  </a:cubicBezTo>
                  <a:cubicBezTo>
                    <a:pt x="38" y="28"/>
                    <a:pt x="43" y="22"/>
                    <a:pt x="40" y="14"/>
                  </a:cubicBezTo>
                  <a:close/>
                </a:path>
              </a:pathLst>
            </a:custGeom>
            <a:grpFill/>
            <a:ln>
              <a:noFill/>
            </a:ln>
          </p:spPr>
          <p:txBody>
            <a:bodyPr anchor="ctr"/>
            <a:lstStyle/>
            <a:p>
              <a:pPr algn="ctr"/>
            </a:p>
          </p:txBody>
        </p:sp>
        <p:sp>
          <p:nvSpPr>
            <p:cNvPr id="643" name="ísļïḍé"/>
            <p:cNvSpPr/>
            <p:nvPr/>
          </p:nvSpPr>
          <p:spPr bwMode="auto">
            <a:xfrm>
              <a:off x="10290213" y="3803849"/>
              <a:ext cx="165096" cy="101834"/>
            </a:xfrm>
            <a:custGeom>
              <a:avLst/>
              <a:gdLst>
                <a:gd name="T0" fmla="*/ 40 w 45"/>
                <a:gd name="T1" fmla="*/ 14 h 28"/>
                <a:gd name="T2" fmla="*/ 14 w 45"/>
                <a:gd name="T3" fmla="*/ 0 h 28"/>
                <a:gd name="T4" fmla="*/ 4 w 45"/>
                <a:gd name="T5" fmla="*/ 14 h 28"/>
                <a:gd name="T6" fmla="*/ 30 w 45"/>
                <a:gd name="T7" fmla="*/ 28 h 28"/>
                <a:gd name="T8" fmla="*/ 40 w 45"/>
                <a:gd name="T9" fmla="*/ 14 h 28"/>
              </a:gdLst>
              <a:ahLst/>
              <a:cxnLst>
                <a:cxn ang="0">
                  <a:pos x="T0" y="T1"/>
                </a:cxn>
                <a:cxn ang="0">
                  <a:pos x="T2" y="T3"/>
                </a:cxn>
                <a:cxn ang="0">
                  <a:pos x="T4" y="T5"/>
                </a:cxn>
                <a:cxn ang="0">
                  <a:pos x="T6" y="T7"/>
                </a:cxn>
                <a:cxn ang="0">
                  <a:pos x="T8" y="T9"/>
                </a:cxn>
              </a:cxnLst>
              <a:rect l="0" t="0" r="r" b="b"/>
              <a:pathLst>
                <a:path w="45" h="28">
                  <a:moveTo>
                    <a:pt x="40" y="14"/>
                  </a:moveTo>
                  <a:cubicBezTo>
                    <a:pt x="36" y="6"/>
                    <a:pt x="24" y="0"/>
                    <a:pt x="14" y="0"/>
                  </a:cubicBezTo>
                  <a:cubicBezTo>
                    <a:pt x="4" y="0"/>
                    <a:pt x="0" y="6"/>
                    <a:pt x="4" y="14"/>
                  </a:cubicBezTo>
                  <a:cubicBezTo>
                    <a:pt x="8" y="22"/>
                    <a:pt x="20" y="28"/>
                    <a:pt x="30" y="28"/>
                  </a:cubicBezTo>
                  <a:cubicBezTo>
                    <a:pt x="40" y="28"/>
                    <a:pt x="45" y="22"/>
                    <a:pt x="40" y="14"/>
                  </a:cubicBezTo>
                  <a:close/>
                </a:path>
              </a:pathLst>
            </a:custGeom>
            <a:grpFill/>
            <a:ln>
              <a:noFill/>
            </a:ln>
          </p:spPr>
          <p:txBody>
            <a:bodyPr anchor="ctr"/>
            <a:lstStyle/>
            <a:p>
              <a:pPr algn="ctr"/>
            </a:p>
          </p:txBody>
        </p:sp>
        <p:sp>
          <p:nvSpPr>
            <p:cNvPr id="644" name="îslîdé"/>
            <p:cNvSpPr/>
            <p:nvPr/>
          </p:nvSpPr>
          <p:spPr bwMode="auto">
            <a:xfrm>
              <a:off x="10452222" y="3803849"/>
              <a:ext cx="163552" cy="101834"/>
            </a:xfrm>
            <a:custGeom>
              <a:avLst/>
              <a:gdLst>
                <a:gd name="T0" fmla="*/ 41 w 45"/>
                <a:gd name="T1" fmla="*/ 14 h 28"/>
                <a:gd name="T2" fmla="*/ 14 w 45"/>
                <a:gd name="T3" fmla="*/ 0 h 28"/>
                <a:gd name="T4" fmla="*/ 4 w 45"/>
                <a:gd name="T5" fmla="*/ 14 h 28"/>
                <a:gd name="T6" fmla="*/ 31 w 45"/>
                <a:gd name="T7" fmla="*/ 28 h 28"/>
                <a:gd name="T8" fmla="*/ 41 w 45"/>
                <a:gd name="T9" fmla="*/ 14 h 28"/>
              </a:gdLst>
              <a:ahLst/>
              <a:cxnLst>
                <a:cxn ang="0">
                  <a:pos x="T0" y="T1"/>
                </a:cxn>
                <a:cxn ang="0">
                  <a:pos x="T2" y="T3"/>
                </a:cxn>
                <a:cxn ang="0">
                  <a:pos x="T4" y="T5"/>
                </a:cxn>
                <a:cxn ang="0">
                  <a:pos x="T6" y="T7"/>
                </a:cxn>
                <a:cxn ang="0">
                  <a:pos x="T8" y="T9"/>
                </a:cxn>
              </a:cxnLst>
              <a:rect l="0" t="0" r="r" b="b"/>
              <a:pathLst>
                <a:path w="45" h="28">
                  <a:moveTo>
                    <a:pt x="41" y="14"/>
                  </a:moveTo>
                  <a:cubicBezTo>
                    <a:pt x="36" y="6"/>
                    <a:pt x="24" y="0"/>
                    <a:pt x="14" y="0"/>
                  </a:cubicBezTo>
                  <a:cubicBezTo>
                    <a:pt x="4" y="0"/>
                    <a:pt x="0" y="6"/>
                    <a:pt x="4" y="14"/>
                  </a:cubicBezTo>
                  <a:cubicBezTo>
                    <a:pt x="9" y="22"/>
                    <a:pt x="20" y="28"/>
                    <a:pt x="31" y="28"/>
                  </a:cubicBezTo>
                  <a:cubicBezTo>
                    <a:pt x="41" y="28"/>
                    <a:pt x="45" y="22"/>
                    <a:pt x="41" y="14"/>
                  </a:cubicBezTo>
                  <a:close/>
                </a:path>
              </a:pathLst>
            </a:custGeom>
            <a:grpFill/>
            <a:ln>
              <a:noFill/>
            </a:ln>
          </p:spPr>
          <p:txBody>
            <a:bodyPr anchor="ctr"/>
            <a:lstStyle/>
            <a:p>
              <a:pPr algn="ctr"/>
            </a:p>
          </p:txBody>
        </p:sp>
        <p:sp>
          <p:nvSpPr>
            <p:cNvPr id="645" name="îṡḻîḍè"/>
            <p:cNvSpPr/>
            <p:nvPr/>
          </p:nvSpPr>
          <p:spPr bwMode="auto">
            <a:xfrm>
              <a:off x="11348674" y="4198843"/>
              <a:ext cx="183611" cy="112636"/>
            </a:xfrm>
            <a:custGeom>
              <a:avLst/>
              <a:gdLst>
                <a:gd name="T0" fmla="*/ 44 w 50"/>
                <a:gd name="T1" fmla="*/ 15 h 31"/>
                <a:gd name="T2" fmla="*/ 15 w 50"/>
                <a:gd name="T3" fmla="*/ 0 h 31"/>
                <a:gd name="T4" fmla="*/ 6 w 50"/>
                <a:gd name="T5" fmla="*/ 15 h 31"/>
                <a:gd name="T6" fmla="*/ 35 w 50"/>
                <a:gd name="T7" fmla="*/ 31 h 31"/>
                <a:gd name="T8" fmla="*/ 44 w 50"/>
                <a:gd name="T9" fmla="*/ 15 h 31"/>
              </a:gdLst>
              <a:ahLst/>
              <a:cxnLst>
                <a:cxn ang="0">
                  <a:pos x="T0" y="T1"/>
                </a:cxn>
                <a:cxn ang="0">
                  <a:pos x="T2" y="T3"/>
                </a:cxn>
                <a:cxn ang="0">
                  <a:pos x="T4" y="T5"/>
                </a:cxn>
                <a:cxn ang="0">
                  <a:pos x="T6" y="T7"/>
                </a:cxn>
                <a:cxn ang="0">
                  <a:pos x="T8" y="T9"/>
                </a:cxn>
              </a:cxnLst>
              <a:rect l="0" t="0" r="r" b="b"/>
              <a:pathLst>
                <a:path w="50" h="31">
                  <a:moveTo>
                    <a:pt x="44" y="15"/>
                  </a:moveTo>
                  <a:cubicBezTo>
                    <a:pt x="38" y="7"/>
                    <a:pt x="25" y="0"/>
                    <a:pt x="15" y="0"/>
                  </a:cubicBezTo>
                  <a:cubicBezTo>
                    <a:pt x="5" y="0"/>
                    <a:pt x="0" y="7"/>
                    <a:pt x="6" y="15"/>
                  </a:cubicBezTo>
                  <a:cubicBezTo>
                    <a:pt x="11" y="24"/>
                    <a:pt x="24" y="31"/>
                    <a:pt x="35" y="31"/>
                  </a:cubicBezTo>
                  <a:cubicBezTo>
                    <a:pt x="46" y="31"/>
                    <a:pt x="50" y="24"/>
                    <a:pt x="44" y="15"/>
                  </a:cubicBezTo>
                  <a:close/>
                </a:path>
              </a:pathLst>
            </a:custGeom>
            <a:grpFill/>
            <a:ln>
              <a:noFill/>
            </a:ln>
          </p:spPr>
          <p:txBody>
            <a:bodyPr anchor="ctr"/>
            <a:lstStyle/>
            <a:p>
              <a:pPr algn="ctr"/>
            </a:p>
          </p:txBody>
        </p:sp>
        <p:sp>
          <p:nvSpPr>
            <p:cNvPr id="646" name="îśļíḑè"/>
            <p:cNvSpPr/>
            <p:nvPr/>
          </p:nvSpPr>
          <p:spPr bwMode="auto">
            <a:xfrm>
              <a:off x="10027912" y="3931913"/>
              <a:ext cx="165096" cy="104920"/>
            </a:xfrm>
            <a:custGeom>
              <a:avLst/>
              <a:gdLst>
                <a:gd name="T0" fmla="*/ 41 w 45"/>
                <a:gd name="T1" fmla="*/ 14 h 29"/>
                <a:gd name="T2" fmla="*/ 15 w 45"/>
                <a:gd name="T3" fmla="*/ 0 h 29"/>
                <a:gd name="T4" fmla="*/ 4 w 45"/>
                <a:gd name="T5" fmla="*/ 14 h 29"/>
                <a:gd name="T6" fmla="*/ 30 w 45"/>
                <a:gd name="T7" fmla="*/ 29 h 29"/>
                <a:gd name="T8" fmla="*/ 41 w 45"/>
                <a:gd name="T9" fmla="*/ 14 h 29"/>
              </a:gdLst>
              <a:ahLst/>
              <a:cxnLst>
                <a:cxn ang="0">
                  <a:pos x="T0" y="T1"/>
                </a:cxn>
                <a:cxn ang="0">
                  <a:pos x="T2" y="T3"/>
                </a:cxn>
                <a:cxn ang="0">
                  <a:pos x="T4" y="T5"/>
                </a:cxn>
                <a:cxn ang="0">
                  <a:pos x="T6" y="T7"/>
                </a:cxn>
                <a:cxn ang="0">
                  <a:pos x="T8" y="T9"/>
                </a:cxn>
              </a:cxnLst>
              <a:rect l="0" t="0" r="r" b="b"/>
              <a:pathLst>
                <a:path w="45" h="29">
                  <a:moveTo>
                    <a:pt x="41" y="14"/>
                  </a:moveTo>
                  <a:cubicBezTo>
                    <a:pt x="37" y="6"/>
                    <a:pt x="25" y="0"/>
                    <a:pt x="15" y="0"/>
                  </a:cubicBezTo>
                  <a:cubicBezTo>
                    <a:pt x="5" y="0"/>
                    <a:pt x="0" y="6"/>
                    <a:pt x="4" y="14"/>
                  </a:cubicBezTo>
                  <a:cubicBezTo>
                    <a:pt x="8" y="22"/>
                    <a:pt x="20" y="29"/>
                    <a:pt x="30" y="29"/>
                  </a:cubicBezTo>
                  <a:cubicBezTo>
                    <a:pt x="40" y="29"/>
                    <a:pt x="45" y="22"/>
                    <a:pt x="41" y="14"/>
                  </a:cubicBezTo>
                  <a:close/>
                </a:path>
              </a:pathLst>
            </a:custGeom>
            <a:grpFill/>
            <a:ln>
              <a:noFill/>
            </a:ln>
          </p:spPr>
          <p:txBody>
            <a:bodyPr anchor="ctr"/>
            <a:lstStyle/>
            <a:p>
              <a:pPr algn="ctr"/>
            </a:p>
          </p:txBody>
        </p:sp>
        <p:sp>
          <p:nvSpPr>
            <p:cNvPr id="647" name="íŝľïďé"/>
            <p:cNvSpPr/>
            <p:nvPr/>
          </p:nvSpPr>
          <p:spPr bwMode="auto">
            <a:xfrm>
              <a:off x="10356560" y="3931913"/>
              <a:ext cx="168182" cy="104920"/>
            </a:xfrm>
            <a:custGeom>
              <a:avLst/>
              <a:gdLst>
                <a:gd name="T0" fmla="*/ 42 w 46"/>
                <a:gd name="T1" fmla="*/ 14 h 29"/>
                <a:gd name="T2" fmla="*/ 15 w 46"/>
                <a:gd name="T3" fmla="*/ 0 h 29"/>
                <a:gd name="T4" fmla="*/ 5 w 46"/>
                <a:gd name="T5" fmla="*/ 14 h 29"/>
                <a:gd name="T6" fmla="*/ 31 w 46"/>
                <a:gd name="T7" fmla="*/ 29 h 29"/>
                <a:gd name="T8" fmla="*/ 42 w 46"/>
                <a:gd name="T9" fmla="*/ 14 h 29"/>
              </a:gdLst>
              <a:ahLst/>
              <a:cxnLst>
                <a:cxn ang="0">
                  <a:pos x="T0" y="T1"/>
                </a:cxn>
                <a:cxn ang="0">
                  <a:pos x="T2" y="T3"/>
                </a:cxn>
                <a:cxn ang="0">
                  <a:pos x="T4" y="T5"/>
                </a:cxn>
                <a:cxn ang="0">
                  <a:pos x="T6" y="T7"/>
                </a:cxn>
                <a:cxn ang="0">
                  <a:pos x="T8" y="T9"/>
                </a:cxn>
              </a:cxnLst>
              <a:rect l="0" t="0" r="r" b="b"/>
              <a:pathLst>
                <a:path w="46" h="29">
                  <a:moveTo>
                    <a:pt x="42" y="14"/>
                  </a:moveTo>
                  <a:cubicBezTo>
                    <a:pt x="37" y="6"/>
                    <a:pt x="25" y="0"/>
                    <a:pt x="15" y="0"/>
                  </a:cubicBezTo>
                  <a:cubicBezTo>
                    <a:pt x="5" y="0"/>
                    <a:pt x="0" y="6"/>
                    <a:pt x="5" y="14"/>
                  </a:cubicBezTo>
                  <a:cubicBezTo>
                    <a:pt x="9" y="22"/>
                    <a:pt x="21" y="29"/>
                    <a:pt x="31" y="29"/>
                  </a:cubicBezTo>
                  <a:cubicBezTo>
                    <a:pt x="42" y="29"/>
                    <a:pt x="46" y="22"/>
                    <a:pt x="42" y="14"/>
                  </a:cubicBezTo>
                  <a:close/>
                </a:path>
              </a:pathLst>
            </a:custGeom>
            <a:grpFill/>
            <a:ln>
              <a:noFill/>
            </a:ln>
          </p:spPr>
          <p:txBody>
            <a:bodyPr anchor="ctr"/>
            <a:lstStyle/>
            <a:p>
              <a:pPr algn="ctr"/>
            </a:p>
          </p:txBody>
        </p:sp>
        <p:sp>
          <p:nvSpPr>
            <p:cNvPr id="648" name="îšḻíḍe"/>
            <p:cNvSpPr/>
            <p:nvPr/>
          </p:nvSpPr>
          <p:spPr bwMode="auto">
            <a:xfrm>
              <a:off x="9762525" y="4063064"/>
              <a:ext cx="163552" cy="109550"/>
            </a:xfrm>
            <a:custGeom>
              <a:avLst/>
              <a:gdLst>
                <a:gd name="T0" fmla="*/ 41 w 45"/>
                <a:gd name="T1" fmla="*/ 15 h 30"/>
                <a:gd name="T2" fmla="*/ 15 w 45"/>
                <a:gd name="T3" fmla="*/ 0 h 30"/>
                <a:gd name="T4" fmla="*/ 3 w 45"/>
                <a:gd name="T5" fmla="*/ 15 h 30"/>
                <a:gd name="T6" fmla="*/ 29 w 45"/>
                <a:gd name="T7" fmla="*/ 30 h 30"/>
                <a:gd name="T8" fmla="*/ 41 w 45"/>
                <a:gd name="T9" fmla="*/ 15 h 30"/>
              </a:gdLst>
              <a:ahLst/>
              <a:cxnLst>
                <a:cxn ang="0">
                  <a:pos x="T0" y="T1"/>
                </a:cxn>
                <a:cxn ang="0">
                  <a:pos x="T2" y="T3"/>
                </a:cxn>
                <a:cxn ang="0">
                  <a:pos x="T4" y="T5"/>
                </a:cxn>
                <a:cxn ang="0">
                  <a:pos x="T6" y="T7"/>
                </a:cxn>
                <a:cxn ang="0">
                  <a:pos x="T8" y="T9"/>
                </a:cxn>
              </a:cxnLst>
              <a:rect l="0" t="0" r="r" b="b"/>
              <a:pathLst>
                <a:path w="45" h="30">
                  <a:moveTo>
                    <a:pt x="41" y="15"/>
                  </a:moveTo>
                  <a:cubicBezTo>
                    <a:pt x="37" y="6"/>
                    <a:pt x="25" y="0"/>
                    <a:pt x="15" y="0"/>
                  </a:cubicBezTo>
                  <a:cubicBezTo>
                    <a:pt x="5" y="0"/>
                    <a:pt x="0" y="6"/>
                    <a:pt x="3" y="15"/>
                  </a:cubicBezTo>
                  <a:cubicBezTo>
                    <a:pt x="7" y="23"/>
                    <a:pt x="19" y="30"/>
                    <a:pt x="29" y="30"/>
                  </a:cubicBezTo>
                  <a:cubicBezTo>
                    <a:pt x="40" y="30"/>
                    <a:pt x="45" y="23"/>
                    <a:pt x="41" y="15"/>
                  </a:cubicBezTo>
                  <a:close/>
                </a:path>
              </a:pathLst>
            </a:custGeom>
            <a:grpFill/>
            <a:ln>
              <a:noFill/>
            </a:ln>
          </p:spPr>
          <p:txBody>
            <a:bodyPr anchor="ctr"/>
            <a:lstStyle/>
            <a:p>
              <a:pPr algn="ctr"/>
            </a:p>
          </p:txBody>
        </p:sp>
        <p:sp>
          <p:nvSpPr>
            <p:cNvPr id="649" name="iṩḻïďè"/>
            <p:cNvSpPr/>
            <p:nvPr/>
          </p:nvSpPr>
          <p:spPr bwMode="auto">
            <a:xfrm>
              <a:off x="9926077" y="4063064"/>
              <a:ext cx="168182" cy="109550"/>
            </a:xfrm>
            <a:custGeom>
              <a:avLst/>
              <a:gdLst>
                <a:gd name="T0" fmla="*/ 42 w 46"/>
                <a:gd name="T1" fmla="*/ 15 h 30"/>
                <a:gd name="T2" fmla="*/ 16 w 46"/>
                <a:gd name="T3" fmla="*/ 0 h 30"/>
                <a:gd name="T4" fmla="*/ 4 w 46"/>
                <a:gd name="T5" fmla="*/ 15 h 30"/>
                <a:gd name="T6" fmla="*/ 31 w 46"/>
                <a:gd name="T7" fmla="*/ 30 h 30"/>
                <a:gd name="T8" fmla="*/ 42 w 46"/>
                <a:gd name="T9" fmla="*/ 15 h 30"/>
              </a:gdLst>
              <a:ahLst/>
              <a:cxnLst>
                <a:cxn ang="0">
                  <a:pos x="T0" y="T1"/>
                </a:cxn>
                <a:cxn ang="0">
                  <a:pos x="T2" y="T3"/>
                </a:cxn>
                <a:cxn ang="0">
                  <a:pos x="T4" y="T5"/>
                </a:cxn>
                <a:cxn ang="0">
                  <a:pos x="T6" y="T7"/>
                </a:cxn>
                <a:cxn ang="0">
                  <a:pos x="T8" y="T9"/>
                </a:cxn>
              </a:cxnLst>
              <a:rect l="0" t="0" r="r" b="b"/>
              <a:pathLst>
                <a:path w="46" h="30">
                  <a:moveTo>
                    <a:pt x="42" y="15"/>
                  </a:moveTo>
                  <a:cubicBezTo>
                    <a:pt x="38" y="6"/>
                    <a:pt x="26" y="0"/>
                    <a:pt x="16" y="0"/>
                  </a:cubicBezTo>
                  <a:cubicBezTo>
                    <a:pt x="6" y="0"/>
                    <a:pt x="0" y="6"/>
                    <a:pt x="4" y="15"/>
                  </a:cubicBezTo>
                  <a:cubicBezTo>
                    <a:pt x="8" y="23"/>
                    <a:pt x="20" y="30"/>
                    <a:pt x="31" y="30"/>
                  </a:cubicBezTo>
                  <a:cubicBezTo>
                    <a:pt x="41" y="30"/>
                    <a:pt x="46" y="23"/>
                    <a:pt x="42" y="15"/>
                  </a:cubicBezTo>
                  <a:close/>
                </a:path>
              </a:pathLst>
            </a:custGeom>
            <a:grpFill/>
            <a:ln>
              <a:noFill/>
            </a:ln>
          </p:spPr>
          <p:txBody>
            <a:bodyPr anchor="ctr"/>
            <a:lstStyle/>
            <a:p>
              <a:pPr algn="ctr"/>
            </a:p>
          </p:txBody>
        </p:sp>
        <p:sp>
          <p:nvSpPr>
            <p:cNvPr id="650" name="îṡļiḍe"/>
            <p:cNvSpPr/>
            <p:nvPr/>
          </p:nvSpPr>
          <p:spPr bwMode="auto">
            <a:xfrm>
              <a:off x="10094259" y="4063064"/>
              <a:ext cx="168182" cy="109550"/>
            </a:xfrm>
            <a:custGeom>
              <a:avLst/>
              <a:gdLst>
                <a:gd name="T0" fmla="*/ 42 w 46"/>
                <a:gd name="T1" fmla="*/ 15 h 30"/>
                <a:gd name="T2" fmla="*/ 15 w 46"/>
                <a:gd name="T3" fmla="*/ 0 h 30"/>
                <a:gd name="T4" fmla="*/ 4 w 46"/>
                <a:gd name="T5" fmla="*/ 15 h 30"/>
                <a:gd name="T6" fmla="*/ 31 w 46"/>
                <a:gd name="T7" fmla="*/ 30 h 30"/>
                <a:gd name="T8" fmla="*/ 42 w 46"/>
                <a:gd name="T9" fmla="*/ 15 h 30"/>
              </a:gdLst>
              <a:ahLst/>
              <a:cxnLst>
                <a:cxn ang="0">
                  <a:pos x="T0" y="T1"/>
                </a:cxn>
                <a:cxn ang="0">
                  <a:pos x="T2" y="T3"/>
                </a:cxn>
                <a:cxn ang="0">
                  <a:pos x="T4" y="T5"/>
                </a:cxn>
                <a:cxn ang="0">
                  <a:pos x="T6" y="T7"/>
                </a:cxn>
                <a:cxn ang="0">
                  <a:pos x="T8" y="T9"/>
                </a:cxn>
              </a:cxnLst>
              <a:rect l="0" t="0" r="r" b="b"/>
              <a:pathLst>
                <a:path w="46" h="30">
                  <a:moveTo>
                    <a:pt x="42" y="15"/>
                  </a:moveTo>
                  <a:cubicBezTo>
                    <a:pt x="38" y="6"/>
                    <a:pt x="26" y="0"/>
                    <a:pt x="15" y="0"/>
                  </a:cubicBezTo>
                  <a:cubicBezTo>
                    <a:pt x="5" y="0"/>
                    <a:pt x="0" y="6"/>
                    <a:pt x="4" y="15"/>
                  </a:cubicBezTo>
                  <a:cubicBezTo>
                    <a:pt x="9" y="23"/>
                    <a:pt x="20" y="30"/>
                    <a:pt x="31" y="30"/>
                  </a:cubicBezTo>
                  <a:cubicBezTo>
                    <a:pt x="41" y="30"/>
                    <a:pt x="46" y="23"/>
                    <a:pt x="42" y="15"/>
                  </a:cubicBezTo>
                  <a:close/>
                </a:path>
              </a:pathLst>
            </a:custGeom>
            <a:grpFill/>
            <a:ln>
              <a:noFill/>
            </a:ln>
          </p:spPr>
          <p:txBody>
            <a:bodyPr anchor="ctr"/>
            <a:lstStyle/>
            <a:p>
              <a:pPr algn="ctr"/>
            </a:p>
          </p:txBody>
        </p:sp>
        <p:sp>
          <p:nvSpPr>
            <p:cNvPr id="651" name="iṧľíďe"/>
            <p:cNvSpPr/>
            <p:nvPr/>
          </p:nvSpPr>
          <p:spPr bwMode="auto">
            <a:xfrm>
              <a:off x="10262440" y="4063064"/>
              <a:ext cx="166638" cy="109550"/>
            </a:xfrm>
            <a:custGeom>
              <a:avLst/>
              <a:gdLst>
                <a:gd name="T0" fmla="*/ 42 w 46"/>
                <a:gd name="T1" fmla="*/ 15 h 30"/>
                <a:gd name="T2" fmla="*/ 15 w 46"/>
                <a:gd name="T3" fmla="*/ 0 h 30"/>
                <a:gd name="T4" fmla="*/ 4 w 46"/>
                <a:gd name="T5" fmla="*/ 15 h 30"/>
                <a:gd name="T6" fmla="*/ 31 w 46"/>
                <a:gd name="T7" fmla="*/ 30 h 30"/>
                <a:gd name="T8" fmla="*/ 42 w 46"/>
                <a:gd name="T9" fmla="*/ 15 h 30"/>
              </a:gdLst>
              <a:ahLst/>
              <a:cxnLst>
                <a:cxn ang="0">
                  <a:pos x="T0" y="T1"/>
                </a:cxn>
                <a:cxn ang="0">
                  <a:pos x="T2" y="T3"/>
                </a:cxn>
                <a:cxn ang="0">
                  <a:pos x="T4" y="T5"/>
                </a:cxn>
                <a:cxn ang="0">
                  <a:pos x="T6" y="T7"/>
                </a:cxn>
                <a:cxn ang="0">
                  <a:pos x="T8" y="T9"/>
                </a:cxn>
              </a:cxnLst>
              <a:rect l="0" t="0" r="r" b="b"/>
              <a:pathLst>
                <a:path w="46" h="30">
                  <a:moveTo>
                    <a:pt x="42" y="15"/>
                  </a:moveTo>
                  <a:cubicBezTo>
                    <a:pt x="37" y="6"/>
                    <a:pt x="25" y="0"/>
                    <a:pt x="15" y="0"/>
                  </a:cubicBezTo>
                  <a:cubicBezTo>
                    <a:pt x="5" y="0"/>
                    <a:pt x="0" y="6"/>
                    <a:pt x="4" y="15"/>
                  </a:cubicBezTo>
                  <a:cubicBezTo>
                    <a:pt x="9" y="23"/>
                    <a:pt x="21" y="30"/>
                    <a:pt x="31" y="30"/>
                  </a:cubicBezTo>
                  <a:cubicBezTo>
                    <a:pt x="42" y="30"/>
                    <a:pt x="46" y="23"/>
                    <a:pt x="42" y="15"/>
                  </a:cubicBezTo>
                  <a:close/>
                </a:path>
              </a:pathLst>
            </a:custGeom>
            <a:grpFill/>
            <a:ln>
              <a:noFill/>
            </a:ln>
          </p:spPr>
          <p:txBody>
            <a:bodyPr anchor="ctr"/>
            <a:lstStyle/>
            <a:p>
              <a:pPr algn="ctr"/>
            </a:p>
          </p:txBody>
        </p:sp>
        <p:sp>
          <p:nvSpPr>
            <p:cNvPr id="652" name="ísļiḍé"/>
            <p:cNvSpPr/>
            <p:nvPr/>
          </p:nvSpPr>
          <p:spPr bwMode="auto">
            <a:xfrm>
              <a:off x="10429078" y="4063064"/>
              <a:ext cx="168182" cy="109550"/>
            </a:xfrm>
            <a:custGeom>
              <a:avLst/>
              <a:gdLst>
                <a:gd name="T0" fmla="*/ 42 w 46"/>
                <a:gd name="T1" fmla="*/ 15 h 30"/>
                <a:gd name="T2" fmla="*/ 15 w 46"/>
                <a:gd name="T3" fmla="*/ 0 h 30"/>
                <a:gd name="T4" fmla="*/ 4 w 46"/>
                <a:gd name="T5" fmla="*/ 15 h 30"/>
                <a:gd name="T6" fmla="*/ 31 w 46"/>
                <a:gd name="T7" fmla="*/ 30 h 30"/>
                <a:gd name="T8" fmla="*/ 42 w 46"/>
                <a:gd name="T9" fmla="*/ 15 h 30"/>
              </a:gdLst>
              <a:ahLst/>
              <a:cxnLst>
                <a:cxn ang="0">
                  <a:pos x="T0" y="T1"/>
                </a:cxn>
                <a:cxn ang="0">
                  <a:pos x="T2" y="T3"/>
                </a:cxn>
                <a:cxn ang="0">
                  <a:pos x="T4" y="T5"/>
                </a:cxn>
                <a:cxn ang="0">
                  <a:pos x="T6" y="T7"/>
                </a:cxn>
                <a:cxn ang="0">
                  <a:pos x="T8" y="T9"/>
                </a:cxn>
              </a:cxnLst>
              <a:rect l="0" t="0" r="r" b="b"/>
              <a:pathLst>
                <a:path w="46" h="30">
                  <a:moveTo>
                    <a:pt x="42" y="15"/>
                  </a:moveTo>
                  <a:cubicBezTo>
                    <a:pt x="37" y="6"/>
                    <a:pt x="25" y="0"/>
                    <a:pt x="15" y="0"/>
                  </a:cubicBezTo>
                  <a:cubicBezTo>
                    <a:pt x="5" y="0"/>
                    <a:pt x="0" y="6"/>
                    <a:pt x="4" y="15"/>
                  </a:cubicBezTo>
                  <a:cubicBezTo>
                    <a:pt x="9" y="23"/>
                    <a:pt x="21" y="30"/>
                    <a:pt x="31" y="30"/>
                  </a:cubicBezTo>
                  <a:cubicBezTo>
                    <a:pt x="42" y="30"/>
                    <a:pt x="46" y="23"/>
                    <a:pt x="42" y="15"/>
                  </a:cubicBezTo>
                  <a:close/>
                </a:path>
              </a:pathLst>
            </a:custGeom>
            <a:grpFill/>
            <a:ln>
              <a:noFill/>
            </a:ln>
          </p:spPr>
          <p:txBody>
            <a:bodyPr anchor="ctr"/>
            <a:lstStyle/>
            <a:p>
              <a:pPr algn="ctr"/>
            </a:p>
          </p:txBody>
        </p:sp>
        <p:sp>
          <p:nvSpPr>
            <p:cNvPr id="653" name="íṧ1îde"/>
            <p:cNvSpPr/>
            <p:nvPr/>
          </p:nvSpPr>
          <p:spPr bwMode="auto">
            <a:xfrm>
              <a:off x="10597259" y="4063064"/>
              <a:ext cx="171268" cy="109550"/>
            </a:xfrm>
            <a:custGeom>
              <a:avLst/>
              <a:gdLst>
                <a:gd name="T0" fmla="*/ 42 w 47"/>
                <a:gd name="T1" fmla="*/ 15 h 30"/>
                <a:gd name="T2" fmla="*/ 14 w 47"/>
                <a:gd name="T3" fmla="*/ 0 h 30"/>
                <a:gd name="T4" fmla="*/ 4 w 47"/>
                <a:gd name="T5" fmla="*/ 15 h 30"/>
                <a:gd name="T6" fmla="*/ 32 w 47"/>
                <a:gd name="T7" fmla="*/ 30 h 30"/>
                <a:gd name="T8" fmla="*/ 42 w 47"/>
                <a:gd name="T9" fmla="*/ 15 h 30"/>
              </a:gdLst>
              <a:ahLst/>
              <a:cxnLst>
                <a:cxn ang="0">
                  <a:pos x="T0" y="T1"/>
                </a:cxn>
                <a:cxn ang="0">
                  <a:pos x="T2" y="T3"/>
                </a:cxn>
                <a:cxn ang="0">
                  <a:pos x="T4" y="T5"/>
                </a:cxn>
                <a:cxn ang="0">
                  <a:pos x="T6" y="T7"/>
                </a:cxn>
                <a:cxn ang="0">
                  <a:pos x="T8" y="T9"/>
                </a:cxn>
              </a:cxnLst>
              <a:rect l="0" t="0" r="r" b="b"/>
              <a:pathLst>
                <a:path w="47" h="30">
                  <a:moveTo>
                    <a:pt x="42" y="15"/>
                  </a:moveTo>
                  <a:cubicBezTo>
                    <a:pt x="37" y="6"/>
                    <a:pt x="25" y="0"/>
                    <a:pt x="14" y="0"/>
                  </a:cubicBezTo>
                  <a:cubicBezTo>
                    <a:pt x="4" y="0"/>
                    <a:pt x="0" y="6"/>
                    <a:pt x="4" y="15"/>
                  </a:cubicBezTo>
                  <a:cubicBezTo>
                    <a:pt x="9" y="23"/>
                    <a:pt x="21" y="30"/>
                    <a:pt x="32" y="30"/>
                  </a:cubicBezTo>
                  <a:cubicBezTo>
                    <a:pt x="42" y="30"/>
                    <a:pt x="47" y="23"/>
                    <a:pt x="42" y="15"/>
                  </a:cubicBezTo>
                  <a:close/>
                </a:path>
              </a:pathLst>
            </a:custGeom>
            <a:grpFill/>
            <a:ln>
              <a:noFill/>
            </a:ln>
          </p:spPr>
          <p:txBody>
            <a:bodyPr anchor="ctr"/>
            <a:lstStyle/>
            <a:p>
              <a:pPr algn="ctr"/>
            </a:p>
          </p:txBody>
        </p:sp>
        <p:sp>
          <p:nvSpPr>
            <p:cNvPr id="654" name="î$ḻïḋê"/>
            <p:cNvSpPr/>
            <p:nvPr/>
          </p:nvSpPr>
          <p:spPr bwMode="auto">
            <a:xfrm>
              <a:off x="9652976" y="4198843"/>
              <a:ext cx="166638" cy="112636"/>
            </a:xfrm>
            <a:custGeom>
              <a:avLst/>
              <a:gdLst>
                <a:gd name="T0" fmla="*/ 42 w 46"/>
                <a:gd name="T1" fmla="*/ 15 h 31"/>
                <a:gd name="T2" fmla="*/ 16 w 46"/>
                <a:gd name="T3" fmla="*/ 0 h 31"/>
                <a:gd name="T4" fmla="*/ 4 w 46"/>
                <a:gd name="T5" fmla="*/ 15 h 31"/>
                <a:gd name="T6" fmla="*/ 30 w 46"/>
                <a:gd name="T7" fmla="*/ 31 h 31"/>
                <a:gd name="T8" fmla="*/ 42 w 46"/>
                <a:gd name="T9" fmla="*/ 15 h 31"/>
              </a:gdLst>
              <a:ahLst/>
              <a:cxnLst>
                <a:cxn ang="0">
                  <a:pos x="T0" y="T1"/>
                </a:cxn>
                <a:cxn ang="0">
                  <a:pos x="T2" y="T3"/>
                </a:cxn>
                <a:cxn ang="0">
                  <a:pos x="T4" y="T5"/>
                </a:cxn>
                <a:cxn ang="0">
                  <a:pos x="T6" y="T7"/>
                </a:cxn>
                <a:cxn ang="0">
                  <a:pos x="T8" y="T9"/>
                </a:cxn>
              </a:cxnLst>
              <a:rect l="0" t="0" r="r" b="b"/>
              <a:pathLst>
                <a:path w="46" h="31">
                  <a:moveTo>
                    <a:pt x="42" y="15"/>
                  </a:moveTo>
                  <a:cubicBezTo>
                    <a:pt x="38" y="7"/>
                    <a:pt x="27" y="0"/>
                    <a:pt x="16" y="0"/>
                  </a:cubicBezTo>
                  <a:cubicBezTo>
                    <a:pt x="6" y="0"/>
                    <a:pt x="0" y="7"/>
                    <a:pt x="4" y="15"/>
                  </a:cubicBezTo>
                  <a:cubicBezTo>
                    <a:pt x="8" y="24"/>
                    <a:pt x="20" y="31"/>
                    <a:pt x="30" y="31"/>
                  </a:cubicBezTo>
                  <a:cubicBezTo>
                    <a:pt x="41" y="31"/>
                    <a:pt x="46" y="24"/>
                    <a:pt x="42" y="15"/>
                  </a:cubicBezTo>
                  <a:close/>
                </a:path>
              </a:pathLst>
            </a:custGeom>
            <a:grpFill/>
            <a:ln>
              <a:noFill/>
            </a:ln>
          </p:spPr>
          <p:txBody>
            <a:bodyPr anchor="ctr"/>
            <a:lstStyle/>
            <a:p>
              <a:pPr algn="ctr"/>
            </a:p>
          </p:txBody>
        </p:sp>
        <p:sp>
          <p:nvSpPr>
            <p:cNvPr id="655" name="íṧliḑè"/>
            <p:cNvSpPr/>
            <p:nvPr/>
          </p:nvSpPr>
          <p:spPr bwMode="auto">
            <a:xfrm>
              <a:off x="9824243" y="4198843"/>
              <a:ext cx="168182" cy="112636"/>
            </a:xfrm>
            <a:custGeom>
              <a:avLst/>
              <a:gdLst>
                <a:gd name="T0" fmla="*/ 42 w 46"/>
                <a:gd name="T1" fmla="*/ 15 h 31"/>
                <a:gd name="T2" fmla="*/ 16 w 46"/>
                <a:gd name="T3" fmla="*/ 0 h 31"/>
                <a:gd name="T4" fmla="*/ 4 w 46"/>
                <a:gd name="T5" fmla="*/ 15 h 31"/>
                <a:gd name="T6" fmla="*/ 30 w 46"/>
                <a:gd name="T7" fmla="*/ 31 h 31"/>
                <a:gd name="T8" fmla="*/ 42 w 46"/>
                <a:gd name="T9" fmla="*/ 15 h 31"/>
              </a:gdLst>
              <a:ahLst/>
              <a:cxnLst>
                <a:cxn ang="0">
                  <a:pos x="T0" y="T1"/>
                </a:cxn>
                <a:cxn ang="0">
                  <a:pos x="T2" y="T3"/>
                </a:cxn>
                <a:cxn ang="0">
                  <a:pos x="T4" y="T5"/>
                </a:cxn>
                <a:cxn ang="0">
                  <a:pos x="T6" y="T7"/>
                </a:cxn>
                <a:cxn ang="0">
                  <a:pos x="T8" y="T9"/>
                </a:cxn>
              </a:cxnLst>
              <a:rect l="0" t="0" r="r" b="b"/>
              <a:pathLst>
                <a:path w="46" h="31">
                  <a:moveTo>
                    <a:pt x="42" y="15"/>
                  </a:moveTo>
                  <a:cubicBezTo>
                    <a:pt x="38" y="7"/>
                    <a:pt x="26" y="0"/>
                    <a:pt x="16" y="0"/>
                  </a:cubicBezTo>
                  <a:cubicBezTo>
                    <a:pt x="5" y="0"/>
                    <a:pt x="0" y="7"/>
                    <a:pt x="4" y="15"/>
                  </a:cubicBezTo>
                  <a:cubicBezTo>
                    <a:pt x="8" y="24"/>
                    <a:pt x="20" y="31"/>
                    <a:pt x="30" y="31"/>
                  </a:cubicBezTo>
                  <a:cubicBezTo>
                    <a:pt x="41" y="31"/>
                    <a:pt x="46" y="24"/>
                    <a:pt x="42" y="15"/>
                  </a:cubicBezTo>
                  <a:close/>
                </a:path>
              </a:pathLst>
            </a:custGeom>
            <a:grpFill/>
            <a:ln>
              <a:noFill/>
            </a:ln>
          </p:spPr>
          <p:txBody>
            <a:bodyPr anchor="ctr"/>
            <a:lstStyle/>
            <a:p>
              <a:pPr algn="ctr"/>
            </a:p>
          </p:txBody>
        </p:sp>
        <p:sp>
          <p:nvSpPr>
            <p:cNvPr id="656" name="ïślíḑe"/>
            <p:cNvSpPr/>
            <p:nvPr/>
          </p:nvSpPr>
          <p:spPr bwMode="auto">
            <a:xfrm>
              <a:off x="9992424" y="4198843"/>
              <a:ext cx="171268" cy="112636"/>
            </a:xfrm>
            <a:custGeom>
              <a:avLst/>
              <a:gdLst>
                <a:gd name="T0" fmla="*/ 43 w 47"/>
                <a:gd name="T1" fmla="*/ 15 h 31"/>
                <a:gd name="T2" fmla="*/ 16 w 47"/>
                <a:gd name="T3" fmla="*/ 0 h 31"/>
                <a:gd name="T4" fmla="*/ 4 w 47"/>
                <a:gd name="T5" fmla="*/ 15 h 31"/>
                <a:gd name="T6" fmla="*/ 31 w 47"/>
                <a:gd name="T7" fmla="*/ 31 h 31"/>
                <a:gd name="T8" fmla="*/ 43 w 47"/>
                <a:gd name="T9" fmla="*/ 15 h 31"/>
              </a:gdLst>
              <a:ahLst/>
              <a:cxnLst>
                <a:cxn ang="0">
                  <a:pos x="T0" y="T1"/>
                </a:cxn>
                <a:cxn ang="0">
                  <a:pos x="T2" y="T3"/>
                </a:cxn>
                <a:cxn ang="0">
                  <a:pos x="T4" y="T5"/>
                </a:cxn>
                <a:cxn ang="0">
                  <a:pos x="T6" y="T7"/>
                </a:cxn>
                <a:cxn ang="0">
                  <a:pos x="T8" y="T9"/>
                </a:cxn>
              </a:cxnLst>
              <a:rect l="0" t="0" r="r" b="b"/>
              <a:pathLst>
                <a:path w="47" h="31">
                  <a:moveTo>
                    <a:pt x="43" y="15"/>
                  </a:moveTo>
                  <a:cubicBezTo>
                    <a:pt x="38" y="7"/>
                    <a:pt x="26" y="0"/>
                    <a:pt x="16" y="0"/>
                  </a:cubicBezTo>
                  <a:cubicBezTo>
                    <a:pt x="5" y="0"/>
                    <a:pt x="0" y="7"/>
                    <a:pt x="4" y="15"/>
                  </a:cubicBezTo>
                  <a:cubicBezTo>
                    <a:pt x="9" y="24"/>
                    <a:pt x="21" y="31"/>
                    <a:pt x="31" y="31"/>
                  </a:cubicBezTo>
                  <a:cubicBezTo>
                    <a:pt x="42" y="31"/>
                    <a:pt x="47" y="24"/>
                    <a:pt x="43" y="15"/>
                  </a:cubicBezTo>
                  <a:close/>
                </a:path>
              </a:pathLst>
            </a:custGeom>
            <a:grpFill/>
            <a:ln>
              <a:noFill/>
            </a:ln>
          </p:spPr>
          <p:txBody>
            <a:bodyPr anchor="ctr"/>
            <a:lstStyle/>
            <a:p>
              <a:pPr algn="ctr"/>
            </a:p>
          </p:txBody>
        </p:sp>
        <p:sp>
          <p:nvSpPr>
            <p:cNvPr id="657" name="isḻîde"/>
            <p:cNvSpPr/>
            <p:nvPr/>
          </p:nvSpPr>
          <p:spPr bwMode="auto">
            <a:xfrm>
              <a:off x="10163691" y="4198843"/>
              <a:ext cx="171268" cy="112636"/>
            </a:xfrm>
            <a:custGeom>
              <a:avLst/>
              <a:gdLst>
                <a:gd name="T0" fmla="*/ 42 w 47"/>
                <a:gd name="T1" fmla="*/ 15 h 31"/>
                <a:gd name="T2" fmla="*/ 15 w 47"/>
                <a:gd name="T3" fmla="*/ 0 h 31"/>
                <a:gd name="T4" fmla="*/ 4 w 47"/>
                <a:gd name="T5" fmla="*/ 15 h 31"/>
                <a:gd name="T6" fmla="*/ 31 w 47"/>
                <a:gd name="T7" fmla="*/ 31 h 31"/>
                <a:gd name="T8" fmla="*/ 42 w 47"/>
                <a:gd name="T9" fmla="*/ 15 h 31"/>
              </a:gdLst>
              <a:ahLst/>
              <a:cxnLst>
                <a:cxn ang="0">
                  <a:pos x="T0" y="T1"/>
                </a:cxn>
                <a:cxn ang="0">
                  <a:pos x="T2" y="T3"/>
                </a:cxn>
                <a:cxn ang="0">
                  <a:pos x="T4" y="T5"/>
                </a:cxn>
                <a:cxn ang="0">
                  <a:pos x="T6" y="T7"/>
                </a:cxn>
                <a:cxn ang="0">
                  <a:pos x="T8" y="T9"/>
                </a:cxn>
              </a:cxnLst>
              <a:rect l="0" t="0" r="r" b="b"/>
              <a:pathLst>
                <a:path w="47" h="31">
                  <a:moveTo>
                    <a:pt x="42" y="15"/>
                  </a:moveTo>
                  <a:cubicBezTo>
                    <a:pt x="38" y="7"/>
                    <a:pt x="26" y="0"/>
                    <a:pt x="15" y="0"/>
                  </a:cubicBezTo>
                  <a:cubicBezTo>
                    <a:pt x="5" y="0"/>
                    <a:pt x="0" y="7"/>
                    <a:pt x="4" y="15"/>
                  </a:cubicBezTo>
                  <a:cubicBezTo>
                    <a:pt x="8" y="24"/>
                    <a:pt x="20" y="31"/>
                    <a:pt x="31" y="31"/>
                  </a:cubicBezTo>
                  <a:cubicBezTo>
                    <a:pt x="42" y="31"/>
                    <a:pt x="47" y="24"/>
                    <a:pt x="42" y="15"/>
                  </a:cubicBezTo>
                  <a:close/>
                </a:path>
              </a:pathLst>
            </a:custGeom>
            <a:grpFill/>
            <a:ln>
              <a:noFill/>
            </a:ln>
          </p:spPr>
          <p:txBody>
            <a:bodyPr anchor="ctr"/>
            <a:lstStyle/>
            <a:p>
              <a:pPr algn="ctr"/>
            </a:p>
          </p:txBody>
        </p:sp>
        <p:sp>
          <p:nvSpPr>
            <p:cNvPr id="658" name="îS1íḍe"/>
            <p:cNvSpPr/>
            <p:nvPr/>
          </p:nvSpPr>
          <p:spPr bwMode="auto">
            <a:xfrm>
              <a:off x="10330329" y="4198843"/>
              <a:ext cx="175896" cy="112636"/>
            </a:xfrm>
            <a:custGeom>
              <a:avLst/>
              <a:gdLst>
                <a:gd name="T0" fmla="*/ 43 w 48"/>
                <a:gd name="T1" fmla="*/ 15 h 31"/>
                <a:gd name="T2" fmla="*/ 16 w 48"/>
                <a:gd name="T3" fmla="*/ 0 h 31"/>
                <a:gd name="T4" fmla="*/ 5 w 48"/>
                <a:gd name="T5" fmla="*/ 15 h 31"/>
                <a:gd name="T6" fmla="*/ 32 w 48"/>
                <a:gd name="T7" fmla="*/ 31 h 31"/>
                <a:gd name="T8" fmla="*/ 43 w 48"/>
                <a:gd name="T9" fmla="*/ 15 h 31"/>
              </a:gdLst>
              <a:ahLst/>
              <a:cxnLst>
                <a:cxn ang="0">
                  <a:pos x="T0" y="T1"/>
                </a:cxn>
                <a:cxn ang="0">
                  <a:pos x="T2" y="T3"/>
                </a:cxn>
                <a:cxn ang="0">
                  <a:pos x="T4" y="T5"/>
                </a:cxn>
                <a:cxn ang="0">
                  <a:pos x="T6" y="T7"/>
                </a:cxn>
                <a:cxn ang="0">
                  <a:pos x="T8" y="T9"/>
                </a:cxn>
              </a:cxnLst>
              <a:rect l="0" t="0" r="r" b="b"/>
              <a:pathLst>
                <a:path w="48" h="31">
                  <a:moveTo>
                    <a:pt x="43" y="15"/>
                  </a:moveTo>
                  <a:cubicBezTo>
                    <a:pt x="38" y="7"/>
                    <a:pt x="26" y="0"/>
                    <a:pt x="16" y="0"/>
                  </a:cubicBezTo>
                  <a:cubicBezTo>
                    <a:pt x="5" y="0"/>
                    <a:pt x="0" y="7"/>
                    <a:pt x="5" y="15"/>
                  </a:cubicBezTo>
                  <a:cubicBezTo>
                    <a:pt x="9" y="24"/>
                    <a:pt x="21" y="31"/>
                    <a:pt x="32" y="31"/>
                  </a:cubicBezTo>
                  <a:cubicBezTo>
                    <a:pt x="43" y="31"/>
                    <a:pt x="48" y="24"/>
                    <a:pt x="43" y="15"/>
                  </a:cubicBezTo>
                  <a:close/>
                </a:path>
              </a:pathLst>
            </a:custGeom>
            <a:grpFill/>
            <a:ln>
              <a:noFill/>
            </a:ln>
          </p:spPr>
          <p:txBody>
            <a:bodyPr anchor="ctr"/>
            <a:lstStyle/>
            <a:p>
              <a:pPr algn="ctr"/>
            </a:p>
          </p:txBody>
        </p:sp>
        <p:sp>
          <p:nvSpPr>
            <p:cNvPr id="659" name="işlíḑe"/>
            <p:cNvSpPr/>
            <p:nvPr/>
          </p:nvSpPr>
          <p:spPr bwMode="auto">
            <a:xfrm>
              <a:off x="10503139" y="4198843"/>
              <a:ext cx="171268" cy="112636"/>
            </a:xfrm>
            <a:custGeom>
              <a:avLst/>
              <a:gdLst>
                <a:gd name="T0" fmla="*/ 43 w 47"/>
                <a:gd name="T1" fmla="*/ 15 h 31"/>
                <a:gd name="T2" fmla="*/ 15 w 47"/>
                <a:gd name="T3" fmla="*/ 0 h 31"/>
                <a:gd name="T4" fmla="*/ 4 w 47"/>
                <a:gd name="T5" fmla="*/ 15 h 31"/>
                <a:gd name="T6" fmla="*/ 32 w 47"/>
                <a:gd name="T7" fmla="*/ 31 h 31"/>
                <a:gd name="T8" fmla="*/ 43 w 47"/>
                <a:gd name="T9" fmla="*/ 15 h 31"/>
              </a:gdLst>
              <a:ahLst/>
              <a:cxnLst>
                <a:cxn ang="0">
                  <a:pos x="T0" y="T1"/>
                </a:cxn>
                <a:cxn ang="0">
                  <a:pos x="T2" y="T3"/>
                </a:cxn>
                <a:cxn ang="0">
                  <a:pos x="T4" y="T5"/>
                </a:cxn>
                <a:cxn ang="0">
                  <a:pos x="T6" y="T7"/>
                </a:cxn>
                <a:cxn ang="0">
                  <a:pos x="T8" y="T9"/>
                </a:cxn>
              </a:cxnLst>
              <a:rect l="0" t="0" r="r" b="b"/>
              <a:pathLst>
                <a:path w="47" h="31">
                  <a:moveTo>
                    <a:pt x="43" y="15"/>
                  </a:moveTo>
                  <a:cubicBezTo>
                    <a:pt x="38" y="7"/>
                    <a:pt x="26" y="0"/>
                    <a:pt x="15" y="0"/>
                  </a:cubicBezTo>
                  <a:cubicBezTo>
                    <a:pt x="5" y="0"/>
                    <a:pt x="0" y="7"/>
                    <a:pt x="4" y="15"/>
                  </a:cubicBezTo>
                  <a:cubicBezTo>
                    <a:pt x="9" y="24"/>
                    <a:pt x="21" y="31"/>
                    <a:pt x="32" y="31"/>
                  </a:cubicBezTo>
                  <a:cubicBezTo>
                    <a:pt x="43" y="31"/>
                    <a:pt x="47" y="24"/>
                    <a:pt x="43" y="15"/>
                  </a:cubicBezTo>
                  <a:close/>
                </a:path>
              </a:pathLst>
            </a:custGeom>
            <a:grpFill/>
            <a:ln>
              <a:noFill/>
            </a:ln>
          </p:spPr>
          <p:txBody>
            <a:bodyPr anchor="ctr"/>
            <a:lstStyle/>
            <a:p>
              <a:pPr algn="ctr"/>
            </a:p>
          </p:txBody>
        </p:sp>
        <p:sp>
          <p:nvSpPr>
            <p:cNvPr id="660" name="iśľîde"/>
            <p:cNvSpPr/>
            <p:nvPr/>
          </p:nvSpPr>
          <p:spPr bwMode="auto">
            <a:xfrm>
              <a:off x="10669777" y="4198843"/>
              <a:ext cx="175896" cy="112636"/>
            </a:xfrm>
            <a:custGeom>
              <a:avLst/>
              <a:gdLst>
                <a:gd name="T0" fmla="*/ 43 w 48"/>
                <a:gd name="T1" fmla="*/ 15 h 31"/>
                <a:gd name="T2" fmla="*/ 15 w 48"/>
                <a:gd name="T3" fmla="*/ 0 h 31"/>
                <a:gd name="T4" fmla="*/ 5 w 48"/>
                <a:gd name="T5" fmla="*/ 15 h 31"/>
                <a:gd name="T6" fmla="*/ 33 w 48"/>
                <a:gd name="T7" fmla="*/ 31 h 31"/>
                <a:gd name="T8" fmla="*/ 43 w 48"/>
                <a:gd name="T9" fmla="*/ 15 h 31"/>
              </a:gdLst>
              <a:ahLst/>
              <a:cxnLst>
                <a:cxn ang="0">
                  <a:pos x="T0" y="T1"/>
                </a:cxn>
                <a:cxn ang="0">
                  <a:pos x="T2" y="T3"/>
                </a:cxn>
                <a:cxn ang="0">
                  <a:pos x="T4" y="T5"/>
                </a:cxn>
                <a:cxn ang="0">
                  <a:pos x="T6" y="T7"/>
                </a:cxn>
                <a:cxn ang="0">
                  <a:pos x="T8" y="T9"/>
                </a:cxn>
              </a:cxnLst>
              <a:rect l="0" t="0" r="r" b="b"/>
              <a:pathLst>
                <a:path w="48" h="31">
                  <a:moveTo>
                    <a:pt x="43" y="15"/>
                  </a:moveTo>
                  <a:cubicBezTo>
                    <a:pt x="38" y="7"/>
                    <a:pt x="26" y="0"/>
                    <a:pt x="15" y="0"/>
                  </a:cubicBezTo>
                  <a:cubicBezTo>
                    <a:pt x="5" y="0"/>
                    <a:pt x="0" y="7"/>
                    <a:pt x="5" y="15"/>
                  </a:cubicBezTo>
                  <a:cubicBezTo>
                    <a:pt x="10" y="24"/>
                    <a:pt x="22" y="31"/>
                    <a:pt x="33" y="31"/>
                  </a:cubicBezTo>
                  <a:cubicBezTo>
                    <a:pt x="44" y="31"/>
                    <a:pt x="48" y="24"/>
                    <a:pt x="43" y="15"/>
                  </a:cubicBezTo>
                  <a:close/>
                </a:path>
              </a:pathLst>
            </a:custGeom>
            <a:grpFill/>
            <a:ln>
              <a:noFill/>
            </a:ln>
          </p:spPr>
          <p:txBody>
            <a:bodyPr anchor="ctr"/>
            <a:lstStyle/>
            <a:p>
              <a:pPr algn="ctr"/>
            </a:p>
          </p:txBody>
        </p:sp>
        <p:sp>
          <p:nvSpPr>
            <p:cNvPr id="661" name="ïsļiḍe"/>
            <p:cNvSpPr/>
            <p:nvPr/>
          </p:nvSpPr>
          <p:spPr bwMode="auto">
            <a:xfrm>
              <a:off x="9543426" y="4337708"/>
              <a:ext cx="166638" cy="115721"/>
            </a:xfrm>
            <a:custGeom>
              <a:avLst/>
              <a:gdLst>
                <a:gd name="T0" fmla="*/ 42 w 46"/>
                <a:gd name="T1" fmla="*/ 16 h 32"/>
                <a:gd name="T2" fmla="*/ 16 w 46"/>
                <a:gd name="T3" fmla="*/ 0 h 32"/>
                <a:gd name="T4" fmla="*/ 4 w 46"/>
                <a:gd name="T5" fmla="*/ 16 h 32"/>
                <a:gd name="T6" fmla="*/ 30 w 46"/>
                <a:gd name="T7" fmla="*/ 32 h 32"/>
                <a:gd name="T8" fmla="*/ 42 w 46"/>
                <a:gd name="T9" fmla="*/ 16 h 32"/>
              </a:gdLst>
              <a:ahLst/>
              <a:cxnLst>
                <a:cxn ang="0">
                  <a:pos x="T0" y="T1"/>
                </a:cxn>
                <a:cxn ang="0">
                  <a:pos x="T2" y="T3"/>
                </a:cxn>
                <a:cxn ang="0">
                  <a:pos x="T4" y="T5"/>
                </a:cxn>
                <a:cxn ang="0">
                  <a:pos x="T6" y="T7"/>
                </a:cxn>
                <a:cxn ang="0">
                  <a:pos x="T8" y="T9"/>
                </a:cxn>
              </a:cxnLst>
              <a:rect l="0" t="0" r="r" b="b"/>
              <a:pathLst>
                <a:path w="46" h="32">
                  <a:moveTo>
                    <a:pt x="42" y="16"/>
                  </a:moveTo>
                  <a:cubicBezTo>
                    <a:pt x="38" y="7"/>
                    <a:pt x="27" y="0"/>
                    <a:pt x="16" y="0"/>
                  </a:cubicBezTo>
                  <a:cubicBezTo>
                    <a:pt x="6" y="0"/>
                    <a:pt x="0" y="7"/>
                    <a:pt x="4" y="16"/>
                  </a:cubicBezTo>
                  <a:cubicBezTo>
                    <a:pt x="7" y="25"/>
                    <a:pt x="19" y="32"/>
                    <a:pt x="30" y="32"/>
                  </a:cubicBezTo>
                  <a:cubicBezTo>
                    <a:pt x="41" y="32"/>
                    <a:pt x="46" y="25"/>
                    <a:pt x="42" y="16"/>
                  </a:cubicBezTo>
                  <a:close/>
                </a:path>
              </a:pathLst>
            </a:custGeom>
            <a:grpFill/>
            <a:ln>
              <a:noFill/>
            </a:ln>
          </p:spPr>
          <p:txBody>
            <a:bodyPr anchor="ctr"/>
            <a:lstStyle/>
            <a:p>
              <a:pPr algn="ctr"/>
            </a:p>
          </p:txBody>
        </p:sp>
        <p:sp>
          <p:nvSpPr>
            <p:cNvPr id="662" name="íSlïḑe"/>
            <p:cNvSpPr/>
            <p:nvPr/>
          </p:nvSpPr>
          <p:spPr bwMode="auto">
            <a:xfrm>
              <a:off x="9714694" y="4337708"/>
              <a:ext cx="171268" cy="115721"/>
            </a:xfrm>
            <a:custGeom>
              <a:avLst/>
              <a:gdLst>
                <a:gd name="T0" fmla="*/ 43 w 47"/>
                <a:gd name="T1" fmla="*/ 16 h 32"/>
                <a:gd name="T2" fmla="*/ 16 w 47"/>
                <a:gd name="T3" fmla="*/ 0 h 32"/>
                <a:gd name="T4" fmla="*/ 4 w 47"/>
                <a:gd name="T5" fmla="*/ 16 h 32"/>
                <a:gd name="T6" fmla="*/ 31 w 47"/>
                <a:gd name="T7" fmla="*/ 32 h 32"/>
                <a:gd name="T8" fmla="*/ 43 w 47"/>
                <a:gd name="T9" fmla="*/ 16 h 32"/>
              </a:gdLst>
              <a:ahLst/>
              <a:cxnLst>
                <a:cxn ang="0">
                  <a:pos x="T0" y="T1"/>
                </a:cxn>
                <a:cxn ang="0">
                  <a:pos x="T2" y="T3"/>
                </a:cxn>
                <a:cxn ang="0">
                  <a:pos x="T4" y="T5"/>
                </a:cxn>
                <a:cxn ang="0">
                  <a:pos x="T6" y="T7"/>
                </a:cxn>
                <a:cxn ang="0">
                  <a:pos x="T8" y="T9"/>
                </a:cxn>
              </a:cxnLst>
              <a:rect l="0" t="0" r="r" b="b"/>
              <a:pathLst>
                <a:path w="47" h="32">
                  <a:moveTo>
                    <a:pt x="43" y="16"/>
                  </a:moveTo>
                  <a:cubicBezTo>
                    <a:pt x="39" y="7"/>
                    <a:pt x="27" y="0"/>
                    <a:pt x="16" y="0"/>
                  </a:cubicBezTo>
                  <a:cubicBezTo>
                    <a:pt x="6" y="0"/>
                    <a:pt x="0" y="7"/>
                    <a:pt x="4" y="16"/>
                  </a:cubicBezTo>
                  <a:cubicBezTo>
                    <a:pt x="8" y="25"/>
                    <a:pt x="20" y="32"/>
                    <a:pt x="31" y="32"/>
                  </a:cubicBezTo>
                  <a:cubicBezTo>
                    <a:pt x="41" y="32"/>
                    <a:pt x="47" y="25"/>
                    <a:pt x="43" y="16"/>
                  </a:cubicBezTo>
                  <a:close/>
                </a:path>
              </a:pathLst>
            </a:custGeom>
            <a:grpFill/>
            <a:ln>
              <a:noFill/>
            </a:ln>
          </p:spPr>
          <p:txBody>
            <a:bodyPr anchor="ctr"/>
            <a:lstStyle/>
            <a:p>
              <a:pPr algn="ctr"/>
            </a:p>
          </p:txBody>
        </p:sp>
        <p:sp>
          <p:nvSpPr>
            <p:cNvPr id="663" name="iš1îḍè"/>
            <p:cNvSpPr/>
            <p:nvPr/>
          </p:nvSpPr>
          <p:spPr bwMode="auto">
            <a:xfrm>
              <a:off x="9885961" y="4337708"/>
              <a:ext cx="174353" cy="115721"/>
            </a:xfrm>
            <a:custGeom>
              <a:avLst/>
              <a:gdLst>
                <a:gd name="T0" fmla="*/ 43 w 48"/>
                <a:gd name="T1" fmla="*/ 16 h 32"/>
                <a:gd name="T2" fmla="*/ 16 w 48"/>
                <a:gd name="T3" fmla="*/ 0 h 32"/>
                <a:gd name="T4" fmla="*/ 5 w 48"/>
                <a:gd name="T5" fmla="*/ 16 h 32"/>
                <a:gd name="T6" fmla="*/ 31 w 48"/>
                <a:gd name="T7" fmla="*/ 32 h 32"/>
                <a:gd name="T8" fmla="*/ 43 w 48"/>
                <a:gd name="T9" fmla="*/ 16 h 32"/>
              </a:gdLst>
              <a:ahLst/>
              <a:cxnLst>
                <a:cxn ang="0">
                  <a:pos x="T0" y="T1"/>
                </a:cxn>
                <a:cxn ang="0">
                  <a:pos x="T2" y="T3"/>
                </a:cxn>
                <a:cxn ang="0">
                  <a:pos x="T4" y="T5"/>
                </a:cxn>
                <a:cxn ang="0">
                  <a:pos x="T6" y="T7"/>
                </a:cxn>
                <a:cxn ang="0">
                  <a:pos x="T8" y="T9"/>
                </a:cxn>
              </a:cxnLst>
              <a:rect l="0" t="0" r="r" b="b"/>
              <a:pathLst>
                <a:path w="48" h="32">
                  <a:moveTo>
                    <a:pt x="43" y="16"/>
                  </a:moveTo>
                  <a:cubicBezTo>
                    <a:pt x="39" y="7"/>
                    <a:pt x="27" y="0"/>
                    <a:pt x="16" y="0"/>
                  </a:cubicBezTo>
                  <a:cubicBezTo>
                    <a:pt x="6" y="0"/>
                    <a:pt x="0" y="7"/>
                    <a:pt x="5" y="16"/>
                  </a:cubicBezTo>
                  <a:cubicBezTo>
                    <a:pt x="9" y="25"/>
                    <a:pt x="21" y="32"/>
                    <a:pt x="31" y="32"/>
                  </a:cubicBezTo>
                  <a:cubicBezTo>
                    <a:pt x="42" y="32"/>
                    <a:pt x="48" y="25"/>
                    <a:pt x="43" y="16"/>
                  </a:cubicBezTo>
                  <a:close/>
                </a:path>
              </a:pathLst>
            </a:custGeom>
            <a:grpFill/>
            <a:ln>
              <a:noFill/>
            </a:ln>
          </p:spPr>
          <p:txBody>
            <a:bodyPr anchor="ctr"/>
            <a:lstStyle/>
            <a:p>
              <a:pPr algn="ctr"/>
            </a:p>
          </p:txBody>
        </p:sp>
        <p:sp>
          <p:nvSpPr>
            <p:cNvPr id="664" name="ïSliďé"/>
            <p:cNvSpPr/>
            <p:nvPr/>
          </p:nvSpPr>
          <p:spPr bwMode="auto">
            <a:xfrm>
              <a:off x="10060314" y="4337708"/>
              <a:ext cx="172810" cy="115721"/>
            </a:xfrm>
            <a:custGeom>
              <a:avLst/>
              <a:gdLst>
                <a:gd name="T0" fmla="*/ 43 w 47"/>
                <a:gd name="T1" fmla="*/ 16 h 32"/>
                <a:gd name="T2" fmla="*/ 16 w 47"/>
                <a:gd name="T3" fmla="*/ 0 h 32"/>
                <a:gd name="T4" fmla="*/ 4 w 47"/>
                <a:gd name="T5" fmla="*/ 16 h 32"/>
                <a:gd name="T6" fmla="*/ 31 w 47"/>
                <a:gd name="T7" fmla="*/ 32 h 32"/>
                <a:gd name="T8" fmla="*/ 43 w 47"/>
                <a:gd name="T9" fmla="*/ 16 h 32"/>
              </a:gdLst>
              <a:ahLst/>
              <a:cxnLst>
                <a:cxn ang="0">
                  <a:pos x="T0" y="T1"/>
                </a:cxn>
                <a:cxn ang="0">
                  <a:pos x="T2" y="T3"/>
                </a:cxn>
                <a:cxn ang="0">
                  <a:pos x="T4" y="T5"/>
                </a:cxn>
                <a:cxn ang="0">
                  <a:pos x="T6" y="T7"/>
                </a:cxn>
                <a:cxn ang="0">
                  <a:pos x="T8" y="T9"/>
                </a:cxn>
              </a:cxnLst>
              <a:rect l="0" t="0" r="r" b="b"/>
              <a:pathLst>
                <a:path w="47" h="32">
                  <a:moveTo>
                    <a:pt x="43" y="16"/>
                  </a:moveTo>
                  <a:cubicBezTo>
                    <a:pt x="38" y="7"/>
                    <a:pt x="26" y="0"/>
                    <a:pt x="16" y="0"/>
                  </a:cubicBezTo>
                  <a:cubicBezTo>
                    <a:pt x="5" y="0"/>
                    <a:pt x="0" y="7"/>
                    <a:pt x="4" y="16"/>
                  </a:cubicBezTo>
                  <a:cubicBezTo>
                    <a:pt x="8" y="25"/>
                    <a:pt x="20" y="32"/>
                    <a:pt x="31" y="32"/>
                  </a:cubicBezTo>
                  <a:cubicBezTo>
                    <a:pt x="42" y="32"/>
                    <a:pt x="47" y="25"/>
                    <a:pt x="43" y="16"/>
                  </a:cubicBezTo>
                  <a:close/>
                </a:path>
              </a:pathLst>
            </a:custGeom>
            <a:grpFill/>
            <a:ln>
              <a:noFill/>
            </a:ln>
          </p:spPr>
          <p:txBody>
            <a:bodyPr anchor="ctr"/>
            <a:lstStyle/>
            <a:p>
              <a:pPr algn="ctr"/>
            </a:p>
          </p:txBody>
        </p:sp>
        <p:sp>
          <p:nvSpPr>
            <p:cNvPr id="665" name="iṡḷidè"/>
            <p:cNvSpPr/>
            <p:nvPr/>
          </p:nvSpPr>
          <p:spPr bwMode="auto">
            <a:xfrm>
              <a:off x="10233124" y="4337708"/>
              <a:ext cx="174353" cy="115721"/>
            </a:xfrm>
            <a:custGeom>
              <a:avLst/>
              <a:gdLst>
                <a:gd name="T0" fmla="*/ 43 w 48"/>
                <a:gd name="T1" fmla="*/ 16 h 32"/>
                <a:gd name="T2" fmla="*/ 16 w 48"/>
                <a:gd name="T3" fmla="*/ 0 h 32"/>
                <a:gd name="T4" fmla="*/ 4 w 48"/>
                <a:gd name="T5" fmla="*/ 16 h 32"/>
                <a:gd name="T6" fmla="*/ 32 w 48"/>
                <a:gd name="T7" fmla="*/ 32 h 32"/>
                <a:gd name="T8" fmla="*/ 43 w 48"/>
                <a:gd name="T9" fmla="*/ 16 h 32"/>
              </a:gdLst>
              <a:ahLst/>
              <a:cxnLst>
                <a:cxn ang="0">
                  <a:pos x="T0" y="T1"/>
                </a:cxn>
                <a:cxn ang="0">
                  <a:pos x="T2" y="T3"/>
                </a:cxn>
                <a:cxn ang="0">
                  <a:pos x="T4" y="T5"/>
                </a:cxn>
                <a:cxn ang="0">
                  <a:pos x="T6" y="T7"/>
                </a:cxn>
                <a:cxn ang="0">
                  <a:pos x="T8" y="T9"/>
                </a:cxn>
              </a:cxnLst>
              <a:rect l="0" t="0" r="r" b="b"/>
              <a:pathLst>
                <a:path w="48" h="32">
                  <a:moveTo>
                    <a:pt x="43" y="16"/>
                  </a:moveTo>
                  <a:cubicBezTo>
                    <a:pt x="39" y="7"/>
                    <a:pt x="26" y="0"/>
                    <a:pt x="16" y="0"/>
                  </a:cubicBezTo>
                  <a:cubicBezTo>
                    <a:pt x="5" y="0"/>
                    <a:pt x="0" y="7"/>
                    <a:pt x="4" y="16"/>
                  </a:cubicBezTo>
                  <a:cubicBezTo>
                    <a:pt x="9" y="25"/>
                    <a:pt x="21" y="32"/>
                    <a:pt x="32" y="32"/>
                  </a:cubicBezTo>
                  <a:cubicBezTo>
                    <a:pt x="43" y="32"/>
                    <a:pt x="48" y="25"/>
                    <a:pt x="43" y="16"/>
                  </a:cubicBezTo>
                  <a:close/>
                </a:path>
              </a:pathLst>
            </a:custGeom>
            <a:grpFill/>
            <a:ln>
              <a:noFill/>
            </a:ln>
          </p:spPr>
          <p:txBody>
            <a:bodyPr anchor="ctr"/>
            <a:lstStyle/>
            <a:p>
              <a:pPr algn="ctr"/>
            </a:p>
          </p:txBody>
        </p:sp>
        <p:sp>
          <p:nvSpPr>
            <p:cNvPr id="666" name="îṣ1ïḓe"/>
            <p:cNvSpPr/>
            <p:nvPr/>
          </p:nvSpPr>
          <p:spPr bwMode="auto">
            <a:xfrm>
              <a:off x="10404391" y="4337708"/>
              <a:ext cx="174353" cy="115721"/>
            </a:xfrm>
            <a:custGeom>
              <a:avLst/>
              <a:gdLst>
                <a:gd name="T0" fmla="*/ 44 w 48"/>
                <a:gd name="T1" fmla="*/ 16 h 32"/>
                <a:gd name="T2" fmla="*/ 16 w 48"/>
                <a:gd name="T3" fmla="*/ 0 h 32"/>
                <a:gd name="T4" fmla="*/ 5 w 48"/>
                <a:gd name="T5" fmla="*/ 16 h 32"/>
                <a:gd name="T6" fmla="*/ 33 w 48"/>
                <a:gd name="T7" fmla="*/ 32 h 32"/>
                <a:gd name="T8" fmla="*/ 44 w 48"/>
                <a:gd name="T9" fmla="*/ 16 h 32"/>
              </a:gdLst>
              <a:ahLst/>
              <a:cxnLst>
                <a:cxn ang="0">
                  <a:pos x="T0" y="T1"/>
                </a:cxn>
                <a:cxn ang="0">
                  <a:pos x="T2" y="T3"/>
                </a:cxn>
                <a:cxn ang="0">
                  <a:pos x="T4" y="T5"/>
                </a:cxn>
                <a:cxn ang="0">
                  <a:pos x="T6" y="T7"/>
                </a:cxn>
                <a:cxn ang="0">
                  <a:pos x="T8" y="T9"/>
                </a:cxn>
              </a:cxnLst>
              <a:rect l="0" t="0" r="r" b="b"/>
              <a:pathLst>
                <a:path w="48" h="32">
                  <a:moveTo>
                    <a:pt x="44" y="16"/>
                  </a:moveTo>
                  <a:cubicBezTo>
                    <a:pt x="39" y="7"/>
                    <a:pt x="26" y="0"/>
                    <a:pt x="16" y="0"/>
                  </a:cubicBezTo>
                  <a:cubicBezTo>
                    <a:pt x="5" y="0"/>
                    <a:pt x="0" y="7"/>
                    <a:pt x="5" y="16"/>
                  </a:cubicBezTo>
                  <a:cubicBezTo>
                    <a:pt x="10" y="25"/>
                    <a:pt x="22" y="32"/>
                    <a:pt x="33" y="32"/>
                  </a:cubicBezTo>
                  <a:cubicBezTo>
                    <a:pt x="44" y="32"/>
                    <a:pt x="48" y="25"/>
                    <a:pt x="44" y="16"/>
                  </a:cubicBezTo>
                  <a:close/>
                </a:path>
              </a:pathLst>
            </a:custGeom>
            <a:grpFill/>
            <a:ln>
              <a:noFill/>
            </a:ln>
          </p:spPr>
          <p:txBody>
            <a:bodyPr anchor="ctr"/>
            <a:lstStyle/>
            <a:p>
              <a:pPr algn="ctr"/>
            </a:p>
          </p:txBody>
        </p:sp>
        <p:sp>
          <p:nvSpPr>
            <p:cNvPr id="667" name="îśļïdè"/>
            <p:cNvSpPr/>
            <p:nvPr/>
          </p:nvSpPr>
          <p:spPr bwMode="auto">
            <a:xfrm>
              <a:off x="10578744" y="4337708"/>
              <a:ext cx="175896" cy="115721"/>
            </a:xfrm>
            <a:custGeom>
              <a:avLst/>
              <a:gdLst>
                <a:gd name="T0" fmla="*/ 43 w 48"/>
                <a:gd name="T1" fmla="*/ 16 h 32"/>
                <a:gd name="T2" fmla="*/ 15 w 48"/>
                <a:gd name="T3" fmla="*/ 0 h 32"/>
                <a:gd name="T4" fmla="*/ 4 w 48"/>
                <a:gd name="T5" fmla="*/ 16 h 32"/>
                <a:gd name="T6" fmla="*/ 33 w 48"/>
                <a:gd name="T7" fmla="*/ 32 h 32"/>
                <a:gd name="T8" fmla="*/ 43 w 48"/>
                <a:gd name="T9" fmla="*/ 16 h 32"/>
              </a:gdLst>
              <a:ahLst/>
              <a:cxnLst>
                <a:cxn ang="0">
                  <a:pos x="T0" y="T1"/>
                </a:cxn>
                <a:cxn ang="0">
                  <a:pos x="T2" y="T3"/>
                </a:cxn>
                <a:cxn ang="0">
                  <a:pos x="T4" y="T5"/>
                </a:cxn>
                <a:cxn ang="0">
                  <a:pos x="T6" y="T7"/>
                </a:cxn>
                <a:cxn ang="0">
                  <a:pos x="T8" y="T9"/>
                </a:cxn>
              </a:cxnLst>
              <a:rect l="0" t="0" r="r" b="b"/>
              <a:pathLst>
                <a:path w="48" h="32">
                  <a:moveTo>
                    <a:pt x="43" y="16"/>
                  </a:moveTo>
                  <a:cubicBezTo>
                    <a:pt x="38" y="7"/>
                    <a:pt x="26" y="0"/>
                    <a:pt x="15" y="0"/>
                  </a:cubicBezTo>
                  <a:cubicBezTo>
                    <a:pt x="4" y="0"/>
                    <a:pt x="0" y="7"/>
                    <a:pt x="4" y="16"/>
                  </a:cubicBezTo>
                  <a:cubicBezTo>
                    <a:pt x="9" y="25"/>
                    <a:pt x="22" y="32"/>
                    <a:pt x="33" y="32"/>
                  </a:cubicBezTo>
                  <a:cubicBezTo>
                    <a:pt x="43" y="32"/>
                    <a:pt x="48" y="25"/>
                    <a:pt x="43" y="16"/>
                  </a:cubicBezTo>
                  <a:close/>
                </a:path>
              </a:pathLst>
            </a:custGeom>
            <a:grpFill/>
            <a:ln>
              <a:noFill/>
            </a:ln>
          </p:spPr>
          <p:txBody>
            <a:bodyPr anchor="ctr"/>
            <a:lstStyle/>
            <a:p>
              <a:pPr algn="ctr"/>
            </a:p>
          </p:txBody>
        </p:sp>
        <p:sp>
          <p:nvSpPr>
            <p:cNvPr id="668" name="i$ľiḋé"/>
            <p:cNvSpPr/>
            <p:nvPr/>
          </p:nvSpPr>
          <p:spPr bwMode="auto">
            <a:xfrm>
              <a:off x="10750011" y="4337708"/>
              <a:ext cx="178982" cy="115721"/>
            </a:xfrm>
            <a:custGeom>
              <a:avLst/>
              <a:gdLst>
                <a:gd name="T0" fmla="*/ 43 w 49"/>
                <a:gd name="T1" fmla="*/ 16 h 32"/>
                <a:gd name="T2" fmla="*/ 15 w 49"/>
                <a:gd name="T3" fmla="*/ 0 h 32"/>
                <a:gd name="T4" fmla="*/ 5 w 49"/>
                <a:gd name="T5" fmla="*/ 16 h 32"/>
                <a:gd name="T6" fmla="*/ 33 w 49"/>
                <a:gd name="T7" fmla="*/ 32 h 32"/>
                <a:gd name="T8" fmla="*/ 43 w 49"/>
                <a:gd name="T9" fmla="*/ 16 h 32"/>
              </a:gdLst>
              <a:ahLst/>
              <a:cxnLst>
                <a:cxn ang="0">
                  <a:pos x="T0" y="T1"/>
                </a:cxn>
                <a:cxn ang="0">
                  <a:pos x="T2" y="T3"/>
                </a:cxn>
                <a:cxn ang="0">
                  <a:pos x="T4" y="T5"/>
                </a:cxn>
                <a:cxn ang="0">
                  <a:pos x="T6" y="T7"/>
                </a:cxn>
                <a:cxn ang="0">
                  <a:pos x="T8" y="T9"/>
                </a:cxn>
              </a:cxnLst>
              <a:rect l="0" t="0" r="r" b="b"/>
              <a:pathLst>
                <a:path w="49" h="32">
                  <a:moveTo>
                    <a:pt x="43" y="16"/>
                  </a:moveTo>
                  <a:cubicBezTo>
                    <a:pt x="38" y="7"/>
                    <a:pt x="26" y="0"/>
                    <a:pt x="15" y="0"/>
                  </a:cubicBezTo>
                  <a:cubicBezTo>
                    <a:pt x="4" y="0"/>
                    <a:pt x="0" y="7"/>
                    <a:pt x="5" y="16"/>
                  </a:cubicBezTo>
                  <a:cubicBezTo>
                    <a:pt x="10" y="25"/>
                    <a:pt x="22" y="32"/>
                    <a:pt x="33" y="32"/>
                  </a:cubicBezTo>
                  <a:cubicBezTo>
                    <a:pt x="44" y="32"/>
                    <a:pt x="49" y="25"/>
                    <a:pt x="43" y="16"/>
                  </a:cubicBezTo>
                  <a:close/>
                </a:path>
              </a:pathLst>
            </a:custGeom>
            <a:grpFill/>
            <a:ln>
              <a:noFill/>
            </a:ln>
          </p:spPr>
          <p:txBody>
            <a:bodyPr anchor="ctr"/>
            <a:lstStyle/>
            <a:p>
              <a:pPr algn="ctr"/>
            </a:p>
          </p:txBody>
        </p:sp>
        <p:sp>
          <p:nvSpPr>
            <p:cNvPr id="669" name="iṩḻiḑê"/>
            <p:cNvSpPr/>
            <p:nvPr/>
          </p:nvSpPr>
          <p:spPr bwMode="auto">
            <a:xfrm>
              <a:off x="10922821" y="4337708"/>
              <a:ext cx="177439" cy="115721"/>
            </a:xfrm>
            <a:custGeom>
              <a:avLst/>
              <a:gdLst>
                <a:gd name="T0" fmla="*/ 44 w 49"/>
                <a:gd name="T1" fmla="*/ 16 h 32"/>
                <a:gd name="T2" fmla="*/ 15 w 49"/>
                <a:gd name="T3" fmla="*/ 0 h 32"/>
                <a:gd name="T4" fmla="*/ 5 w 49"/>
                <a:gd name="T5" fmla="*/ 16 h 32"/>
                <a:gd name="T6" fmla="*/ 34 w 49"/>
                <a:gd name="T7" fmla="*/ 32 h 32"/>
                <a:gd name="T8" fmla="*/ 44 w 49"/>
                <a:gd name="T9" fmla="*/ 16 h 32"/>
              </a:gdLst>
              <a:ahLst/>
              <a:cxnLst>
                <a:cxn ang="0">
                  <a:pos x="T0" y="T1"/>
                </a:cxn>
                <a:cxn ang="0">
                  <a:pos x="T2" y="T3"/>
                </a:cxn>
                <a:cxn ang="0">
                  <a:pos x="T4" y="T5"/>
                </a:cxn>
                <a:cxn ang="0">
                  <a:pos x="T6" y="T7"/>
                </a:cxn>
                <a:cxn ang="0">
                  <a:pos x="T8" y="T9"/>
                </a:cxn>
              </a:cxnLst>
              <a:rect l="0" t="0" r="r" b="b"/>
              <a:pathLst>
                <a:path w="49" h="32">
                  <a:moveTo>
                    <a:pt x="44" y="16"/>
                  </a:moveTo>
                  <a:cubicBezTo>
                    <a:pt x="39" y="7"/>
                    <a:pt x="26" y="0"/>
                    <a:pt x="15" y="0"/>
                  </a:cubicBezTo>
                  <a:cubicBezTo>
                    <a:pt x="5" y="0"/>
                    <a:pt x="0" y="7"/>
                    <a:pt x="5" y="16"/>
                  </a:cubicBezTo>
                  <a:cubicBezTo>
                    <a:pt x="10" y="25"/>
                    <a:pt x="23" y="32"/>
                    <a:pt x="34" y="32"/>
                  </a:cubicBezTo>
                  <a:cubicBezTo>
                    <a:pt x="45" y="32"/>
                    <a:pt x="49" y="25"/>
                    <a:pt x="44" y="16"/>
                  </a:cubicBezTo>
                  <a:close/>
                </a:path>
              </a:pathLst>
            </a:custGeom>
            <a:grpFill/>
            <a:ln>
              <a:noFill/>
            </a:ln>
          </p:spPr>
          <p:txBody>
            <a:bodyPr anchor="ctr"/>
            <a:lstStyle/>
            <a:p>
              <a:pPr algn="ctr"/>
            </a:p>
          </p:txBody>
        </p:sp>
        <p:sp>
          <p:nvSpPr>
            <p:cNvPr id="670" name="ïṧlïḋe"/>
            <p:cNvSpPr/>
            <p:nvPr/>
          </p:nvSpPr>
          <p:spPr bwMode="auto">
            <a:xfrm>
              <a:off x="9779498" y="4479659"/>
              <a:ext cx="172810" cy="123436"/>
            </a:xfrm>
            <a:custGeom>
              <a:avLst/>
              <a:gdLst>
                <a:gd name="T0" fmla="*/ 43 w 47"/>
                <a:gd name="T1" fmla="*/ 17 h 34"/>
                <a:gd name="T2" fmla="*/ 16 w 47"/>
                <a:gd name="T3" fmla="*/ 0 h 34"/>
                <a:gd name="T4" fmla="*/ 4 w 47"/>
                <a:gd name="T5" fmla="*/ 17 h 34"/>
                <a:gd name="T6" fmla="*/ 31 w 47"/>
                <a:gd name="T7" fmla="*/ 34 h 34"/>
                <a:gd name="T8" fmla="*/ 43 w 47"/>
                <a:gd name="T9" fmla="*/ 17 h 34"/>
              </a:gdLst>
              <a:ahLst/>
              <a:cxnLst>
                <a:cxn ang="0">
                  <a:pos x="T0" y="T1"/>
                </a:cxn>
                <a:cxn ang="0">
                  <a:pos x="T2" y="T3"/>
                </a:cxn>
                <a:cxn ang="0">
                  <a:pos x="T4" y="T5"/>
                </a:cxn>
                <a:cxn ang="0">
                  <a:pos x="T6" y="T7"/>
                </a:cxn>
                <a:cxn ang="0">
                  <a:pos x="T8" y="T9"/>
                </a:cxn>
              </a:cxnLst>
              <a:rect l="0" t="0" r="r" b="b"/>
              <a:pathLst>
                <a:path w="47" h="34">
                  <a:moveTo>
                    <a:pt x="43" y="17"/>
                  </a:moveTo>
                  <a:cubicBezTo>
                    <a:pt x="39" y="8"/>
                    <a:pt x="27" y="0"/>
                    <a:pt x="16" y="0"/>
                  </a:cubicBezTo>
                  <a:cubicBezTo>
                    <a:pt x="5" y="0"/>
                    <a:pt x="0" y="8"/>
                    <a:pt x="4" y="17"/>
                  </a:cubicBezTo>
                  <a:cubicBezTo>
                    <a:pt x="8" y="26"/>
                    <a:pt x="20" y="34"/>
                    <a:pt x="31" y="34"/>
                  </a:cubicBezTo>
                  <a:cubicBezTo>
                    <a:pt x="42" y="34"/>
                    <a:pt x="47" y="26"/>
                    <a:pt x="43" y="17"/>
                  </a:cubicBezTo>
                  <a:close/>
                </a:path>
              </a:pathLst>
            </a:custGeom>
            <a:grpFill/>
            <a:ln>
              <a:noFill/>
            </a:ln>
          </p:spPr>
          <p:txBody>
            <a:bodyPr anchor="ctr"/>
            <a:lstStyle/>
            <a:p>
              <a:pPr algn="ctr"/>
            </a:p>
          </p:txBody>
        </p:sp>
        <p:sp>
          <p:nvSpPr>
            <p:cNvPr id="671" name="í$ḻïḋê"/>
            <p:cNvSpPr/>
            <p:nvPr/>
          </p:nvSpPr>
          <p:spPr bwMode="auto">
            <a:xfrm>
              <a:off x="9955394" y="4479659"/>
              <a:ext cx="174353" cy="123436"/>
            </a:xfrm>
            <a:custGeom>
              <a:avLst/>
              <a:gdLst>
                <a:gd name="T0" fmla="*/ 43 w 48"/>
                <a:gd name="T1" fmla="*/ 17 h 34"/>
                <a:gd name="T2" fmla="*/ 16 w 48"/>
                <a:gd name="T3" fmla="*/ 0 h 34"/>
                <a:gd name="T4" fmla="*/ 4 w 48"/>
                <a:gd name="T5" fmla="*/ 17 h 34"/>
                <a:gd name="T6" fmla="*/ 31 w 48"/>
                <a:gd name="T7" fmla="*/ 34 h 34"/>
                <a:gd name="T8" fmla="*/ 43 w 48"/>
                <a:gd name="T9" fmla="*/ 17 h 34"/>
              </a:gdLst>
              <a:ahLst/>
              <a:cxnLst>
                <a:cxn ang="0">
                  <a:pos x="T0" y="T1"/>
                </a:cxn>
                <a:cxn ang="0">
                  <a:pos x="T2" y="T3"/>
                </a:cxn>
                <a:cxn ang="0">
                  <a:pos x="T4" y="T5"/>
                </a:cxn>
                <a:cxn ang="0">
                  <a:pos x="T6" y="T7"/>
                </a:cxn>
                <a:cxn ang="0">
                  <a:pos x="T8" y="T9"/>
                </a:cxn>
              </a:cxnLst>
              <a:rect l="0" t="0" r="r" b="b"/>
              <a:pathLst>
                <a:path w="48" h="34">
                  <a:moveTo>
                    <a:pt x="43" y="17"/>
                  </a:moveTo>
                  <a:cubicBezTo>
                    <a:pt x="39" y="8"/>
                    <a:pt x="27" y="0"/>
                    <a:pt x="16" y="0"/>
                  </a:cubicBezTo>
                  <a:cubicBezTo>
                    <a:pt x="5" y="0"/>
                    <a:pt x="0" y="8"/>
                    <a:pt x="4" y="17"/>
                  </a:cubicBezTo>
                  <a:cubicBezTo>
                    <a:pt x="8" y="26"/>
                    <a:pt x="21" y="34"/>
                    <a:pt x="31" y="34"/>
                  </a:cubicBezTo>
                  <a:cubicBezTo>
                    <a:pt x="42" y="34"/>
                    <a:pt x="48" y="26"/>
                    <a:pt x="43" y="17"/>
                  </a:cubicBezTo>
                  <a:close/>
                </a:path>
              </a:pathLst>
            </a:custGeom>
            <a:grpFill/>
            <a:ln>
              <a:noFill/>
            </a:ln>
          </p:spPr>
          <p:txBody>
            <a:bodyPr anchor="ctr"/>
            <a:lstStyle/>
            <a:p>
              <a:pPr algn="ctr"/>
            </a:p>
          </p:txBody>
        </p:sp>
        <p:sp>
          <p:nvSpPr>
            <p:cNvPr id="672" name="ïś1ide"/>
            <p:cNvSpPr/>
            <p:nvPr/>
          </p:nvSpPr>
          <p:spPr bwMode="auto">
            <a:xfrm>
              <a:off x="10129746" y="4479659"/>
              <a:ext cx="175896" cy="123436"/>
            </a:xfrm>
            <a:custGeom>
              <a:avLst/>
              <a:gdLst>
                <a:gd name="T0" fmla="*/ 44 w 48"/>
                <a:gd name="T1" fmla="*/ 17 h 34"/>
                <a:gd name="T2" fmla="*/ 16 w 48"/>
                <a:gd name="T3" fmla="*/ 0 h 34"/>
                <a:gd name="T4" fmla="*/ 4 w 48"/>
                <a:gd name="T5" fmla="*/ 17 h 34"/>
                <a:gd name="T6" fmla="*/ 32 w 48"/>
                <a:gd name="T7" fmla="*/ 34 h 34"/>
                <a:gd name="T8" fmla="*/ 44 w 48"/>
                <a:gd name="T9" fmla="*/ 17 h 34"/>
              </a:gdLst>
              <a:ahLst/>
              <a:cxnLst>
                <a:cxn ang="0">
                  <a:pos x="T0" y="T1"/>
                </a:cxn>
                <a:cxn ang="0">
                  <a:pos x="T2" y="T3"/>
                </a:cxn>
                <a:cxn ang="0">
                  <a:pos x="T4" y="T5"/>
                </a:cxn>
                <a:cxn ang="0">
                  <a:pos x="T6" y="T7"/>
                </a:cxn>
                <a:cxn ang="0">
                  <a:pos x="T8" y="T9"/>
                </a:cxn>
              </a:cxnLst>
              <a:rect l="0" t="0" r="r" b="b"/>
              <a:pathLst>
                <a:path w="48" h="34">
                  <a:moveTo>
                    <a:pt x="44" y="17"/>
                  </a:moveTo>
                  <a:cubicBezTo>
                    <a:pt x="39" y="8"/>
                    <a:pt x="27" y="0"/>
                    <a:pt x="16" y="0"/>
                  </a:cubicBezTo>
                  <a:cubicBezTo>
                    <a:pt x="5" y="0"/>
                    <a:pt x="0" y="8"/>
                    <a:pt x="4" y="17"/>
                  </a:cubicBezTo>
                  <a:cubicBezTo>
                    <a:pt x="9" y="26"/>
                    <a:pt x="21" y="34"/>
                    <a:pt x="32" y="34"/>
                  </a:cubicBezTo>
                  <a:cubicBezTo>
                    <a:pt x="43" y="34"/>
                    <a:pt x="48" y="26"/>
                    <a:pt x="44" y="17"/>
                  </a:cubicBezTo>
                  <a:close/>
                </a:path>
              </a:pathLst>
            </a:custGeom>
            <a:grpFill/>
            <a:ln>
              <a:noFill/>
            </a:ln>
          </p:spPr>
          <p:txBody>
            <a:bodyPr anchor="ctr"/>
            <a:lstStyle/>
            <a:p>
              <a:pPr algn="ctr"/>
            </a:p>
          </p:txBody>
        </p:sp>
        <p:sp>
          <p:nvSpPr>
            <p:cNvPr id="673" name="îş1ïdé"/>
            <p:cNvSpPr/>
            <p:nvPr/>
          </p:nvSpPr>
          <p:spPr bwMode="auto">
            <a:xfrm>
              <a:off x="10305642" y="4479659"/>
              <a:ext cx="178982" cy="123436"/>
            </a:xfrm>
            <a:custGeom>
              <a:avLst/>
              <a:gdLst>
                <a:gd name="T0" fmla="*/ 44 w 49"/>
                <a:gd name="T1" fmla="*/ 17 h 34"/>
                <a:gd name="T2" fmla="*/ 16 w 49"/>
                <a:gd name="T3" fmla="*/ 0 h 34"/>
                <a:gd name="T4" fmla="*/ 4 w 49"/>
                <a:gd name="T5" fmla="*/ 17 h 34"/>
                <a:gd name="T6" fmla="*/ 33 w 49"/>
                <a:gd name="T7" fmla="*/ 34 h 34"/>
                <a:gd name="T8" fmla="*/ 44 w 49"/>
                <a:gd name="T9" fmla="*/ 17 h 34"/>
              </a:gdLst>
              <a:ahLst/>
              <a:cxnLst>
                <a:cxn ang="0">
                  <a:pos x="T0" y="T1"/>
                </a:cxn>
                <a:cxn ang="0">
                  <a:pos x="T2" y="T3"/>
                </a:cxn>
                <a:cxn ang="0">
                  <a:pos x="T4" y="T5"/>
                </a:cxn>
                <a:cxn ang="0">
                  <a:pos x="T6" y="T7"/>
                </a:cxn>
                <a:cxn ang="0">
                  <a:pos x="T8" y="T9"/>
                </a:cxn>
              </a:cxnLst>
              <a:rect l="0" t="0" r="r" b="b"/>
              <a:pathLst>
                <a:path w="49" h="34">
                  <a:moveTo>
                    <a:pt x="44" y="17"/>
                  </a:moveTo>
                  <a:cubicBezTo>
                    <a:pt x="39" y="8"/>
                    <a:pt x="26" y="0"/>
                    <a:pt x="16" y="0"/>
                  </a:cubicBezTo>
                  <a:cubicBezTo>
                    <a:pt x="5" y="0"/>
                    <a:pt x="0" y="8"/>
                    <a:pt x="4" y="17"/>
                  </a:cubicBezTo>
                  <a:cubicBezTo>
                    <a:pt x="9" y="26"/>
                    <a:pt x="22" y="34"/>
                    <a:pt x="33" y="34"/>
                  </a:cubicBezTo>
                  <a:cubicBezTo>
                    <a:pt x="44" y="34"/>
                    <a:pt x="49" y="26"/>
                    <a:pt x="44" y="17"/>
                  </a:cubicBezTo>
                  <a:close/>
                </a:path>
              </a:pathLst>
            </a:custGeom>
            <a:grpFill/>
            <a:ln>
              <a:noFill/>
            </a:ln>
          </p:spPr>
          <p:txBody>
            <a:bodyPr anchor="ctr"/>
            <a:lstStyle/>
            <a:p>
              <a:pPr algn="ctr"/>
            </a:p>
          </p:txBody>
        </p:sp>
        <p:sp>
          <p:nvSpPr>
            <p:cNvPr id="674" name="iš1ïďé"/>
            <p:cNvSpPr/>
            <p:nvPr/>
          </p:nvSpPr>
          <p:spPr bwMode="auto">
            <a:xfrm>
              <a:off x="10479995" y="4479659"/>
              <a:ext cx="178982" cy="123436"/>
            </a:xfrm>
            <a:custGeom>
              <a:avLst/>
              <a:gdLst>
                <a:gd name="T0" fmla="*/ 44 w 49"/>
                <a:gd name="T1" fmla="*/ 17 h 34"/>
                <a:gd name="T2" fmla="*/ 16 w 49"/>
                <a:gd name="T3" fmla="*/ 0 h 34"/>
                <a:gd name="T4" fmla="*/ 5 w 49"/>
                <a:gd name="T5" fmla="*/ 17 h 34"/>
                <a:gd name="T6" fmla="*/ 33 w 49"/>
                <a:gd name="T7" fmla="*/ 34 h 34"/>
                <a:gd name="T8" fmla="*/ 44 w 49"/>
                <a:gd name="T9" fmla="*/ 17 h 34"/>
              </a:gdLst>
              <a:ahLst/>
              <a:cxnLst>
                <a:cxn ang="0">
                  <a:pos x="T0" y="T1"/>
                </a:cxn>
                <a:cxn ang="0">
                  <a:pos x="T2" y="T3"/>
                </a:cxn>
                <a:cxn ang="0">
                  <a:pos x="T4" y="T5"/>
                </a:cxn>
                <a:cxn ang="0">
                  <a:pos x="T6" y="T7"/>
                </a:cxn>
                <a:cxn ang="0">
                  <a:pos x="T8" y="T9"/>
                </a:cxn>
              </a:cxnLst>
              <a:rect l="0" t="0" r="r" b="b"/>
              <a:pathLst>
                <a:path w="49" h="34">
                  <a:moveTo>
                    <a:pt x="44" y="17"/>
                  </a:moveTo>
                  <a:cubicBezTo>
                    <a:pt x="39" y="8"/>
                    <a:pt x="26" y="0"/>
                    <a:pt x="16" y="0"/>
                  </a:cubicBezTo>
                  <a:cubicBezTo>
                    <a:pt x="5" y="0"/>
                    <a:pt x="0" y="8"/>
                    <a:pt x="5" y="17"/>
                  </a:cubicBezTo>
                  <a:cubicBezTo>
                    <a:pt x="9" y="26"/>
                    <a:pt x="22" y="34"/>
                    <a:pt x="33" y="34"/>
                  </a:cubicBezTo>
                  <a:cubicBezTo>
                    <a:pt x="44" y="34"/>
                    <a:pt x="49" y="26"/>
                    <a:pt x="44" y="17"/>
                  </a:cubicBezTo>
                  <a:close/>
                </a:path>
              </a:pathLst>
            </a:custGeom>
            <a:grpFill/>
            <a:ln>
              <a:noFill/>
            </a:ln>
          </p:spPr>
          <p:txBody>
            <a:bodyPr anchor="ctr"/>
            <a:lstStyle/>
            <a:p>
              <a:pPr algn="ctr"/>
            </a:p>
          </p:txBody>
        </p:sp>
        <p:sp>
          <p:nvSpPr>
            <p:cNvPr id="675" name="íṥḻide"/>
            <p:cNvSpPr/>
            <p:nvPr/>
          </p:nvSpPr>
          <p:spPr bwMode="auto">
            <a:xfrm>
              <a:off x="10655891" y="4479659"/>
              <a:ext cx="178982" cy="123436"/>
            </a:xfrm>
            <a:custGeom>
              <a:avLst/>
              <a:gdLst>
                <a:gd name="T0" fmla="*/ 44 w 49"/>
                <a:gd name="T1" fmla="*/ 17 h 34"/>
                <a:gd name="T2" fmla="*/ 15 w 49"/>
                <a:gd name="T3" fmla="*/ 0 h 34"/>
                <a:gd name="T4" fmla="*/ 5 w 49"/>
                <a:gd name="T5" fmla="*/ 17 h 34"/>
                <a:gd name="T6" fmla="*/ 34 w 49"/>
                <a:gd name="T7" fmla="*/ 34 h 34"/>
                <a:gd name="T8" fmla="*/ 44 w 49"/>
                <a:gd name="T9" fmla="*/ 17 h 34"/>
              </a:gdLst>
              <a:ahLst/>
              <a:cxnLst>
                <a:cxn ang="0">
                  <a:pos x="T0" y="T1"/>
                </a:cxn>
                <a:cxn ang="0">
                  <a:pos x="T2" y="T3"/>
                </a:cxn>
                <a:cxn ang="0">
                  <a:pos x="T4" y="T5"/>
                </a:cxn>
                <a:cxn ang="0">
                  <a:pos x="T6" y="T7"/>
                </a:cxn>
                <a:cxn ang="0">
                  <a:pos x="T8" y="T9"/>
                </a:cxn>
              </a:cxnLst>
              <a:rect l="0" t="0" r="r" b="b"/>
              <a:pathLst>
                <a:path w="49" h="34">
                  <a:moveTo>
                    <a:pt x="44" y="17"/>
                  </a:moveTo>
                  <a:cubicBezTo>
                    <a:pt x="39" y="8"/>
                    <a:pt x="26" y="0"/>
                    <a:pt x="15" y="0"/>
                  </a:cubicBezTo>
                  <a:cubicBezTo>
                    <a:pt x="5" y="0"/>
                    <a:pt x="0" y="8"/>
                    <a:pt x="5" y="17"/>
                  </a:cubicBezTo>
                  <a:cubicBezTo>
                    <a:pt x="10" y="26"/>
                    <a:pt x="23" y="34"/>
                    <a:pt x="34" y="34"/>
                  </a:cubicBezTo>
                  <a:cubicBezTo>
                    <a:pt x="45" y="34"/>
                    <a:pt x="49" y="26"/>
                    <a:pt x="44" y="17"/>
                  </a:cubicBezTo>
                  <a:close/>
                </a:path>
              </a:pathLst>
            </a:custGeom>
            <a:grpFill/>
            <a:ln>
              <a:noFill/>
            </a:ln>
          </p:spPr>
          <p:txBody>
            <a:bodyPr anchor="ctr"/>
            <a:lstStyle/>
            <a:p>
              <a:pPr algn="ctr"/>
            </a:p>
          </p:txBody>
        </p:sp>
        <p:sp>
          <p:nvSpPr>
            <p:cNvPr id="676" name="ïŝ1îḍê"/>
            <p:cNvSpPr/>
            <p:nvPr/>
          </p:nvSpPr>
          <p:spPr bwMode="auto">
            <a:xfrm>
              <a:off x="10830244" y="4479659"/>
              <a:ext cx="183611" cy="123436"/>
            </a:xfrm>
            <a:custGeom>
              <a:avLst/>
              <a:gdLst>
                <a:gd name="T0" fmla="*/ 44 w 50"/>
                <a:gd name="T1" fmla="*/ 17 h 34"/>
                <a:gd name="T2" fmla="*/ 15 w 50"/>
                <a:gd name="T3" fmla="*/ 0 h 34"/>
                <a:gd name="T4" fmla="*/ 5 w 50"/>
                <a:gd name="T5" fmla="*/ 17 h 34"/>
                <a:gd name="T6" fmla="*/ 34 w 50"/>
                <a:gd name="T7" fmla="*/ 34 h 34"/>
                <a:gd name="T8" fmla="*/ 44 w 50"/>
                <a:gd name="T9" fmla="*/ 17 h 34"/>
              </a:gdLst>
              <a:ahLst/>
              <a:cxnLst>
                <a:cxn ang="0">
                  <a:pos x="T0" y="T1"/>
                </a:cxn>
                <a:cxn ang="0">
                  <a:pos x="T2" y="T3"/>
                </a:cxn>
                <a:cxn ang="0">
                  <a:pos x="T4" y="T5"/>
                </a:cxn>
                <a:cxn ang="0">
                  <a:pos x="T6" y="T7"/>
                </a:cxn>
                <a:cxn ang="0">
                  <a:pos x="T8" y="T9"/>
                </a:cxn>
              </a:cxnLst>
              <a:rect l="0" t="0" r="r" b="b"/>
              <a:pathLst>
                <a:path w="50" h="34">
                  <a:moveTo>
                    <a:pt x="44" y="17"/>
                  </a:moveTo>
                  <a:cubicBezTo>
                    <a:pt x="39" y="8"/>
                    <a:pt x="26" y="0"/>
                    <a:pt x="15" y="0"/>
                  </a:cubicBezTo>
                  <a:cubicBezTo>
                    <a:pt x="5" y="0"/>
                    <a:pt x="0" y="8"/>
                    <a:pt x="5" y="17"/>
                  </a:cubicBezTo>
                  <a:cubicBezTo>
                    <a:pt x="10" y="26"/>
                    <a:pt x="23" y="34"/>
                    <a:pt x="34" y="34"/>
                  </a:cubicBezTo>
                  <a:cubicBezTo>
                    <a:pt x="45" y="34"/>
                    <a:pt x="50" y="26"/>
                    <a:pt x="44" y="17"/>
                  </a:cubicBezTo>
                  <a:close/>
                </a:path>
              </a:pathLst>
            </a:custGeom>
            <a:grpFill/>
            <a:ln>
              <a:noFill/>
            </a:ln>
          </p:spPr>
          <p:txBody>
            <a:bodyPr anchor="ctr"/>
            <a:lstStyle/>
            <a:p>
              <a:pPr algn="ctr"/>
            </a:p>
          </p:txBody>
        </p:sp>
        <p:sp>
          <p:nvSpPr>
            <p:cNvPr id="677" name="ísḻíḋê"/>
            <p:cNvSpPr/>
            <p:nvPr/>
          </p:nvSpPr>
          <p:spPr bwMode="auto">
            <a:xfrm>
              <a:off x="11006140" y="4479659"/>
              <a:ext cx="182068" cy="123436"/>
            </a:xfrm>
            <a:custGeom>
              <a:avLst/>
              <a:gdLst>
                <a:gd name="T0" fmla="*/ 45 w 50"/>
                <a:gd name="T1" fmla="*/ 17 h 34"/>
                <a:gd name="T2" fmla="*/ 15 w 50"/>
                <a:gd name="T3" fmla="*/ 0 h 34"/>
                <a:gd name="T4" fmla="*/ 5 w 50"/>
                <a:gd name="T5" fmla="*/ 17 h 34"/>
                <a:gd name="T6" fmla="*/ 35 w 50"/>
                <a:gd name="T7" fmla="*/ 34 h 34"/>
                <a:gd name="T8" fmla="*/ 45 w 50"/>
                <a:gd name="T9" fmla="*/ 17 h 34"/>
              </a:gdLst>
              <a:ahLst/>
              <a:cxnLst>
                <a:cxn ang="0">
                  <a:pos x="T0" y="T1"/>
                </a:cxn>
                <a:cxn ang="0">
                  <a:pos x="T2" y="T3"/>
                </a:cxn>
                <a:cxn ang="0">
                  <a:pos x="T4" y="T5"/>
                </a:cxn>
                <a:cxn ang="0">
                  <a:pos x="T6" y="T7"/>
                </a:cxn>
                <a:cxn ang="0">
                  <a:pos x="T8" y="T9"/>
                </a:cxn>
              </a:cxnLst>
              <a:rect l="0" t="0" r="r" b="b"/>
              <a:pathLst>
                <a:path w="50" h="34">
                  <a:moveTo>
                    <a:pt x="45" y="17"/>
                  </a:moveTo>
                  <a:cubicBezTo>
                    <a:pt x="39" y="8"/>
                    <a:pt x="26" y="0"/>
                    <a:pt x="15" y="0"/>
                  </a:cubicBezTo>
                  <a:cubicBezTo>
                    <a:pt x="4" y="0"/>
                    <a:pt x="0" y="8"/>
                    <a:pt x="5" y="17"/>
                  </a:cubicBezTo>
                  <a:cubicBezTo>
                    <a:pt x="11" y="26"/>
                    <a:pt x="24" y="34"/>
                    <a:pt x="35" y="34"/>
                  </a:cubicBezTo>
                  <a:cubicBezTo>
                    <a:pt x="46" y="34"/>
                    <a:pt x="50" y="26"/>
                    <a:pt x="45" y="17"/>
                  </a:cubicBezTo>
                  <a:close/>
                </a:path>
              </a:pathLst>
            </a:custGeom>
            <a:grpFill/>
            <a:ln>
              <a:noFill/>
            </a:ln>
          </p:spPr>
          <p:txBody>
            <a:bodyPr anchor="ctr"/>
            <a:lstStyle/>
            <a:p>
              <a:pPr algn="ctr"/>
            </a:p>
          </p:txBody>
        </p:sp>
        <p:sp>
          <p:nvSpPr>
            <p:cNvPr id="678" name="î$ľïḑé"/>
            <p:cNvSpPr/>
            <p:nvPr/>
          </p:nvSpPr>
          <p:spPr bwMode="auto">
            <a:xfrm>
              <a:off x="11180493" y="4479659"/>
              <a:ext cx="186697" cy="123436"/>
            </a:xfrm>
            <a:custGeom>
              <a:avLst/>
              <a:gdLst>
                <a:gd name="T0" fmla="*/ 45 w 51"/>
                <a:gd name="T1" fmla="*/ 17 h 34"/>
                <a:gd name="T2" fmla="*/ 15 w 51"/>
                <a:gd name="T3" fmla="*/ 0 h 34"/>
                <a:gd name="T4" fmla="*/ 6 w 51"/>
                <a:gd name="T5" fmla="*/ 17 h 34"/>
                <a:gd name="T6" fmla="*/ 35 w 51"/>
                <a:gd name="T7" fmla="*/ 34 h 34"/>
                <a:gd name="T8" fmla="*/ 45 w 51"/>
                <a:gd name="T9" fmla="*/ 17 h 34"/>
              </a:gdLst>
              <a:ahLst/>
              <a:cxnLst>
                <a:cxn ang="0">
                  <a:pos x="T0" y="T1"/>
                </a:cxn>
                <a:cxn ang="0">
                  <a:pos x="T2" y="T3"/>
                </a:cxn>
                <a:cxn ang="0">
                  <a:pos x="T4" y="T5"/>
                </a:cxn>
                <a:cxn ang="0">
                  <a:pos x="T6" y="T7"/>
                </a:cxn>
                <a:cxn ang="0">
                  <a:pos x="T8" y="T9"/>
                </a:cxn>
              </a:cxnLst>
              <a:rect l="0" t="0" r="r" b="b"/>
              <a:pathLst>
                <a:path w="51" h="34">
                  <a:moveTo>
                    <a:pt x="45" y="17"/>
                  </a:moveTo>
                  <a:cubicBezTo>
                    <a:pt x="39" y="8"/>
                    <a:pt x="26" y="0"/>
                    <a:pt x="15" y="0"/>
                  </a:cubicBezTo>
                  <a:cubicBezTo>
                    <a:pt x="4" y="0"/>
                    <a:pt x="0" y="8"/>
                    <a:pt x="6" y="17"/>
                  </a:cubicBezTo>
                  <a:cubicBezTo>
                    <a:pt x="11" y="26"/>
                    <a:pt x="24" y="34"/>
                    <a:pt x="35" y="34"/>
                  </a:cubicBezTo>
                  <a:cubicBezTo>
                    <a:pt x="46" y="34"/>
                    <a:pt x="51" y="26"/>
                    <a:pt x="45" y="17"/>
                  </a:cubicBezTo>
                  <a:close/>
                </a:path>
              </a:pathLst>
            </a:custGeom>
            <a:grpFill/>
            <a:ln>
              <a:noFill/>
            </a:ln>
          </p:spPr>
          <p:txBody>
            <a:bodyPr anchor="ctr"/>
            <a:lstStyle/>
            <a:p>
              <a:pPr algn="ctr"/>
            </a:p>
          </p:txBody>
        </p:sp>
        <p:sp>
          <p:nvSpPr>
            <p:cNvPr id="679" name="ïšḷíḓè"/>
            <p:cNvSpPr/>
            <p:nvPr/>
          </p:nvSpPr>
          <p:spPr bwMode="auto">
            <a:xfrm>
              <a:off x="9845844" y="4629324"/>
              <a:ext cx="174353" cy="128065"/>
            </a:xfrm>
            <a:custGeom>
              <a:avLst/>
              <a:gdLst>
                <a:gd name="T0" fmla="*/ 44 w 48"/>
                <a:gd name="T1" fmla="*/ 17 h 35"/>
                <a:gd name="T2" fmla="*/ 16 w 48"/>
                <a:gd name="T3" fmla="*/ 0 h 35"/>
                <a:gd name="T4" fmla="*/ 4 w 48"/>
                <a:gd name="T5" fmla="*/ 17 h 35"/>
                <a:gd name="T6" fmla="*/ 32 w 48"/>
                <a:gd name="T7" fmla="*/ 35 h 35"/>
                <a:gd name="T8" fmla="*/ 44 w 48"/>
                <a:gd name="T9" fmla="*/ 17 h 35"/>
              </a:gdLst>
              <a:ahLst/>
              <a:cxnLst>
                <a:cxn ang="0">
                  <a:pos x="T0" y="T1"/>
                </a:cxn>
                <a:cxn ang="0">
                  <a:pos x="T2" y="T3"/>
                </a:cxn>
                <a:cxn ang="0">
                  <a:pos x="T4" y="T5"/>
                </a:cxn>
                <a:cxn ang="0">
                  <a:pos x="T6" y="T7"/>
                </a:cxn>
                <a:cxn ang="0">
                  <a:pos x="T8" y="T9"/>
                </a:cxn>
              </a:cxnLst>
              <a:rect l="0" t="0" r="r" b="b"/>
              <a:pathLst>
                <a:path w="48" h="35">
                  <a:moveTo>
                    <a:pt x="44" y="17"/>
                  </a:moveTo>
                  <a:cubicBezTo>
                    <a:pt x="40" y="8"/>
                    <a:pt x="27" y="0"/>
                    <a:pt x="16" y="0"/>
                  </a:cubicBezTo>
                  <a:cubicBezTo>
                    <a:pt x="5" y="0"/>
                    <a:pt x="0" y="8"/>
                    <a:pt x="4" y="17"/>
                  </a:cubicBezTo>
                  <a:cubicBezTo>
                    <a:pt x="8" y="27"/>
                    <a:pt x="21" y="35"/>
                    <a:pt x="32" y="35"/>
                  </a:cubicBezTo>
                  <a:cubicBezTo>
                    <a:pt x="43" y="35"/>
                    <a:pt x="48" y="27"/>
                    <a:pt x="44" y="17"/>
                  </a:cubicBezTo>
                  <a:close/>
                </a:path>
              </a:pathLst>
            </a:custGeom>
            <a:grpFill/>
            <a:ln>
              <a:noFill/>
            </a:ln>
          </p:spPr>
          <p:txBody>
            <a:bodyPr anchor="ctr"/>
            <a:lstStyle/>
            <a:p>
              <a:pPr algn="ctr"/>
            </a:p>
          </p:txBody>
        </p:sp>
        <p:sp>
          <p:nvSpPr>
            <p:cNvPr id="680" name="ïṩľíḑé"/>
            <p:cNvSpPr/>
            <p:nvPr/>
          </p:nvSpPr>
          <p:spPr bwMode="auto">
            <a:xfrm>
              <a:off x="10024826" y="4629324"/>
              <a:ext cx="178982" cy="128065"/>
            </a:xfrm>
            <a:custGeom>
              <a:avLst/>
              <a:gdLst>
                <a:gd name="T0" fmla="*/ 44 w 49"/>
                <a:gd name="T1" fmla="*/ 17 h 35"/>
                <a:gd name="T2" fmla="*/ 16 w 49"/>
                <a:gd name="T3" fmla="*/ 0 h 35"/>
                <a:gd name="T4" fmla="*/ 4 w 49"/>
                <a:gd name="T5" fmla="*/ 17 h 35"/>
                <a:gd name="T6" fmla="*/ 32 w 49"/>
                <a:gd name="T7" fmla="*/ 35 h 35"/>
                <a:gd name="T8" fmla="*/ 44 w 49"/>
                <a:gd name="T9" fmla="*/ 17 h 35"/>
              </a:gdLst>
              <a:ahLst/>
              <a:cxnLst>
                <a:cxn ang="0">
                  <a:pos x="T0" y="T1"/>
                </a:cxn>
                <a:cxn ang="0">
                  <a:pos x="T2" y="T3"/>
                </a:cxn>
                <a:cxn ang="0">
                  <a:pos x="T4" y="T5"/>
                </a:cxn>
                <a:cxn ang="0">
                  <a:pos x="T6" y="T7"/>
                </a:cxn>
                <a:cxn ang="0">
                  <a:pos x="T8" y="T9"/>
                </a:cxn>
              </a:cxnLst>
              <a:rect l="0" t="0" r="r" b="b"/>
              <a:pathLst>
                <a:path w="49" h="35">
                  <a:moveTo>
                    <a:pt x="44" y="17"/>
                  </a:moveTo>
                  <a:cubicBezTo>
                    <a:pt x="39" y="8"/>
                    <a:pt x="27" y="0"/>
                    <a:pt x="16" y="0"/>
                  </a:cubicBezTo>
                  <a:cubicBezTo>
                    <a:pt x="5" y="0"/>
                    <a:pt x="0" y="8"/>
                    <a:pt x="4" y="17"/>
                  </a:cubicBezTo>
                  <a:cubicBezTo>
                    <a:pt x="8" y="27"/>
                    <a:pt x="21" y="35"/>
                    <a:pt x="32" y="35"/>
                  </a:cubicBezTo>
                  <a:cubicBezTo>
                    <a:pt x="43" y="35"/>
                    <a:pt x="49" y="27"/>
                    <a:pt x="44" y="17"/>
                  </a:cubicBezTo>
                  <a:close/>
                </a:path>
              </a:pathLst>
            </a:custGeom>
            <a:grpFill/>
            <a:ln>
              <a:noFill/>
            </a:ln>
          </p:spPr>
          <p:txBody>
            <a:bodyPr anchor="ctr"/>
            <a:lstStyle/>
            <a:p>
              <a:pPr algn="ctr"/>
            </a:p>
          </p:txBody>
        </p:sp>
        <p:sp>
          <p:nvSpPr>
            <p:cNvPr id="681" name="iŝliḋè"/>
            <p:cNvSpPr/>
            <p:nvPr/>
          </p:nvSpPr>
          <p:spPr bwMode="auto">
            <a:xfrm>
              <a:off x="10199179" y="4629324"/>
              <a:ext cx="183611" cy="128065"/>
            </a:xfrm>
            <a:custGeom>
              <a:avLst/>
              <a:gdLst>
                <a:gd name="T0" fmla="*/ 45 w 50"/>
                <a:gd name="T1" fmla="*/ 17 h 35"/>
                <a:gd name="T2" fmla="*/ 17 w 50"/>
                <a:gd name="T3" fmla="*/ 0 h 35"/>
                <a:gd name="T4" fmla="*/ 5 w 50"/>
                <a:gd name="T5" fmla="*/ 17 h 35"/>
                <a:gd name="T6" fmla="*/ 33 w 50"/>
                <a:gd name="T7" fmla="*/ 35 h 35"/>
                <a:gd name="T8" fmla="*/ 45 w 50"/>
                <a:gd name="T9" fmla="*/ 17 h 35"/>
              </a:gdLst>
              <a:ahLst/>
              <a:cxnLst>
                <a:cxn ang="0">
                  <a:pos x="T0" y="T1"/>
                </a:cxn>
                <a:cxn ang="0">
                  <a:pos x="T2" y="T3"/>
                </a:cxn>
                <a:cxn ang="0">
                  <a:pos x="T4" y="T5"/>
                </a:cxn>
                <a:cxn ang="0">
                  <a:pos x="T6" y="T7"/>
                </a:cxn>
                <a:cxn ang="0">
                  <a:pos x="T8" y="T9"/>
                </a:cxn>
              </a:cxnLst>
              <a:rect l="0" t="0" r="r" b="b"/>
              <a:pathLst>
                <a:path w="50" h="35">
                  <a:moveTo>
                    <a:pt x="45" y="17"/>
                  </a:moveTo>
                  <a:cubicBezTo>
                    <a:pt x="40" y="8"/>
                    <a:pt x="28" y="0"/>
                    <a:pt x="17" y="0"/>
                  </a:cubicBezTo>
                  <a:cubicBezTo>
                    <a:pt x="6" y="0"/>
                    <a:pt x="0" y="8"/>
                    <a:pt x="5" y="17"/>
                  </a:cubicBezTo>
                  <a:cubicBezTo>
                    <a:pt x="10" y="27"/>
                    <a:pt x="22" y="35"/>
                    <a:pt x="33" y="35"/>
                  </a:cubicBezTo>
                  <a:cubicBezTo>
                    <a:pt x="45" y="35"/>
                    <a:pt x="50" y="27"/>
                    <a:pt x="45" y="17"/>
                  </a:cubicBezTo>
                  <a:close/>
                </a:path>
              </a:pathLst>
            </a:custGeom>
            <a:grpFill/>
            <a:ln>
              <a:noFill/>
            </a:ln>
          </p:spPr>
          <p:txBody>
            <a:bodyPr anchor="ctr"/>
            <a:lstStyle/>
            <a:p>
              <a:pPr algn="ctr"/>
            </a:p>
          </p:txBody>
        </p:sp>
        <p:sp>
          <p:nvSpPr>
            <p:cNvPr id="682" name="ïsļíḍe"/>
            <p:cNvSpPr/>
            <p:nvPr/>
          </p:nvSpPr>
          <p:spPr bwMode="auto">
            <a:xfrm>
              <a:off x="10378161" y="4629324"/>
              <a:ext cx="182068" cy="128065"/>
            </a:xfrm>
            <a:custGeom>
              <a:avLst/>
              <a:gdLst>
                <a:gd name="T0" fmla="*/ 45 w 50"/>
                <a:gd name="T1" fmla="*/ 17 h 35"/>
                <a:gd name="T2" fmla="*/ 16 w 50"/>
                <a:gd name="T3" fmla="*/ 0 h 35"/>
                <a:gd name="T4" fmla="*/ 5 w 50"/>
                <a:gd name="T5" fmla="*/ 17 h 35"/>
                <a:gd name="T6" fmla="*/ 34 w 50"/>
                <a:gd name="T7" fmla="*/ 35 h 35"/>
                <a:gd name="T8" fmla="*/ 45 w 50"/>
                <a:gd name="T9" fmla="*/ 17 h 35"/>
              </a:gdLst>
              <a:ahLst/>
              <a:cxnLst>
                <a:cxn ang="0">
                  <a:pos x="T0" y="T1"/>
                </a:cxn>
                <a:cxn ang="0">
                  <a:pos x="T2" y="T3"/>
                </a:cxn>
                <a:cxn ang="0">
                  <a:pos x="T4" y="T5"/>
                </a:cxn>
                <a:cxn ang="0">
                  <a:pos x="T6" y="T7"/>
                </a:cxn>
                <a:cxn ang="0">
                  <a:pos x="T8" y="T9"/>
                </a:cxn>
              </a:cxnLst>
              <a:rect l="0" t="0" r="r" b="b"/>
              <a:pathLst>
                <a:path w="50" h="35">
                  <a:moveTo>
                    <a:pt x="45" y="17"/>
                  </a:moveTo>
                  <a:cubicBezTo>
                    <a:pt x="40" y="8"/>
                    <a:pt x="27" y="0"/>
                    <a:pt x="16" y="0"/>
                  </a:cubicBezTo>
                  <a:cubicBezTo>
                    <a:pt x="5" y="0"/>
                    <a:pt x="0" y="8"/>
                    <a:pt x="5" y="17"/>
                  </a:cubicBezTo>
                  <a:cubicBezTo>
                    <a:pt x="10" y="27"/>
                    <a:pt x="23" y="35"/>
                    <a:pt x="34" y="35"/>
                  </a:cubicBezTo>
                  <a:cubicBezTo>
                    <a:pt x="45" y="35"/>
                    <a:pt x="50" y="27"/>
                    <a:pt x="45" y="17"/>
                  </a:cubicBezTo>
                  <a:close/>
                </a:path>
              </a:pathLst>
            </a:custGeom>
            <a:grpFill/>
            <a:ln>
              <a:noFill/>
            </a:ln>
          </p:spPr>
          <p:txBody>
            <a:bodyPr anchor="ctr"/>
            <a:lstStyle/>
            <a:p>
              <a:pPr algn="ctr"/>
            </a:p>
          </p:txBody>
        </p:sp>
        <p:sp>
          <p:nvSpPr>
            <p:cNvPr id="683" name="îŝļiḋé"/>
            <p:cNvSpPr/>
            <p:nvPr/>
          </p:nvSpPr>
          <p:spPr bwMode="auto">
            <a:xfrm>
              <a:off x="10557143" y="4629324"/>
              <a:ext cx="182068" cy="128065"/>
            </a:xfrm>
            <a:custGeom>
              <a:avLst/>
              <a:gdLst>
                <a:gd name="T0" fmla="*/ 45 w 50"/>
                <a:gd name="T1" fmla="*/ 17 h 35"/>
                <a:gd name="T2" fmla="*/ 16 w 50"/>
                <a:gd name="T3" fmla="*/ 0 h 35"/>
                <a:gd name="T4" fmla="*/ 5 w 50"/>
                <a:gd name="T5" fmla="*/ 17 h 35"/>
                <a:gd name="T6" fmla="*/ 34 w 50"/>
                <a:gd name="T7" fmla="*/ 35 h 35"/>
                <a:gd name="T8" fmla="*/ 45 w 50"/>
                <a:gd name="T9" fmla="*/ 17 h 35"/>
              </a:gdLst>
              <a:ahLst/>
              <a:cxnLst>
                <a:cxn ang="0">
                  <a:pos x="T0" y="T1"/>
                </a:cxn>
                <a:cxn ang="0">
                  <a:pos x="T2" y="T3"/>
                </a:cxn>
                <a:cxn ang="0">
                  <a:pos x="T4" y="T5"/>
                </a:cxn>
                <a:cxn ang="0">
                  <a:pos x="T6" y="T7"/>
                </a:cxn>
                <a:cxn ang="0">
                  <a:pos x="T8" y="T9"/>
                </a:cxn>
              </a:cxnLst>
              <a:rect l="0" t="0" r="r" b="b"/>
              <a:pathLst>
                <a:path w="50" h="35">
                  <a:moveTo>
                    <a:pt x="45" y="17"/>
                  </a:moveTo>
                  <a:cubicBezTo>
                    <a:pt x="40" y="8"/>
                    <a:pt x="27" y="0"/>
                    <a:pt x="16" y="0"/>
                  </a:cubicBezTo>
                  <a:cubicBezTo>
                    <a:pt x="5" y="0"/>
                    <a:pt x="0" y="8"/>
                    <a:pt x="5" y="17"/>
                  </a:cubicBezTo>
                  <a:cubicBezTo>
                    <a:pt x="10" y="27"/>
                    <a:pt x="23" y="35"/>
                    <a:pt x="34" y="35"/>
                  </a:cubicBezTo>
                  <a:cubicBezTo>
                    <a:pt x="45" y="35"/>
                    <a:pt x="50" y="27"/>
                    <a:pt x="45" y="17"/>
                  </a:cubicBezTo>
                  <a:close/>
                </a:path>
              </a:pathLst>
            </a:custGeom>
            <a:grpFill/>
            <a:ln>
              <a:noFill/>
            </a:ln>
          </p:spPr>
          <p:txBody>
            <a:bodyPr anchor="ctr"/>
            <a:lstStyle/>
            <a:p>
              <a:pPr algn="ctr"/>
            </a:p>
          </p:txBody>
        </p:sp>
        <p:sp>
          <p:nvSpPr>
            <p:cNvPr id="684" name="iś1íḋe"/>
            <p:cNvSpPr/>
            <p:nvPr/>
          </p:nvSpPr>
          <p:spPr bwMode="auto">
            <a:xfrm>
              <a:off x="10736125" y="4629324"/>
              <a:ext cx="182068" cy="128065"/>
            </a:xfrm>
            <a:custGeom>
              <a:avLst/>
              <a:gdLst>
                <a:gd name="T0" fmla="*/ 45 w 50"/>
                <a:gd name="T1" fmla="*/ 17 h 35"/>
                <a:gd name="T2" fmla="*/ 16 w 50"/>
                <a:gd name="T3" fmla="*/ 0 h 35"/>
                <a:gd name="T4" fmla="*/ 5 w 50"/>
                <a:gd name="T5" fmla="*/ 17 h 35"/>
                <a:gd name="T6" fmla="*/ 35 w 50"/>
                <a:gd name="T7" fmla="*/ 35 h 35"/>
                <a:gd name="T8" fmla="*/ 45 w 50"/>
                <a:gd name="T9" fmla="*/ 17 h 35"/>
              </a:gdLst>
              <a:ahLst/>
              <a:cxnLst>
                <a:cxn ang="0">
                  <a:pos x="T0" y="T1"/>
                </a:cxn>
                <a:cxn ang="0">
                  <a:pos x="T2" y="T3"/>
                </a:cxn>
                <a:cxn ang="0">
                  <a:pos x="T4" y="T5"/>
                </a:cxn>
                <a:cxn ang="0">
                  <a:pos x="T6" y="T7"/>
                </a:cxn>
                <a:cxn ang="0">
                  <a:pos x="T8" y="T9"/>
                </a:cxn>
              </a:cxnLst>
              <a:rect l="0" t="0" r="r" b="b"/>
              <a:pathLst>
                <a:path w="50" h="35">
                  <a:moveTo>
                    <a:pt x="45" y="17"/>
                  </a:moveTo>
                  <a:cubicBezTo>
                    <a:pt x="40" y="8"/>
                    <a:pt x="27" y="0"/>
                    <a:pt x="16" y="0"/>
                  </a:cubicBezTo>
                  <a:cubicBezTo>
                    <a:pt x="5" y="0"/>
                    <a:pt x="0" y="8"/>
                    <a:pt x="5" y="17"/>
                  </a:cubicBezTo>
                  <a:cubicBezTo>
                    <a:pt x="10" y="27"/>
                    <a:pt x="23" y="35"/>
                    <a:pt x="35" y="35"/>
                  </a:cubicBezTo>
                  <a:cubicBezTo>
                    <a:pt x="46" y="35"/>
                    <a:pt x="50" y="27"/>
                    <a:pt x="45" y="17"/>
                  </a:cubicBezTo>
                  <a:close/>
                </a:path>
              </a:pathLst>
            </a:custGeom>
            <a:grpFill/>
            <a:ln>
              <a:noFill/>
            </a:ln>
          </p:spPr>
          <p:txBody>
            <a:bodyPr anchor="ctr"/>
            <a:lstStyle/>
            <a:p>
              <a:pPr algn="ctr"/>
            </a:p>
          </p:txBody>
        </p:sp>
        <p:sp>
          <p:nvSpPr>
            <p:cNvPr id="685" name="íṡḻïḑê"/>
            <p:cNvSpPr/>
            <p:nvPr/>
          </p:nvSpPr>
          <p:spPr bwMode="auto">
            <a:xfrm>
              <a:off x="10915106" y="4629324"/>
              <a:ext cx="185154" cy="128065"/>
            </a:xfrm>
            <a:custGeom>
              <a:avLst/>
              <a:gdLst>
                <a:gd name="T0" fmla="*/ 45 w 51"/>
                <a:gd name="T1" fmla="*/ 17 h 35"/>
                <a:gd name="T2" fmla="*/ 15 w 51"/>
                <a:gd name="T3" fmla="*/ 0 h 35"/>
                <a:gd name="T4" fmla="*/ 5 w 51"/>
                <a:gd name="T5" fmla="*/ 17 h 35"/>
                <a:gd name="T6" fmla="*/ 35 w 51"/>
                <a:gd name="T7" fmla="*/ 35 h 35"/>
                <a:gd name="T8" fmla="*/ 45 w 51"/>
                <a:gd name="T9" fmla="*/ 17 h 35"/>
              </a:gdLst>
              <a:ahLst/>
              <a:cxnLst>
                <a:cxn ang="0">
                  <a:pos x="T0" y="T1"/>
                </a:cxn>
                <a:cxn ang="0">
                  <a:pos x="T2" y="T3"/>
                </a:cxn>
                <a:cxn ang="0">
                  <a:pos x="T4" y="T5"/>
                </a:cxn>
                <a:cxn ang="0">
                  <a:pos x="T6" y="T7"/>
                </a:cxn>
                <a:cxn ang="0">
                  <a:pos x="T8" y="T9"/>
                </a:cxn>
              </a:cxnLst>
              <a:rect l="0" t="0" r="r" b="b"/>
              <a:pathLst>
                <a:path w="51" h="35">
                  <a:moveTo>
                    <a:pt x="45" y="17"/>
                  </a:moveTo>
                  <a:cubicBezTo>
                    <a:pt x="40" y="8"/>
                    <a:pt x="26" y="0"/>
                    <a:pt x="15" y="0"/>
                  </a:cubicBezTo>
                  <a:cubicBezTo>
                    <a:pt x="4" y="0"/>
                    <a:pt x="0" y="8"/>
                    <a:pt x="5" y="17"/>
                  </a:cubicBezTo>
                  <a:cubicBezTo>
                    <a:pt x="10" y="27"/>
                    <a:pt x="24" y="35"/>
                    <a:pt x="35" y="35"/>
                  </a:cubicBezTo>
                  <a:cubicBezTo>
                    <a:pt x="46" y="35"/>
                    <a:pt x="51" y="27"/>
                    <a:pt x="45" y="17"/>
                  </a:cubicBezTo>
                  <a:close/>
                </a:path>
              </a:pathLst>
            </a:custGeom>
            <a:grpFill/>
            <a:ln>
              <a:noFill/>
            </a:ln>
          </p:spPr>
          <p:txBody>
            <a:bodyPr anchor="ctr"/>
            <a:lstStyle/>
            <a:p>
              <a:pPr algn="ctr"/>
            </a:p>
          </p:txBody>
        </p:sp>
        <p:sp>
          <p:nvSpPr>
            <p:cNvPr id="686" name="ísľíḍé"/>
            <p:cNvSpPr/>
            <p:nvPr/>
          </p:nvSpPr>
          <p:spPr bwMode="auto">
            <a:xfrm>
              <a:off x="11094088" y="4629324"/>
              <a:ext cx="185154" cy="128065"/>
            </a:xfrm>
            <a:custGeom>
              <a:avLst/>
              <a:gdLst>
                <a:gd name="T0" fmla="*/ 45 w 51"/>
                <a:gd name="T1" fmla="*/ 17 h 35"/>
                <a:gd name="T2" fmla="*/ 15 w 51"/>
                <a:gd name="T3" fmla="*/ 0 h 35"/>
                <a:gd name="T4" fmla="*/ 5 w 51"/>
                <a:gd name="T5" fmla="*/ 17 h 35"/>
                <a:gd name="T6" fmla="*/ 35 w 51"/>
                <a:gd name="T7" fmla="*/ 35 h 35"/>
                <a:gd name="T8" fmla="*/ 45 w 51"/>
                <a:gd name="T9" fmla="*/ 17 h 35"/>
              </a:gdLst>
              <a:ahLst/>
              <a:cxnLst>
                <a:cxn ang="0">
                  <a:pos x="T0" y="T1"/>
                </a:cxn>
                <a:cxn ang="0">
                  <a:pos x="T2" y="T3"/>
                </a:cxn>
                <a:cxn ang="0">
                  <a:pos x="T4" y="T5"/>
                </a:cxn>
                <a:cxn ang="0">
                  <a:pos x="T6" y="T7"/>
                </a:cxn>
                <a:cxn ang="0">
                  <a:pos x="T8" y="T9"/>
                </a:cxn>
              </a:cxnLst>
              <a:rect l="0" t="0" r="r" b="b"/>
              <a:pathLst>
                <a:path w="51" h="35">
                  <a:moveTo>
                    <a:pt x="45" y="17"/>
                  </a:moveTo>
                  <a:cubicBezTo>
                    <a:pt x="40" y="8"/>
                    <a:pt x="26" y="0"/>
                    <a:pt x="15" y="0"/>
                  </a:cubicBezTo>
                  <a:cubicBezTo>
                    <a:pt x="4" y="0"/>
                    <a:pt x="0" y="8"/>
                    <a:pt x="5" y="17"/>
                  </a:cubicBezTo>
                  <a:cubicBezTo>
                    <a:pt x="11" y="27"/>
                    <a:pt x="24" y="35"/>
                    <a:pt x="35" y="35"/>
                  </a:cubicBezTo>
                  <a:cubicBezTo>
                    <a:pt x="46" y="35"/>
                    <a:pt x="51" y="27"/>
                    <a:pt x="45" y="17"/>
                  </a:cubicBezTo>
                  <a:close/>
                </a:path>
              </a:pathLst>
            </a:custGeom>
            <a:grpFill/>
            <a:ln>
              <a:noFill/>
            </a:ln>
          </p:spPr>
          <p:txBody>
            <a:bodyPr anchor="ctr"/>
            <a:lstStyle/>
            <a:p>
              <a:pPr algn="ctr"/>
            </a:p>
          </p:txBody>
        </p:sp>
        <p:sp>
          <p:nvSpPr>
            <p:cNvPr id="687" name="îṣ1idè"/>
            <p:cNvSpPr/>
            <p:nvPr/>
          </p:nvSpPr>
          <p:spPr bwMode="auto">
            <a:xfrm>
              <a:off x="9910648" y="4783619"/>
              <a:ext cx="183611" cy="131151"/>
            </a:xfrm>
            <a:custGeom>
              <a:avLst/>
              <a:gdLst>
                <a:gd name="T0" fmla="*/ 45 w 50"/>
                <a:gd name="T1" fmla="*/ 18 h 36"/>
                <a:gd name="T2" fmla="*/ 17 w 50"/>
                <a:gd name="T3" fmla="*/ 0 h 36"/>
                <a:gd name="T4" fmla="*/ 5 w 50"/>
                <a:gd name="T5" fmla="*/ 18 h 36"/>
                <a:gd name="T6" fmla="*/ 33 w 50"/>
                <a:gd name="T7" fmla="*/ 36 h 36"/>
                <a:gd name="T8" fmla="*/ 45 w 50"/>
                <a:gd name="T9" fmla="*/ 18 h 36"/>
              </a:gdLst>
              <a:ahLst/>
              <a:cxnLst>
                <a:cxn ang="0">
                  <a:pos x="T0" y="T1"/>
                </a:cxn>
                <a:cxn ang="0">
                  <a:pos x="T2" y="T3"/>
                </a:cxn>
                <a:cxn ang="0">
                  <a:pos x="T4" y="T5"/>
                </a:cxn>
                <a:cxn ang="0">
                  <a:pos x="T6" y="T7"/>
                </a:cxn>
                <a:cxn ang="0">
                  <a:pos x="T8" y="T9"/>
                </a:cxn>
              </a:cxnLst>
              <a:rect l="0" t="0" r="r" b="b"/>
              <a:pathLst>
                <a:path w="50" h="36">
                  <a:moveTo>
                    <a:pt x="45" y="18"/>
                  </a:moveTo>
                  <a:cubicBezTo>
                    <a:pt x="41" y="8"/>
                    <a:pt x="28" y="0"/>
                    <a:pt x="17" y="0"/>
                  </a:cubicBezTo>
                  <a:cubicBezTo>
                    <a:pt x="6" y="0"/>
                    <a:pt x="0" y="8"/>
                    <a:pt x="5" y="18"/>
                  </a:cubicBezTo>
                  <a:cubicBezTo>
                    <a:pt x="9" y="28"/>
                    <a:pt x="22" y="36"/>
                    <a:pt x="33" y="36"/>
                  </a:cubicBezTo>
                  <a:cubicBezTo>
                    <a:pt x="44" y="36"/>
                    <a:pt x="50" y="28"/>
                    <a:pt x="45" y="18"/>
                  </a:cubicBezTo>
                  <a:close/>
                </a:path>
              </a:pathLst>
            </a:custGeom>
            <a:grpFill/>
            <a:ln>
              <a:noFill/>
            </a:ln>
          </p:spPr>
          <p:txBody>
            <a:bodyPr anchor="ctr"/>
            <a:lstStyle/>
            <a:p>
              <a:pPr algn="ctr"/>
            </a:p>
          </p:txBody>
        </p:sp>
        <p:sp>
          <p:nvSpPr>
            <p:cNvPr id="688" name="iṣľîḓe"/>
            <p:cNvSpPr/>
            <p:nvPr/>
          </p:nvSpPr>
          <p:spPr bwMode="auto">
            <a:xfrm>
              <a:off x="10819444" y="4783619"/>
              <a:ext cx="186697" cy="131151"/>
            </a:xfrm>
            <a:custGeom>
              <a:avLst/>
              <a:gdLst>
                <a:gd name="T0" fmla="*/ 46 w 51"/>
                <a:gd name="T1" fmla="*/ 18 h 36"/>
                <a:gd name="T2" fmla="*/ 16 w 51"/>
                <a:gd name="T3" fmla="*/ 0 h 36"/>
                <a:gd name="T4" fmla="*/ 5 w 51"/>
                <a:gd name="T5" fmla="*/ 18 h 36"/>
                <a:gd name="T6" fmla="*/ 35 w 51"/>
                <a:gd name="T7" fmla="*/ 36 h 36"/>
                <a:gd name="T8" fmla="*/ 46 w 51"/>
                <a:gd name="T9" fmla="*/ 18 h 36"/>
              </a:gdLst>
              <a:ahLst/>
              <a:cxnLst>
                <a:cxn ang="0">
                  <a:pos x="T0" y="T1"/>
                </a:cxn>
                <a:cxn ang="0">
                  <a:pos x="T2" y="T3"/>
                </a:cxn>
                <a:cxn ang="0">
                  <a:pos x="T4" y="T5"/>
                </a:cxn>
                <a:cxn ang="0">
                  <a:pos x="T6" y="T7"/>
                </a:cxn>
                <a:cxn ang="0">
                  <a:pos x="T8" y="T9"/>
                </a:cxn>
              </a:cxnLst>
              <a:rect l="0" t="0" r="r" b="b"/>
              <a:pathLst>
                <a:path w="51" h="36">
                  <a:moveTo>
                    <a:pt x="46" y="18"/>
                  </a:moveTo>
                  <a:cubicBezTo>
                    <a:pt x="40" y="8"/>
                    <a:pt x="27" y="0"/>
                    <a:pt x="16" y="0"/>
                  </a:cubicBezTo>
                  <a:cubicBezTo>
                    <a:pt x="5" y="0"/>
                    <a:pt x="0" y="8"/>
                    <a:pt x="5" y="18"/>
                  </a:cubicBezTo>
                  <a:cubicBezTo>
                    <a:pt x="10" y="28"/>
                    <a:pt x="24" y="36"/>
                    <a:pt x="35" y="36"/>
                  </a:cubicBezTo>
                  <a:cubicBezTo>
                    <a:pt x="47" y="36"/>
                    <a:pt x="51" y="28"/>
                    <a:pt x="46" y="18"/>
                  </a:cubicBezTo>
                  <a:close/>
                </a:path>
              </a:pathLst>
            </a:custGeom>
            <a:grpFill/>
            <a:ln>
              <a:noFill/>
            </a:ln>
          </p:spPr>
          <p:txBody>
            <a:bodyPr anchor="ctr"/>
            <a:lstStyle/>
            <a:p>
              <a:pPr algn="ctr"/>
            </a:p>
          </p:txBody>
        </p:sp>
        <p:sp>
          <p:nvSpPr>
            <p:cNvPr id="689" name="ïṧlîḋè"/>
            <p:cNvSpPr/>
            <p:nvPr/>
          </p:nvSpPr>
          <p:spPr bwMode="auto">
            <a:xfrm>
              <a:off x="10998426" y="4783619"/>
              <a:ext cx="189783" cy="131151"/>
            </a:xfrm>
            <a:custGeom>
              <a:avLst/>
              <a:gdLst>
                <a:gd name="T0" fmla="*/ 47 w 52"/>
                <a:gd name="T1" fmla="*/ 18 h 36"/>
                <a:gd name="T2" fmla="*/ 16 w 52"/>
                <a:gd name="T3" fmla="*/ 0 h 36"/>
                <a:gd name="T4" fmla="*/ 6 w 52"/>
                <a:gd name="T5" fmla="*/ 18 h 36"/>
                <a:gd name="T6" fmla="*/ 36 w 52"/>
                <a:gd name="T7" fmla="*/ 36 h 36"/>
                <a:gd name="T8" fmla="*/ 47 w 52"/>
                <a:gd name="T9" fmla="*/ 18 h 36"/>
              </a:gdLst>
              <a:ahLst/>
              <a:cxnLst>
                <a:cxn ang="0">
                  <a:pos x="T0" y="T1"/>
                </a:cxn>
                <a:cxn ang="0">
                  <a:pos x="T2" y="T3"/>
                </a:cxn>
                <a:cxn ang="0">
                  <a:pos x="T4" y="T5"/>
                </a:cxn>
                <a:cxn ang="0">
                  <a:pos x="T6" y="T7"/>
                </a:cxn>
                <a:cxn ang="0">
                  <a:pos x="T8" y="T9"/>
                </a:cxn>
              </a:cxnLst>
              <a:rect l="0" t="0" r="r" b="b"/>
              <a:pathLst>
                <a:path w="52" h="36">
                  <a:moveTo>
                    <a:pt x="47" y="18"/>
                  </a:moveTo>
                  <a:cubicBezTo>
                    <a:pt x="41" y="8"/>
                    <a:pt x="27" y="0"/>
                    <a:pt x="16" y="0"/>
                  </a:cubicBezTo>
                  <a:cubicBezTo>
                    <a:pt x="5" y="0"/>
                    <a:pt x="0" y="8"/>
                    <a:pt x="6" y="18"/>
                  </a:cubicBezTo>
                  <a:cubicBezTo>
                    <a:pt x="11" y="28"/>
                    <a:pt x="25" y="36"/>
                    <a:pt x="36" y="36"/>
                  </a:cubicBezTo>
                  <a:cubicBezTo>
                    <a:pt x="48" y="36"/>
                    <a:pt x="52" y="28"/>
                    <a:pt x="47" y="18"/>
                  </a:cubicBezTo>
                  <a:close/>
                </a:path>
              </a:pathLst>
            </a:custGeom>
            <a:grpFill/>
            <a:ln>
              <a:noFill/>
            </a:ln>
          </p:spPr>
          <p:txBody>
            <a:bodyPr anchor="ctr"/>
            <a:lstStyle/>
            <a:p>
              <a:pPr algn="ctr"/>
            </a:p>
          </p:txBody>
        </p:sp>
        <p:sp>
          <p:nvSpPr>
            <p:cNvPr id="690" name="îŝľiḓê"/>
            <p:cNvSpPr/>
            <p:nvPr/>
          </p:nvSpPr>
          <p:spPr bwMode="auto">
            <a:xfrm>
              <a:off x="11180493" y="4783619"/>
              <a:ext cx="189783" cy="131151"/>
            </a:xfrm>
            <a:custGeom>
              <a:avLst/>
              <a:gdLst>
                <a:gd name="T0" fmla="*/ 47 w 52"/>
                <a:gd name="T1" fmla="*/ 18 h 36"/>
                <a:gd name="T2" fmla="*/ 16 w 52"/>
                <a:gd name="T3" fmla="*/ 0 h 36"/>
                <a:gd name="T4" fmla="*/ 6 w 52"/>
                <a:gd name="T5" fmla="*/ 18 h 36"/>
                <a:gd name="T6" fmla="*/ 37 w 52"/>
                <a:gd name="T7" fmla="*/ 36 h 36"/>
                <a:gd name="T8" fmla="*/ 47 w 52"/>
                <a:gd name="T9" fmla="*/ 18 h 36"/>
              </a:gdLst>
              <a:ahLst/>
              <a:cxnLst>
                <a:cxn ang="0">
                  <a:pos x="T0" y="T1"/>
                </a:cxn>
                <a:cxn ang="0">
                  <a:pos x="T2" y="T3"/>
                </a:cxn>
                <a:cxn ang="0">
                  <a:pos x="T4" y="T5"/>
                </a:cxn>
                <a:cxn ang="0">
                  <a:pos x="T6" y="T7"/>
                </a:cxn>
                <a:cxn ang="0">
                  <a:pos x="T8" y="T9"/>
                </a:cxn>
              </a:cxnLst>
              <a:rect l="0" t="0" r="r" b="b"/>
              <a:pathLst>
                <a:path w="52" h="36">
                  <a:moveTo>
                    <a:pt x="47" y="18"/>
                  </a:moveTo>
                  <a:cubicBezTo>
                    <a:pt x="41" y="8"/>
                    <a:pt x="27" y="0"/>
                    <a:pt x="16" y="0"/>
                  </a:cubicBezTo>
                  <a:cubicBezTo>
                    <a:pt x="5" y="0"/>
                    <a:pt x="0" y="8"/>
                    <a:pt x="6" y="18"/>
                  </a:cubicBezTo>
                  <a:cubicBezTo>
                    <a:pt x="12" y="28"/>
                    <a:pt x="25" y="36"/>
                    <a:pt x="37" y="36"/>
                  </a:cubicBezTo>
                  <a:cubicBezTo>
                    <a:pt x="48" y="36"/>
                    <a:pt x="52" y="28"/>
                    <a:pt x="47" y="18"/>
                  </a:cubicBezTo>
                  <a:close/>
                </a:path>
              </a:pathLst>
            </a:custGeom>
            <a:grpFill/>
            <a:ln>
              <a:noFill/>
            </a:ln>
          </p:spPr>
          <p:txBody>
            <a:bodyPr anchor="ctr"/>
            <a:lstStyle/>
            <a:p>
              <a:pPr algn="ctr"/>
            </a:p>
          </p:txBody>
        </p:sp>
        <p:sp>
          <p:nvSpPr>
            <p:cNvPr id="691" name="íSļîďè"/>
            <p:cNvSpPr/>
            <p:nvPr/>
          </p:nvSpPr>
          <p:spPr bwMode="auto">
            <a:xfrm>
              <a:off x="11089459" y="4944086"/>
              <a:ext cx="194411" cy="134237"/>
            </a:xfrm>
            <a:custGeom>
              <a:avLst/>
              <a:gdLst>
                <a:gd name="T0" fmla="*/ 47 w 53"/>
                <a:gd name="T1" fmla="*/ 18 h 37"/>
                <a:gd name="T2" fmla="*/ 16 w 53"/>
                <a:gd name="T3" fmla="*/ 0 h 37"/>
                <a:gd name="T4" fmla="*/ 6 w 53"/>
                <a:gd name="T5" fmla="*/ 18 h 37"/>
                <a:gd name="T6" fmla="*/ 37 w 53"/>
                <a:gd name="T7" fmla="*/ 37 h 37"/>
                <a:gd name="T8" fmla="*/ 47 w 53"/>
                <a:gd name="T9" fmla="*/ 18 h 37"/>
              </a:gdLst>
              <a:ahLst/>
              <a:cxnLst>
                <a:cxn ang="0">
                  <a:pos x="T0" y="T1"/>
                </a:cxn>
                <a:cxn ang="0">
                  <a:pos x="T2" y="T3"/>
                </a:cxn>
                <a:cxn ang="0">
                  <a:pos x="T4" y="T5"/>
                </a:cxn>
                <a:cxn ang="0">
                  <a:pos x="T6" y="T7"/>
                </a:cxn>
                <a:cxn ang="0">
                  <a:pos x="T8" y="T9"/>
                </a:cxn>
              </a:cxnLst>
              <a:rect l="0" t="0" r="r" b="b"/>
              <a:pathLst>
                <a:path w="53" h="37">
                  <a:moveTo>
                    <a:pt x="47" y="18"/>
                  </a:moveTo>
                  <a:cubicBezTo>
                    <a:pt x="41" y="8"/>
                    <a:pt x="27" y="0"/>
                    <a:pt x="16" y="0"/>
                  </a:cubicBezTo>
                  <a:cubicBezTo>
                    <a:pt x="5" y="0"/>
                    <a:pt x="0" y="8"/>
                    <a:pt x="6" y="18"/>
                  </a:cubicBezTo>
                  <a:cubicBezTo>
                    <a:pt x="11" y="29"/>
                    <a:pt x="25" y="37"/>
                    <a:pt x="37" y="37"/>
                  </a:cubicBezTo>
                  <a:cubicBezTo>
                    <a:pt x="48" y="37"/>
                    <a:pt x="53" y="29"/>
                    <a:pt x="47" y="18"/>
                  </a:cubicBezTo>
                  <a:close/>
                </a:path>
              </a:pathLst>
            </a:custGeom>
            <a:grpFill/>
            <a:ln>
              <a:noFill/>
            </a:ln>
          </p:spPr>
          <p:txBody>
            <a:bodyPr anchor="ctr"/>
            <a:lstStyle/>
            <a:p>
              <a:pPr algn="ctr"/>
            </a:p>
          </p:txBody>
        </p:sp>
        <p:sp>
          <p:nvSpPr>
            <p:cNvPr id="692" name="îṩlïḍé"/>
            <p:cNvSpPr/>
            <p:nvPr/>
          </p:nvSpPr>
          <p:spPr bwMode="auto">
            <a:xfrm>
              <a:off x="11180493" y="5107638"/>
              <a:ext cx="197497" cy="138865"/>
            </a:xfrm>
            <a:custGeom>
              <a:avLst/>
              <a:gdLst>
                <a:gd name="T0" fmla="*/ 48 w 54"/>
                <a:gd name="T1" fmla="*/ 19 h 38"/>
                <a:gd name="T2" fmla="*/ 17 w 54"/>
                <a:gd name="T3" fmla="*/ 0 h 38"/>
                <a:gd name="T4" fmla="*/ 6 w 54"/>
                <a:gd name="T5" fmla="*/ 19 h 38"/>
                <a:gd name="T6" fmla="*/ 38 w 54"/>
                <a:gd name="T7" fmla="*/ 38 h 38"/>
                <a:gd name="T8" fmla="*/ 48 w 54"/>
                <a:gd name="T9" fmla="*/ 19 h 38"/>
              </a:gdLst>
              <a:ahLst/>
              <a:cxnLst>
                <a:cxn ang="0">
                  <a:pos x="T0" y="T1"/>
                </a:cxn>
                <a:cxn ang="0">
                  <a:pos x="T2" y="T3"/>
                </a:cxn>
                <a:cxn ang="0">
                  <a:pos x="T4" y="T5"/>
                </a:cxn>
                <a:cxn ang="0">
                  <a:pos x="T6" y="T7"/>
                </a:cxn>
                <a:cxn ang="0">
                  <a:pos x="T8" y="T9"/>
                </a:cxn>
              </a:cxnLst>
              <a:rect l="0" t="0" r="r" b="b"/>
              <a:pathLst>
                <a:path w="54" h="38">
                  <a:moveTo>
                    <a:pt x="48" y="19"/>
                  </a:moveTo>
                  <a:cubicBezTo>
                    <a:pt x="42" y="9"/>
                    <a:pt x="28" y="0"/>
                    <a:pt x="17" y="0"/>
                  </a:cubicBezTo>
                  <a:cubicBezTo>
                    <a:pt x="5" y="0"/>
                    <a:pt x="0" y="9"/>
                    <a:pt x="6" y="19"/>
                  </a:cubicBezTo>
                  <a:cubicBezTo>
                    <a:pt x="12" y="30"/>
                    <a:pt x="26" y="38"/>
                    <a:pt x="38" y="38"/>
                  </a:cubicBezTo>
                  <a:cubicBezTo>
                    <a:pt x="50" y="38"/>
                    <a:pt x="54" y="30"/>
                    <a:pt x="48" y="19"/>
                  </a:cubicBezTo>
                  <a:close/>
                </a:path>
              </a:pathLst>
            </a:custGeom>
            <a:grpFill/>
            <a:ln>
              <a:noFill/>
            </a:ln>
          </p:spPr>
          <p:txBody>
            <a:bodyPr anchor="ctr"/>
            <a:lstStyle/>
            <a:p>
              <a:pPr algn="ctr"/>
            </a:p>
          </p:txBody>
        </p:sp>
        <p:sp>
          <p:nvSpPr>
            <p:cNvPr id="693" name="îşlîḋé"/>
            <p:cNvSpPr/>
            <p:nvPr/>
          </p:nvSpPr>
          <p:spPr bwMode="auto">
            <a:xfrm>
              <a:off x="2999791" y="2907396"/>
              <a:ext cx="135779" cy="84863"/>
            </a:xfrm>
            <a:custGeom>
              <a:avLst/>
              <a:gdLst>
                <a:gd name="T0" fmla="*/ 34 w 37"/>
                <a:gd name="T1" fmla="*/ 11 h 23"/>
                <a:gd name="T2" fmla="*/ 22 w 37"/>
                <a:gd name="T3" fmla="*/ 0 h 23"/>
                <a:gd name="T4" fmla="*/ 2 w 37"/>
                <a:gd name="T5" fmla="*/ 11 h 23"/>
                <a:gd name="T6" fmla="*/ 14 w 37"/>
                <a:gd name="T7" fmla="*/ 23 h 23"/>
                <a:gd name="T8" fmla="*/ 34 w 37"/>
                <a:gd name="T9" fmla="*/ 11 h 23"/>
              </a:gdLst>
              <a:ahLst/>
              <a:cxnLst>
                <a:cxn ang="0">
                  <a:pos x="T0" y="T1"/>
                </a:cxn>
                <a:cxn ang="0">
                  <a:pos x="T2" y="T3"/>
                </a:cxn>
                <a:cxn ang="0">
                  <a:pos x="T4" y="T5"/>
                </a:cxn>
                <a:cxn ang="0">
                  <a:pos x="T6" y="T7"/>
                </a:cxn>
                <a:cxn ang="0">
                  <a:pos x="T8" y="T9"/>
                </a:cxn>
              </a:cxnLst>
              <a:rect l="0" t="0" r="r" b="b"/>
              <a:pathLst>
                <a:path w="37" h="23">
                  <a:moveTo>
                    <a:pt x="34" y="11"/>
                  </a:moveTo>
                  <a:cubicBezTo>
                    <a:pt x="37" y="5"/>
                    <a:pt x="31" y="0"/>
                    <a:pt x="22" y="0"/>
                  </a:cubicBezTo>
                  <a:cubicBezTo>
                    <a:pt x="13" y="0"/>
                    <a:pt x="4" y="5"/>
                    <a:pt x="2" y="11"/>
                  </a:cubicBezTo>
                  <a:cubicBezTo>
                    <a:pt x="0" y="18"/>
                    <a:pt x="5" y="23"/>
                    <a:pt x="14" y="23"/>
                  </a:cubicBezTo>
                  <a:cubicBezTo>
                    <a:pt x="23" y="23"/>
                    <a:pt x="32" y="18"/>
                    <a:pt x="34" y="11"/>
                  </a:cubicBezTo>
                  <a:close/>
                </a:path>
              </a:pathLst>
            </a:custGeom>
            <a:grpFill/>
            <a:ln>
              <a:noFill/>
            </a:ln>
          </p:spPr>
          <p:txBody>
            <a:bodyPr anchor="ctr"/>
            <a:lstStyle/>
            <a:p>
              <a:pPr algn="ctr"/>
            </a:p>
          </p:txBody>
        </p:sp>
        <p:sp>
          <p:nvSpPr>
            <p:cNvPr id="694" name="îṣļïdê"/>
            <p:cNvSpPr/>
            <p:nvPr/>
          </p:nvSpPr>
          <p:spPr bwMode="auto">
            <a:xfrm>
              <a:off x="2959674" y="3010774"/>
              <a:ext cx="135779" cy="83319"/>
            </a:xfrm>
            <a:custGeom>
              <a:avLst/>
              <a:gdLst>
                <a:gd name="T0" fmla="*/ 35 w 37"/>
                <a:gd name="T1" fmla="*/ 11 h 23"/>
                <a:gd name="T2" fmla="*/ 23 w 37"/>
                <a:gd name="T3" fmla="*/ 0 h 23"/>
                <a:gd name="T4" fmla="*/ 2 w 37"/>
                <a:gd name="T5" fmla="*/ 11 h 23"/>
                <a:gd name="T6" fmla="*/ 14 w 37"/>
                <a:gd name="T7" fmla="*/ 23 h 23"/>
                <a:gd name="T8" fmla="*/ 35 w 37"/>
                <a:gd name="T9" fmla="*/ 11 h 23"/>
              </a:gdLst>
              <a:ahLst/>
              <a:cxnLst>
                <a:cxn ang="0">
                  <a:pos x="T0" y="T1"/>
                </a:cxn>
                <a:cxn ang="0">
                  <a:pos x="T2" y="T3"/>
                </a:cxn>
                <a:cxn ang="0">
                  <a:pos x="T4" y="T5"/>
                </a:cxn>
                <a:cxn ang="0">
                  <a:pos x="T6" y="T7"/>
                </a:cxn>
                <a:cxn ang="0">
                  <a:pos x="T8" y="T9"/>
                </a:cxn>
              </a:cxnLst>
              <a:rect l="0" t="0" r="r" b="b"/>
              <a:pathLst>
                <a:path w="37" h="23">
                  <a:moveTo>
                    <a:pt x="35" y="11"/>
                  </a:moveTo>
                  <a:cubicBezTo>
                    <a:pt x="37" y="5"/>
                    <a:pt x="32" y="0"/>
                    <a:pt x="23" y="0"/>
                  </a:cubicBezTo>
                  <a:cubicBezTo>
                    <a:pt x="14" y="0"/>
                    <a:pt x="5" y="5"/>
                    <a:pt x="2" y="11"/>
                  </a:cubicBezTo>
                  <a:cubicBezTo>
                    <a:pt x="0" y="18"/>
                    <a:pt x="5" y="23"/>
                    <a:pt x="14" y="23"/>
                  </a:cubicBezTo>
                  <a:cubicBezTo>
                    <a:pt x="23" y="23"/>
                    <a:pt x="33" y="18"/>
                    <a:pt x="35" y="11"/>
                  </a:cubicBezTo>
                  <a:close/>
                </a:path>
              </a:pathLst>
            </a:custGeom>
            <a:grpFill/>
            <a:ln>
              <a:noFill/>
            </a:ln>
          </p:spPr>
          <p:txBody>
            <a:bodyPr anchor="ctr"/>
            <a:lstStyle/>
            <a:p>
              <a:pPr algn="ctr"/>
            </a:p>
          </p:txBody>
        </p:sp>
        <p:sp>
          <p:nvSpPr>
            <p:cNvPr id="695" name="îŝḻiḑê"/>
            <p:cNvSpPr/>
            <p:nvPr/>
          </p:nvSpPr>
          <p:spPr bwMode="auto">
            <a:xfrm>
              <a:off x="3106254" y="3010774"/>
              <a:ext cx="138865" cy="83319"/>
            </a:xfrm>
            <a:custGeom>
              <a:avLst/>
              <a:gdLst>
                <a:gd name="T0" fmla="*/ 35 w 38"/>
                <a:gd name="T1" fmla="*/ 11 h 23"/>
                <a:gd name="T2" fmla="*/ 23 w 38"/>
                <a:gd name="T3" fmla="*/ 0 h 23"/>
                <a:gd name="T4" fmla="*/ 3 w 38"/>
                <a:gd name="T5" fmla="*/ 11 h 23"/>
                <a:gd name="T6" fmla="*/ 15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8" y="5"/>
                    <a:pt x="32" y="0"/>
                    <a:pt x="23" y="0"/>
                  </a:cubicBezTo>
                  <a:cubicBezTo>
                    <a:pt x="14" y="0"/>
                    <a:pt x="5" y="5"/>
                    <a:pt x="3" y="11"/>
                  </a:cubicBezTo>
                  <a:cubicBezTo>
                    <a:pt x="0" y="18"/>
                    <a:pt x="6" y="23"/>
                    <a:pt x="15" y="23"/>
                  </a:cubicBezTo>
                  <a:cubicBezTo>
                    <a:pt x="24" y="23"/>
                    <a:pt x="33" y="18"/>
                    <a:pt x="35" y="11"/>
                  </a:cubicBezTo>
                  <a:close/>
                </a:path>
              </a:pathLst>
            </a:custGeom>
            <a:grpFill/>
            <a:ln>
              <a:noFill/>
            </a:ln>
          </p:spPr>
          <p:txBody>
            <a:bodyPr anchor="ctr"/>
            <a:lstStyle/>
            <a:p>
              <a:pPr algn="ctr"/>
            </a:p>
          </p:txBody>
        </p:sp>
        <p:sp>
          <p:nvSpPr>
            <p:cNvPr id="696" name="iṩḻiďe"/>
            <p:cNvSpPr/>
            <p:nvPr/>
          </p:nvSpPr>
          <p:spPr bwMode="auto">
            <a:xfrm>
              <a:off x="3660172" y="4337708"/>
              <a:ext cx="157381" cy="115721"/>
            </a:xfrm>
            <a:custGeom>
              <a:avLst/>
              <a:gdLst>
                <a:gd name="T0" fmla="*/ 41 w 43"/>
                <a:gd name="T1" fmla="*/ 16 h 32"/>
                <a:gd name="T2" fmla="*/ 26 w 43"/>
                <a:gd name="T3" fmla="*/ 0 h 32"/>
                <a:gd name="T4" fmla="*/ 3 w 43"/>
                <a:gd name="T5" fmla="*/ 16 h 32"/>
                <a:gd name="T6" fmla="*/ 18 w 43"/>
                <a:gd name="T7" fmla="*/ 32 h 32"/>
                <a:gd name="T8" fmla="*/ 41 w 43"/>
                <a:gd name="T9" fmla="*/ 16 h 32"/>
              </a:gdLst>
              <a:ahLst/>
              <a:cxnLst>
                <a:cxn ang="0">
                  <a:pos x="T0" y="T1"/>
                </a:cxn>
                <a:cxn ang="0">
                  <a:pos x="T2" y="T3"/>
                </a:cxn>
                <a:cxn ang="0">
                  <a:pos x="T4" y="T5"/>
                </a:cxn>
                <a:cxn ang="0">
                  <a:pos x="T6" y="T7"/>
                </a:cxn>
                <a:cxn ang="0">
                  <a:pos x="T8" y="T9"/>
                </a:cxn>
              </a:cxnLst>
              <a:rect l="0" t="0" r="r" b="b"/>
              <a:pathLst>
                <a:path w="43" h="32">
                  <a:moveTo>
                    <a:pt x="41" y="16"/>
                  </a:moveTo>
                  <a:cubicBezTo>
                    <a:pt x="43" y="7"/>
                    <a:pt x="36" y="0"/>
                    <a:pt x="26" y="0"/>
                  </a:cubicBezTo>
                  <a:cubicBezTo>
                    <a:pt x="15" y="0"/>
                    <a:pt x="5" y="7"/>
                    <a:pt x="3" y="16"/>
                  </a:cubicBezTo>
                  <a:cubicBezTo>
                    <a:pt x="0" y="25"/>
                    <a:pt x="7" y="32"/>
                    <a:pt x="18" y="32"/>
                  </a:cubicBezTo>
                  <a:cubicBezTo>
                    <a:pt x="29" y="32"/>
                    <a:pt x="39" y="25"/>
                    <a:pt x="41" y="16"/>
                  </a:cubicBezTo>
                  <a:close/>
                </a:path>
              </a:pathLst>
            </a:custGeom>
            <a:grpFill/>
            <a:ln>
              <a:noFill/>
            </a:ln>
          </p:spPr>
          <p:txBody>
            <a:bodyPr anchor="ctr"/>
            <a:lstStyle/>
            <a:p>
              <a:pPr algn="ctr"/>
            </a:p>
          </p:txBody>
        </p:sp>
        <p:sp>
          <p:nvSpPr>
            <p:cNvPr id="697" name="ïṣḷiḋe"/>
            <p:cNvSpPr/>
            <p:nvPr/>
          </p:nvSpPr>
          <p:spPr bwMode="auto">
            <a:xfrm>
              <a:off x="3510506" y="2271702"/>
              <a:ext cx="120350" cy="69433"/>
            </a:xfrm>
            <a:custGeom>
              <a:avLst/>
              <a:gdLst>
                <a:gd name="T0" fmla="*/ 31 w 33"/>
                <a:gd name="T1" fmla="*/ 9 h 19"/>
                <a:gd name="T2" fmla="*/ 19 w 33"/>
                <a:gd name="T3" fmla="*/ 0 h 19"/>
                <a:gd name="T4" fmla="*/ 2 w 33"/>
                <a:gd name="T5" fmla="*/ 9 h 19"/>
                <a:gd name="T6" fmla="*/ 13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19" y="0"/>
                  </a:cubicBezTo>
                  <a:cubicBezTo>
                    <a:pt x="11" y="0"/>
                    <a:pt x="3" y="4"/>
                    <a:pt x="2"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698" name="ïṧľîdè"/>
            <p:cNvSpPr/>
            <p:nvPr/>
          </p:nvSpPr>
          <p:spPr bwMode="auto">
            <a:xfrm>
              <a:off x="2941159" y="2356565"/>
              <a:ext cx="128065" cy="69433"/>
            </a:xfrm>
            <a:custGeom>
              <a:avLst/>
              <a:gdLst>
                <a:gd name="T0" fmla="*/ 33 w 35"/>
                <a:gd name="T1" fmla="*/ 9 h 19"/>
                <a:gd name="T2" fmla="*/ 22 w 35"/>
                <a:gd name="T3" fmla="*/ 0 h 19"/>
                <a:gd name="T4" fmla="*/ 3 w 35"/>
                <a:gd name="T5" fmla="*/ 9 h 19"/>
                <a:gd name="T6" fmla="*/ 14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5" y="4"/>
                    <a:pt x="30" y="0"/>
                    <a:pt x="22" y="0"/>
                  </a:cubicBezTo>
                  <a:cubicBezTo>
                    <a:pt x="13" y="0"/>
                    <a:pt x="5" y="4"/>
                    <a:pt x="3" y="9"/>
                  </a:cubicBezTo>
                  <a:cubicBezTo>
                    <a:pt x="0" y="15"/>
                    <a:pt x="5" y="19"/>
                    <a:pt x="14" y="19"/>
                  </a:cubicBezTo>
                  <a:cubicBezTo>
                    <a:pt x="22" y="19"/>
                    <a:pt x="30" y="15"/>
                    <a:pt x="33" y="9"/>
                  </a:cubicBezTo>
                  <a:close/>
                </a:path>
              </a:pathLst>
            </a:custGeom>
            <a:grpFill/>
            <a:ln>
              <a:noFill/>
            </a:ln>
          </p:spPr>
          <p:txBody>
            <a:bodyPr anchor="ctr"/>
            <a:lstStyle/>
            <a:p>
              <a:pPr algn="ctr"/>
            </a:p>
          </p:txBody>
        </p:sp>
        <p:sp>
          <p:nvSpPr>
            <p:cNvPr id="699" name="iSļîḍe"/>
            <p:cNvSpPr/>
            <p:nvPr/>
          </p:nvSpPr>
          <p:spPr bwMode="auto">
            <a:xfrm>
              <a:off x="3076938" y="2356565"/>
              <a:ext cx="123436" cy="69433"/>
            </a:xfrm>
            <a:custGeom>
              <a:avLst/>
              <a:gdLst>
                <a:gd name="T0" fmla="*/ 32 w 34"/>
                <a:gd name="T1" fmla="*/ 9 h 19"/>
                <a:gd name="T2" fmla="*/ 21 w 34"/>
                <a:gd name="T3" fmla="*/ 0 h 19"/>
                <a:gd name="T4" fmla="*/ 2 w 34"/>
                <a:gd name="T5" fmla="*/ 9 h 19"/>
                <a:gd name="T6" fmla="*/ 14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5" y="4"/>
                    <a:pt x="2" y="9"/>
                  </a:cubicBezTo>
                  <a:cubicBezTo>
                    <a:pt x="0" y="15"/>
                    <a:pt x="5" y="19"/>
                    <a:pt x="14" y="19"/>
                  </a:cubicBezTo>
                  <a:cubicBezTo>
                    <a:pt x="22" y="19"/>
                    <a:pt x="30" y="15"/>
                    <a:pt x="32" y="9"/>
                  </a:cubicBezTo>
                  <a:close/>
                </a:path>
              </a:pathLst>
            </a:custGeom>
            <a:grpFill/>
            <a:ln>
              <a:noFill/>
            </a:ln>
          </p:spPr>
          <p:txBody>
            <a:bodyPr anchor="ctr"/>
            <a:lstStyle/>
            <a:p>
              <a:pPr algn="ctr"/>
            </a:p>
          </p:txBody>
        </p:sp>
        <p:sp>
          <p:nvSpPr>
            <p:cNvPr id="700" name="iṩḻïḓe"/>
            <p:cNvSpPr/>
            <p:nvPr/>
          </p:nvSpPr>
          <p:spPr bwMode="auto">
            <a:xfrm>
              <a:off x="3212717" y="2356565"/>
              <a:ext cx="123436"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2" y="0"/>
                    <a:pt x="4" y="4"/>
                    <a:pt x="2" y="9"/>
                  </a:cubicBezTo>
                  <a:cubicBezTo>
                    <a:pt x="0" y="15"/>
                    <a:pt x="5" y="19"/>
                    <a:pt x="13" y="19"/>
                  </a:cubicBezTo>
                  <a:cubicBezTo>
                    <a:pt x="22" y="19"/>
                    <a:pt x="30" y="15"/>
                    <a:pt x="32" y="9"/>
                  </a:cubicBezTo>
                  <a:close/>
                </a:path>
              </a:pathLst>
            </a:custGeom>
            <a:grpFill/>
            <a:ln>
              <a:noFill/>
            </a:ln>
          </p:spPr>
          <p:txBody>
            <a:bodyPr anchor="ctr"/>
            <a:lstStyle/>
            <a:p>
              <a:pPr algn="ctr"/>
            </a:p>
          </p:txBody>
        </p:sp>
        <p:sp>
          <p:nvSpPr>
            <p:cNvPr id="701" name="íṡḻîḓê"/>
            <p:cNvSpPr/>
            <p:nvPr/>
          </p:nvSpPr>
          <p:spPr bwMode="auto">
            <a:xfrm>
              <a:off x="3346953" y="2356565"/>
              <a:ext cx="123436" cy="69433"/>
            </a:xfrm>
            <a:custGeom>
              <a:avLst/>
              <a:gdLst>
                <a:gd name="T0" fmla="*/ 32 w 34"/>
                <a:gd name="T1" fmla="*/ 9 h 19"/>
                <a:gd name="T2" fmla="*/ 20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8" y="0"/>
                    <a:pt x="20" y="0"/>
                  </a:cubicBezTo>
                  <a:cubicBezTo>
                    <a:pt x="12" y="0"/>
                    <a:pt x="4" y="4"/>
                    <a:pt x="2" y="9"/>
                  </a:cubicBezTo>
                  <a:cubicBezTo>
                    <a:pt x="0" y="15"/>
                    <a:pt x="5" y="19"/>
                    <a:pt x="13" y="19"/>
                  </a:cubicBezTo>
                  <a:cubicBezTo>
                    <a:pt x="22" y="19"/>
                    <a:pt x="30" y="15"/>
                    <a:pt x="32" y="9"/>
                  </a:cubicBezTo>
                  <a:close/>
                </a:path>
              </a:pathLst>
            </a:custGeom>
            <a:grpFill/>
            <a:ln>
              <a:noFill/>
            </a:ln>
          </p:spPr>
          <p:txBody>
            <a:bodyPr anchor="ctr"/>
            <a:lstStyle/>
            <a:p>
              <a:pPr algn="ctr"/>
            </a:p>
          </p:txBody>
        </p:sp>
        <p:sp>
          <p:nvSpPr>
            <p:cNvPr id="702" name="îṩ1iḓé"/>
            <p:cNvSpPr/>
            <p:nvPr/>
          </p:nvSpPr>
          <p:spPr bwMode="auto">
            <a:xfrm>
              <a:off x="3482732" y="2356565"/>
              <a:ext cx="120350" cy="69433"/>
            </a:xfrm>
            <a:custGeom>
              <a:avLst/>
              <a:gdLst>
                <a:gd name="T0" fmla="*/ 32 w 33"/>
                <a:gd name="T1" fmla="*/ 9 h 19"/>
                <a:gd name="T2" fmla="*/ 20 w 33"/>
                <a:gd name="T3" fmla="*/ 0 h 19"/>
                <a:gd name="T4" fmla="*/ 2 w 33"/>
                <a:gd name="T5" fmla="*/ 9 h 19"/>
                <a:gd name="T6" fmla="*/ 13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3" y="4"/>
                    <a:pt x="28" y="0"/>
                    <a:pt x="20" y="0"/>
                  </a:cubicBezTo>
                  <a:cubicBezTo>
                    <a:pt x="12" y="0"/>
                    <a:pt x="3" y="4"/>
                    <a:pt x="2" y="9"/>
                  </a:cubicBezTo>
                  <a:cubicBezTo>
                    <a:pt x="0" y="15"/>
                    <a:pt x="5" y="19"/>
                    <a:pt x="13" y="19"/>
                  </a:cubicBezTo>
                  <a:cubicBezTo>
                    <a:pt x="22" y="19"/>
                    <a:pt x="30" y="15"/>
                    <a:pt x="32" y="9"/>
                  </a:cubicBezTo>
                  <a:close/>
                </a:path>
              </a:pathLst>
            </a:custGeom>
            <a:grpFill/>
            <a:ln>
              <a:noFill/>
            </a:ln>
          </p:spPr>
          <p:txBody>
            <a:bodyPr anchor="ctr"/>
            <a:lstStyle/>
            <a:p>
              <a:pPr algn="ctr"/>
            </a:p>
          </p:txBody>
        </p:sp>
        <p:sp>
          <p:nvSpPr>
            <p:cNvPr id="703" name="ïṣľídè"/>
            <p:cNvSpPr/>
            <p:nvPr/>
          </p:nvSpPr>
          <p:spPr bwMode="auto">
            <a:xfrm>
              <a:off x="3616969" y="2356565"/>
              <a:ext cx="120350" cy="69433"/>
            </a:xfrm>
            <a:custGeom>
              <a:avLst/>
              <a:gdLst>
                <a:gd name="T0" fmla="*/ 31 w 33"/>
                <a:gd name="T1" fmla="*/ 9 h 19"/>
                <a:gd name="T2" fmla="*/ 19 w 33"/>
                <a:gd name="T3" fmla="*/ 0 h 19"/>
                <a:gd name="T4" fmla="*/ 1 w 33"/>
                <a:gd name="T5" fmla="*/ 9 h 19"/>
                <a:gd name="T6" fmla="*/ 13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19" y="0"/>
                  </a:cubicBezTo>
                  <a:cubicBezTo>
                    <a:pt x="11" y="0"/>
                    <a:pt x="3" y="4"/>
                    <a:pt x="1" y="9"/>
                  </a:cubicBezTo>
                  <a:cubicBezTo>
                    <a:pt x="0" y="15"/>
                    <a:pt x="5" y="19"/>
                    <a:pt x="13" y="19"/>
                  </a:cubicBezTo>
                  <a:cubicBezTo>
                    <a:pt x="22" y="19"/>
                    <a:pt x="30" y="15"/>
                    <a:pt x="31" y="9"/>
                  </a:cubicBezTo>
                  <a:close/>
                </a:path>
              </a:pathLst>
            </a:custGeom>
            <a:grpFill/>
            <a:ln>
              <a:noFill/>
            </a:ln>
          </p:spPr>
          <p:txBody>
            <a:bodyPr anchor="ctr"/>
            <a:lstStyle/>
            <a:p>
              <a:pPr algn="ctr"/>
            </a:p>
          </p:txBody>
        </p:sp>
        <p:sp>
          <p:nvSpPr>
            <p:cNvPr id="704" name="ísļîdé"/>
            <p:cNvSpPr/>
            <p:nvPr/>
          </p:nvSpPr>
          <p:spPr bwMode="auto">
            <a:xfrm>
              <a:off x="2905670" y="2439884"/>
              <a:ext cx="128065" cy="74061"/>
            </a:xfrm>
            <a:custGeom>
              <a:avLst/>
              <a:gdLst>
                <a:gd name="T0" fmla="*/ 33 w 35"/>
                <a:gd name="T1" fmla="*/ 10 h 20"/>
                <a:gd name="T2" fmla="*/ 22 w 35"/>
                <a:gd name="T3" fmla="*/ 0 h 20"/>
                <a:gd name="T4" fmla="*/ 3 w 35"/>
                <a:gd name="T5" fmla="*/ 10 h 20"/>
                <a:gd name="T6" fmla="*/ 14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5"/>
                    <a:pt x="30" y="0"/>
                    <a:pt x="22" y="0"/>
                  </a:cubicBezTo>
                  <a:cubicBezTo>
                    <a:pt x="14" y="0"/>
                    <a:pt x="5" y="5"/>
                    <a:pt x="3" y="10"/>
                  </a:cubicBezTo>
                  <a:cubicBezTo>
                    <a:pt x="0" y="16"/>
                    <a:pt x="5" y="20"/>
                    <a:pt x="14" y="20"/>
                  </a:cubicBezTo>
                  <a:cubicBezTo>
                    <a:pt x="22" y="20"/>
                    <a:pt x="31" y="16"/>
                    <a:pt x="33" y="10"/>
                  </a:cubicBezTo>
                  <a:close/>
                </a:path>
              </a:pathLst>
            </a:custGeom>
            <a:grpFill/>
            <a:ln>
              <a:noFill/>
            </a:ln>
          </p:spPr>
          <p:txBody>
            <a:bodyPr anchor="ctr"/>
            <a:lstStyle/>
            <a:p>
              <a:pPr algn="ctr"/>
            </a:p>
          </p:txBody>
        </p:sp>
        <p:sp>
          <p:nvSpPr>
            <p:cNvPr id="705" name="iṩ1ïdè"/>
            <p:cNvSpPr/>
            <p:nvPr/>
          </p:nvSpPr>
          <p:spPr bwMode="auto">
            <a:xfrm>
              <a:off x="3044536" y="2439884"/>
              <a:ext cx="123436" cy="74061"/>
            </a:xfrm>
            <a:custGeom>
              <a:avLst/>
              <a:gdLst>
                <a:gd name="T0" fmla="*/ 32 w 34"/>
                <a:gd name="T1" fmla="*/ 10 h 20"/>
                <a:gd name="T2" fmla="*/ 21 w 34"/>
                <a:gd name="T3" fmla="*/ 0 h 20"/>
                <a:gd name="T4" fmla="*/ 2 w 34"/>
                <a:gd name="T5" fmla="*/ 10 h 20"/>
                <a:gd name="T6" fmla="*/ 13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4" y="5"/>
                    <a:pt x="29" y="0"/>
                    <a:pt x="21" y="0"/>
                  </a:cubicBezTo>
                  <a:cubicBezTo>
                    <a:pt x="13" y="0"/>
                    <a:pt x="4" y="5"/>
                    <a:pt x="2" y="10"/>
                  </a:cubicBezTo>
                  <a:cubicBezTo>
                    <a:pt x="0" y="16"/>
                    <a:pt x="5" y="20"/>
                    <a:pt x="13" y="20"/>
                  </a:cubicBezTo>
                  <a:cubicBezTo>
                    <a:pt x="22" y="20"/>
                    <a:pt x="30" y="16"/>
                    <a:pt x="32" y="10"/>
                  </a:cubicBezTo>
                  <a:close/>
                </a:path>
              </a:pathLst>
            </a:custGeom>
            <a:grpFill/>
            <a:ln>
              <a:noFill/>
            </a:ln>
          </p:spPr>
          <p:txBody>
            <a:bodyPr anchor="ctr"/>
            <a:lstStyle/>
            <a:p>
              <a:pPr algn="ctr"/>
            </a:p>
          </p:txBody>
        </p:sp>
        <p:sp>
          <p:nvSpPr>
            <p:cNvPr id="706" name="isḷîḑê"/>
            <p:cNvSpPr/>
            <p:nvPr/>
          </p:nvSpPr>
          <p:spPr bwMode="auto">
            <a:xfrm>
              <a:off x="3178772" y="2439884"/>
              <a:ext cx="124979" cy="74061"/>
            </a:xfrm>
            <a:custGeom>
              <a:avLst/>
              <a:gdLst>
                <a:gd name="T0" fmla="*/ 32 w 34"/>
                <a:gd name="T1" fmla="*/ 10 h 20"/>
                <a:gd name="T2" fmla="*/ 21 w 34"/>
                <a:gd name="T3" fmla="*/ 0 h 20"/>
                <a:gd name="T4" fmla="*/ 2 w 34"/>
                <a:gd name="T5" fmla="*/ 10 h 20"/>
                <a:gd name="T6" fmla="*/ 14 w 34"/>
                <a:gd name="T7" fmla="*/ 20 h 20"/>
                <a:gd name="T8" fmla="*/ 32 w 34"/>
                <a:gd name="T9" fmla="*/ 10 h 20"/>
              </a:gdLst>
              <a:ahLst/>
              <a:cxnLst>
                <a:cxn ang="0">
                  <a:pos x="T0" y="T1"/>
                </a:cxn>
                <a:cxn ang="0">
                  <a:pos x="T2" y="T3"/>
                </a:cxn>
                <a:cxn ang="0">
                  <a:pos x="T4" y="T5"/>
                </a:cxn>
                <a:cxn ang="0">
                  <a:pos x="T6" y="T7"/>
                </a:cxn>
                <a:cxn ang="0">
                  <a:pos x="T8" y="T9"/>
                </a:cxn>
              </a:cxnLst>
              <a:rect l="0" t="0" r="r" b="b"/>
              <a:pathLst>
                <a:path w="34" h="20">
                  <a:moveTo>
                    <a:pt x="32" y="10"/>
                  </a:moveTo>
                  <a:cubicBezTo>
                    <a:pt x="34" y="5"/>
                    <a:pt x="29" y="0"/>
                    <a:pt x="21" y="0"/>
                  </a:cubicBezTo>
                  <a:cubicBezTo>
                    <a:pt x="13" y="0"/>
                    <a:pt x="4" y="5"/>
                    <a:pt x="2" y="10"/>
                  </a:cubicBezTo>
                  <a:cubicBezTo>
                    <a:pt x="0" y="16"/>
                    <a:pt x="5" y="20"/>
                    <a:pt x="14" y="20"/>
                  </a:cubicBezTo>
                  <a:cubicBezTo>
                    <a:pt x="22" y="20"/>
                    <a:pt x="30" y="16"/>
                    <a:pt x="32" y="10"/>
                  </a:cubicBezTo>
                  <a:close/>
                </a:path>
              </a:pathLst>
            </a:custGeom>
            <a:grpFill/>
            <a:ln>
              <a:noFill/>
            </a:ln>
          </p:spPr>
          <p:txBody>
            <a:bodyPr anchor="ctr"/>
            <a:lstStyle/>
            <a:p>
              <a:pPr algn="ctr"/>
            </a:p>
          </p:txBody>
        </p:sp>
        <p:sp>
          <p:nvSpPr>
            <p:cNvPr id="707" name="íś1íďé"/>
            <p:cNvSpPr/>
            <p:nvPr/>
          </p:nvSpPr>
          <p:spPr bwMode="auto">
            <a:xfrm>
              <a:off x="3314552" y="2439884"/>
              <a:ext cx="123436" cy="74061"/>
            </a:xfrm>
            <a:custGeom>
              <a:avLst/>
              <a:gdLst>
                <a:gd name="T0" fmla="*/ 33 w 34"/>
                <a:gd name="T1" fmla="*/ 10 h 20"/>
                <a:gd name="T2" fmla="*/ 21 w 34"/>
                <a:gd name="T3" fmla="*/ 0 h 20"/>
                <a:gd name="T4" fmla="*/ 2 w 34"/>
                <a:gd name="T5" fmla="*/ 10 h 20"/>
                <a:gd name="T6" fmla="*/ 14 w 34"/>
                <a:gd name="T7" fmla="*/ 20 h 20"/>
                <a:gd name="T8" fmla="*/ 33 w 34"/>
                <a:gd name="T9" fmla="*/ 10 h 20"/>
              </a:gdLst>
              <a:ahLst/>
              <a:cxnLst>
                <a:cxn ang="0">
                  <a:pos x="T0" y="T1"/>
                </a:cxn>
                <a:cxn ang="0">
                  <a:pos x="T2" y="T3"/>
                </a:cxn>
                <a:cxn ang="0">
                  <a:pos x="T4" y="T5"/>
                </a:cxn>
                <a:cxn ang="0">
                  <a:pos x="T6" y="T7"/>
                </a:cxn>
                <a:cxn ang="0">
                  <a:pos x="T8" y="T9"/>
                </a:cxn>
              </a:cxnLst>
              <a:rect l="0" t="0" r="r" b="b"/>
              <a:pathLst>
                <a:path w="34" h="20">
                  <a:moveTo>
                    <a:pt x="33" y="10"/>
                  </a:moveTo>
                  <a:cubicBezTo>
                    <a:pt x="34" y="5"/>
                    <a:pt x="29" y="0"/>
                    <a:pt x="21" y="0"/>
                  </a:cubicBezTo>
                  <a:cubicBezTo>
                    <a:pt x="13" y="0"/>
                    <a:pt x="4" y="5"/>
                    <a:pt x="2" y="10"/>
                  </a:cubicBezTo>
                  <a:cubicBezTo>
                    <a:pt x="0" y="16"/>
                    <a:pt x="5" y="20"/>
                    <a:pt x="14" y="20"/>
                  </a:cubicBezTo>
                  <a:cubicBezTo>
                    <a:pt x="22" y="20"/>
                    <a:pt x="31" y="16"/>
                    <a:pt x="33" y="10"/>
                  </a:cubicBezTo>
                  <a:close/>
                </a:path>
              </a:pathLst>
            </a:custGeom>
            <a:grpFill/>
            <a:ln>
              <a:noFill/>
            </a:ln>
          </p:spPr>
          <p:txBody>
            <a:bodyPr anchor="ctr"/>
            <a:lstStyle/>
            <a:p>
              <a:pPr algn="ctr"/>
            </a:p>
          </p:txBody>
        </p:sp>
        <p:sp>
          <p:nvSpPr>
            <p:cNvPr id="708" name="išlïďê"/>
            <p:cNvSpPr/>
            <p:nvPr/>
          </p:nvSpPr>
          <p:spPr bwMode="auto">
            <a:xfrm>
              <a:off x="2868640" y="2532461"/>
              <a:ext cx="128065" cy="72519"/>
            </a:xfrm>
            <a:custGeom>
              <a:avLst/>
              <a:gdLst>
                <a:gd name="T0" fmla="*/ 33 w 35"/>
                <a:gd name="T1" fmla="*/ 10 h 20"/>
                <a:gd name="T2" fmla="*/ 22 w 35"/>
                <a:gd name="T3" fmla="*/ 0 h 20"/>
                <a:gd name="T4" fmla="*/ 2 w 35"/>
                <a:gd name="T5" fmla="*/ 10 h 20"/>
                <a:gd name="T6" fmla="*/ 14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4"/>
                    <a:pt x="30" y="0"/>
                    <a:pt x="22" y="0"/>
                  </a:cubicBezTo>
                  <a:cubicBezTo>
                    <a:pt x="13" y="0"/>
                    <a:pt x="5" y="4"/>
                    <a:pt x="2" y="10"/>
                  </a:cubicBezTo>
                  <a:cubicBezTo>
                    <a:pt x="0" y="15"/>
                    <a:pt x="5" y="20"/>
                    <a:pt x="14" y="20"/>
                  </a:cubicBezTo>
                  <a:cubicBezTo>
                    <a:pt x="22" y="20"/>
                    <a:pt x="31" y="15"/>
                    <a:pt x="33" y="10"/>
                  </a:cubicBezTo>
                  <a:close/>
                </a:path>
              </a:pathLst>
            </a:custGeom>
            <a:grpFill/>
            <a:ln>
              <a:noFill/>
            </a:ln>
          </p:spPr>
          <p:txBody>
            <a:bodyPr anchor="ctr"/>
            <a:lstStyle/>
            <a:p>
              <a:pPr algn="ctr"/>
            </a:p>
          </p:txBody>
        </p:sp>
        <p:sp>
          <p:nvSpPr>
            <p:cNvPr id="709" name="îṧľîḍé"/>
            <p:cNvSpPr/>
            <p:nvPr/>
          </p:nvSpPr>
          <p:spPr bwMode="auto">
            <a:xfrm>
              <a:off x="3007505" y="2532461"/>
              <a:ext cx="128065" cy="72519"/>
            </a:xfrm>
            <a:custGeom>
              <a:avLst/>
              <a:gdLst>
                <a:gd name="T0" fmla="*/ 33 w 35"/>
                <a:gd name="T1" fmla="*/ 10 h 20"/>
                <a:gd name="T2" fmla="*/ 21 w 35"/>
                <a:gd name="T3" fmla="*/ 0 h 20"/>
                <a:gd name="T4" fmla="*/ 2 w 35"/>
                <a:gd name="T5" fmla="*/ 10 h 20"/>
                <a:gd name="T6" fmla="*/ 13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4"/>
                    <a:pt x="30" y="0"/>
                    <a:pt x="21" y="0"/>
                  </a:cubicBezTo>
                  <a:cubicBezTo>
                    <a:pt x="13" y="0"/>
                    <a:pt x="4" y="4"/>
                    <a:pt x="2" y="10"/>
                  </a:cubicBezTo>
                  <a:cubicBezTo>
                    <a:pt x="0" y="15"/>
                    <a:pt x="5" y="20"/>
                    <a:pt x="13" y="20"/>
                  </a:cubicBezTo>
                  <a:cubicBezTo>
                    <a:pt x="22" y="20"/>
                    <a:pt x="31" y="15"/>
                    <a:pt x="33" y="10"/>
                  </a:cubicBezTo>
                  <a:close/>
                </a:path>
              </a:pathLst>
            </a:custGeom>
            <a:grpFill/>
            <a:ln>
              <a:noFill/>
            </a:ln>
          </p:spPr>
          <p:txBody>
            <a:bodyPr anchor="ctr"/>
            <a:lstStyle/>
            <a:p>
              <a:pPr algn="ctr"/>
            </a:p>
          </p:txBody>
        </p:sp>
        <p:sp>
          <p:nvSpPr>
            <p:cNvPr id="710" name="íšlíḋè"/>
            <p:cNvSpPr/>
            <p:nvPr/>
          </p:nvSpPr>
          <p:spPr bwMode="auto">
            <a:xfrm>
              <a:off x="3146370" y="2532461"/>
              <a:ext cx="128065" cy="72519"/>
            </a:xfrm>
            <a:custGeom>
              <a:avLst/>
              <a:gdLst>
                <a:gd name="T0" fmla="*/ 32 w 35"/>
                <a:gd name="T1" fmla="*/ 10 h 20"/>
                <a:gd name="T2" fmla="*/ 21 w 35"/>
                <a:gd name="T3" fmla="*/ 0 h 20"/>
                <a:gd name="T4" fmla="*/ 2 w 35"/>
                <a:gd name="T5" fmla="*/ 10 h 20"/>
                <a:gd name="T6" fmla="*/ 13 w 35"/>
                <a:gd name="T7" fmla="*/ 20 h 20"/>
                <a:gd name="T8" fmla="*/ 32 w 35"/>
                <a:gd name="T9" fmla="*/ 10 h 20"/>
              </a:gdLst>
              <a:ahLst/>
              <a:cxnLst>
                <a:cxn ang="0">
                  <a:pos x="T0" y="T1"/>
                </a:cxn>
                <a:cxn ang="0">
                  <a:pos x="T2" y="T3"/>
                </a:cxn>
                <a:cxn ang="0">
                  <a:pos x="T4" y="T5"/>
                </a:cxn>
                <a:cxn ang="0">
                  <a:pos x="T6" y="T7"/>
                </a:cxn>
                <a:cxn ang="0">
                  <a:pos x="T8" y="T9"/>
                </a:cxn>
              </a:cxnLst>
              <a:rect l="0" t="0" r="r" b="b"/>
              <a:pathLst>
                <a:path w="35" h="20">
                  <a:moveTo>
                    <a:pt x="32" y="10"/>
                  </a:moveTo>
                  <a:cubicBezTo>
                    <a:pt x="35" y="4"/>
                    <a:pt x="29" y="0"/>
                    <a:pt x="21" y="0"/>
                  </a:cubicBezTo>
                  <a:cubicBezTo>
                    <a:pt x="12" y="0"/>
                    <a:pt x="4" y="4"/>
                    <a:pt x="2" y="10"/>
                  </a:cubicBezTo>
                  <a:cubicBezTo>
                    <a:pt x="0" y="15"/>
                    <a:pt x="5" y="20"/>
                    <a:pt x="13" y="20"/>
                  </a:cubicBezTo>
                  <a:cubicBezTo>
                    <a:pt x="22" y="20"/>
                    <a:pt x="30" y="15"/>
                    <a:pt x="32" y="10"/>
                  </a:cubicBezTo>
                  <a:close/>
                </a:path>
              </a:pathLst>
            </a:custGeom>
            <a:grpFill/>
            <a:ln>
              <a:noFill/>
            </a:ln>
          </p:spPr>
          <p:txBody>
            <a:bodyPr anchor="ctr"/>
            <a:lstStyle/>
            <a:p>
              <a:pPr algn="ctr"/>
            </a:p>
          </p:txBody>
        </p:sp>
        <p:sp>
          <p:nvSpPr>
            <p:cNvPr id="711" name="ïṧľîdé"/>
            <p:cNvSpPr/>
            <p:nvPr/>
          </p:nvSpPr>
          <p:spPr bwMode="auto">
            <a:xfrm>
              <a:off x="2828523" y="2623494"/>
              <a:ext cx="131151" cy="72519"/>
            </a:xfrm>
            <a:custGeom>
              <a:avLst/>
              <a:gdLst>
                <a:gd name="T0" fmla="*/ 34 w 36"/>
                <a:gd name="T1" fmla="*/ 10 h 20"/>
                <a:gd name="T2" fmla="*/ 23 w 36"/>
                <a:gd name="T3" fmla="*/ 0 h 20"/>
                <a:gd name="T4" fmla="*/ 3 w 36"/>
                <a:gd name="T5" fmla="*/ 10 h 20"/>
                <a:gd name="T6" fmla="*/ 14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6" y="4"/>
                    <a:pt x="31" y="0"/>
                    <a:pt x="23" y="0"/>
                  </a:cubicBezTo>
                  <a:cubicBezTo>
                    <a:pt x="14" y="0"/>
                    <a:pt x="5" y="4"/>
                    <a:pt x="3" y="10"/>
                  </a:cubicBezTo>
                  <a:cubicBezTo>
                    <a:pt x="0" y="16"/>
                    <a:pt x="5" y="20"/>
                    <a:pt x="14" y="20"/>
                  </a:cubicBezTo>
                  <a:cubicBezTo>
                    <a:pt x="23" y="20"/>
                    <a:pt x="32" y="16"/>
                    <a:pt x="34" y="10"/>
                  </a:cubicBezTo>
                  <a:close/>
                </a:path>
              </a:pathLst>
            </a:custGeom>
            <a:grpFill/>
            <a:ln>
              <a:noFill/>
            </a:ln>
          </p:spPr>
          <p:txBody>
            <a:bodyPr anchor="ctr"/>
            <a:lstStyle/>
            <a:p>
              <a:pPr algn="ctr"/>
            </a:p>
          </p:txBody>
        </p:sp>
        <p:sp>
          <p:nvSpPr>
            <p:cNvPr id="712" name="ï$1îdê"/>
            <p:cNvSpPr/>
            <p:nvPr/>
          </p:nvSpPr>
          <p:spPr bwMode="auto">
            <a:xfrm>
              <a:off x="2970474" y="2623494"/>
              <a:ext cx="128065" cy="72519"/>
            </a:xfrm>
            <a:custGeom>
              <a:avLst/>
              <a:gdLst>
                <a:gd name="T0" fmla="*/ 33 w 35"/>
                <a:gd name="T1" fmla="*/ 10 h 20"/>
                <a:gd name="T2" fmla="*/ 22 w 35"/>
                <a:gd name="T3" fmla="*/ 0 h 20"/>
                <a:gd name="T4" fmla="*/ 2 w 35"/>
                <a:gd name="T5" fmla="*/ 10 h 20"/>
                <a:gd name="T6" fmla="*/ 13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4"/>
                    <a:pt x="30" y="0"/>
                    <a:pt x="22" y="0"/>
                  </a:cubicBezTo>
                  <a:cubicBezTo>
                    <a:pt x="13" y="0"/>
                    <a:pt x="4" y="4"/>
                    <a:pt x="2" y="10"/>
                  </a:cubicBezTo>
                  <a:cubicBezTo>
                    <a:pt x="0" y="16"/>
                    <a:pt x="5" y="20"/>
                    <a:pt x="13" y="20"/>
                  </a:cubicBezTo>
                  <a:cubicBezTo>
                    <a:pt x="22" y="20"/>
                    <a:pt x="31" y="16"/>
                    <a:pt x="33" y="10"/>
                  </a:cubicBezTo>
                  <a:close/>
                </a:path>
              </a:pathLst>
            </a:custGeom>
            <a:grpFill/>
            <a:ln>
              <a:noFill/>
            </a:ln>
          </p:spPr>
          <p:txBody>
            <a:bodyPr anchor="ctr"/>
            <a:lstStyle/>
            <a:p>
              <a:pPr algn="ctr"/>
            </a:p>
          </p:txBody>
        </p:sp>
        <p:sp>
          <p:nvSpPr>
            <p:cNvPr id="713" name="iS1iḍè"/>
            <p:cNvSpPr/>
            <p:nvPr/>
          </p:nvSpPr>
          <p:spPr bwMode="auto">
            <a:xfrm>
              <a:off x="3109339" y="2623494"/>
              <a:ext cx="128065" cy="72519"/>
            </a:xfrm>
            <a:custGeom>
              <a:avLst/>
              <a:gdLst>
                <a:gd name="T0" fmla="*/ 33 w 35"/>
                <a:gd name="T1" fmla="*/ 10 h 20"/>
                <a:gd name="T2" fmla="*/ 22 w 35"/>
                <a:gd name="T3" fmla="*/ 0 h 20"/>
                <a:gd name="T4" fmla="*/ 2 w 35"/>
                <a:gd name="T5" fmla="*/ 10 h 20"/>
                <a:gd name="T6" fmla="*/ 14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4"/>
                    <a:pt x="30" y="0"/>
                    <a:pt x="22" y="0"/>
                  </a:cubicBezTo>
                  <a:cubicBezTo>
                    <a:pt x="13" y="0"/>
                    <a:pt x="4" y="4"/>
                    <a:pt x="2" y="10"/>
                  </a:cubicBezTo>
                  <a:cubicBezTo>
                    <a:pt x="0" y="16"/>
                    <a:pt x="5" y="20"/>
                    <a:pt x="14" y="20"/>
                  </a:cubicBezTo>
                  <a:cubicBezTo>
                    <a:pt x="22" y="20"/>
                    <a:pt x="31" y="16"/>
                    <a:pt x="33" y="10"/>
                  </a:cubicBezTo>
                  <a:close/>
                </a:path>
              </a:pathLst>
            </a:custGeom>
            <a:grpFill/>
            <a:ln>
              <a:noFill/>
            </a:ln>
          </p:spPr>
          <p:txBody>
            <a:bodyPr anchor="ctr"/>
            <a:lstStyle/>
            <a:p>
              <a:pPr algn="ctr"/>
            </a:p>
          </p:txBody>
        </p:sp>
        <p:sp>
          <p:nvSpPr>
            <p:cNvPr id="714" name="iśļiḋe"/>
            <p:cNvSpPr/>
            <p:nvPr/>
          </p:nvSpPr>
          <p:spPr bwMode="auto">
            <a:xfrm>
              <a:off x="2793036" y="2714528"/>
              <a:ext cx="131151" cy="80233"/>
            </a:xfrm>
            <a:custGeom>
              <a:avLst/>
              <a:gdLst>
                <a:gd name="T0" fmla="*/ 34 w 36"/>
                <a:gd name="T1" fmla="*/ 11 h 22"/>
                <a:gd name="T2" fmla="*/ 22 w 36"/>
                <a:gd name="T3" fmla="*/ 0 h 22"/>
                <a:gd name="T4" fmla="*/ 2 w 36"/>
                <a:gd name="T5" fmla="*/ 11 h 22"/>
                <a:gd name="T6" fmla="*/ 13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6" y="5"/>
                    <a:pt x="31" y="0"/>
                    <a:pt x="22" y="0"/>
                  </a:cubicBezTo>
                  <a:cubicBezTo>
                    <a:pt x="14" y="0"/>
                    <a:pt x="4" y="5"/>
                    <a:pt x="2" y="11"/>
                  </a:cubicBezTo>
                  <a:cubicBezTo>
                    <a:pt x="0" y="17"/>
                    <a:pt x="5" y="22"/>
                    <a:pt x="13" y="22"/>
                  </a:cubicBezTo>
                  <a:cubicBezTo>
                    <a:pt x="22" y="22"/>
                    <a:pt x="31" y="17"/>
                    <a:pt x="34" y="11"/>
                  </a:cubicBezTo>
                  <a:close/>
                </a:path>
              </a:pathLst>
            </a:custGeom>
            <a:grpFill/>
            <a:ln>
              <a:noFill/>
            </a:ln>
          </p:spPr>
          <p:txBody>
            <a:bodyPr anchor="ctr"/>
            <a:lstStyle/>
            <a:p>
              <a:pPr algn="ctr"/>
            </a:p>
          </p:txBody>
        </p:sp>
        <p:sp>
          <p:nvSpPr>
            <p:cNvPr id="715" name="ïśḷiḋé"/>
            <p:cNvSpPr/>
            <p:nvPr/>
          </p:nvSpPr>
          <p:spPr bwMode="auto">
            <a:xfrm>
              <a:off x="2930358" y="2714528"/>
              <a:ext cx="135779" cy="80233"/>
            </a:xfrm>
            <a:custGeom>
              <a:avLst/>
              <a:gdLst>
                <a:gd name="T0" fmla="*/ 34 w 37"/>
                <a:gd name="T1" fmla="*/ 11 h 22"/>
                <a:gd name="T2" fmla="*/ 23 w 37"/>
                <a:gd name="T3" fmla="*/ 0 h 22"/>
                <a:gd name="T4" fmla="*/ 3 w 37"/>
                <a:gd name="T5" fmla="*/ 11 h 22"/>
                <a:gd name="T6" fmla="*/ 14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7" y="5"/>
                    <a:pt x="31" y="0"/>
                    <a:pt x="23" y="0"/>
                  </a:cubicBezTo>
                  <a:cubicBezTo>
                    <a:pt x="14" y="0"/>
                    <a:pt x="5" y="5"/>
                    <a:pt x="3" y="11"/>
                  </a:cubicBezTo>
                  <a:cubicBezTo>
                    <a:pt x="0" y="17"/>
                    <a:pt x="5" y="22"/>
                    <a:pt x="14" y="22"/>
                  </a:cubicBezTo>
                  <a:cubicBezTo>
                    <a:pt x="23" y="22"/>
                    <a:pt x="32" y="17"/>
                    <a:pt x="34" y="11"/>
                  </a:cubicBezTo>
                  <a:close/>
                </a:path>
              </a:pathLst>
            </a:custGeom>
            <a:grpFill/>
            <a:ln>
              <a:noFill/>
            </a:ln>
          </p:spPr>
          <p:txBody>
            <a:bodyPr anchor="ctr"/>
            <a:lstStyle/>
            <a:p>
              <a:pPr algn="ctr"/>
            </a:p>
          </p:txBody>
        </p:sp>
        <p:sp>
          <p:nvSpPr>
            <p:cNvPr id="716" name="îşḻïḍe"/>
            <p:cNvSpPr/>
            <p:nvPr/>
          </p:nvSpPr>
          <p:spPr bwMode="auto">
            <a:xfrm>
              <a:off x="2894870" y="2810191"/>
              <a:ext cx="131151" cy="80233"/>
            </a:xfrm>
            <a:custGeom>
              <a:avLst/>
              <a:gdLst>
                <a:gd name="T0" fmla="*/ 34 w 36"/>
                <a:gd name="T1" fmla="*/ 11 h 22"/>
                <a:gd name="T2" fmla="*/ 22 w 36"/>
                <a:gd name="T3" fmla="*/ 0 h 22"/>
                <a:gd name="T4" fmla="*/ 2 w 36"/>
                <a:gd name="T5" fmla="*/ 11 h 22"/>
                <a:gd name="T6" fmla="*/ 14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6" y="5"/>
                    <a:pt x="31" y="0"/>
                    <a:pt x="22" y="0"/>
                  </a:cubicBezTo>
                  <a:cubicBezTo>
                    <a:pt x="14" y="0"/>
                    <a:pt x="4" y="5"/>
                    <a:pt x="2" y="11"/>
                  </a:cubicBezTo>
                  <a:cubicBezTo>
                    <a:pt x="0" y="17"/>
                    <a:pt x="5" y="22"/>
                    <a:pt x="14" y="22"/>
                  </a:cubicBezTo>
                  <a:cubicBezTo>
                    <a:pt x="23" y="22"/>
                    <a:pt x="32" y="17"/>
                    <a:pt x="34" y="11"/>
                  </a:cubicBezTo>
                  <a:close/>
                </a:path>
              </a:pathLst>
            </a:custGeom>
            <a:grpFill/>
            <a:ln>
              <a:noFill/>
            </a:ln>
          </p:spPr>
          <p:txBody>
            <a:bodyPr anchor="ctr"/>
            <a:lstStyle/>
            <a:p>
              <a:pPr algn="ctr"/>
            </a:p>
          </p:txBody>
        </p:sp>
        <p:sp>
          <p:nvSpPr>
            <p:cNvPr id="717" name="iṩḷîḋé"/>
            <p:cNvSpPr/>
            <p:nvPr/>
          </p:nvSpPr>
          <p:spPr bwMode="auto">
            <a:xfrm>
              <a:off x="2978189" y="2271702"/>
              <a:ext cx="124979"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5" y="4"/>
                    <a:pt x="2" y="9"/>
                  </a:cubicBezTo>
                  <a:cubicBezTo>
                    <a:pt x="0" y="14"/>
                    <a:pt x="5" y="19"/>
                    <a:pt x="13" y="19"/>
                  </a:cubicBezTo>
                  <a:cubicBezTo>
                    <a:pt x="22" y="19"/>
                    <a:pt x="30" y="14"/>
                    <a:pt x="32" y="9"/>
                  </a:cubicBezTo>
                  <a:close/>
                </a:path>
              </a:pathLst>
            </a:custGeom>
            <a:grpFill/>
            <a:ln>
              <a:noFill/>
            </a:ln>
          </p:spPr>
          <p:txBody>
            <a:bodyPr anchor="ctr"/>
            <a:lstStyle/>
            <a:p>
              <a:pPr algn="ctr"/>
            </a:p>
          </p:txBody>
        </p:sp>
        <p:sp>
          <p:nvSpPr>
            <p:cNvPr id="718" name="ïşḷîḑè"/>
            <p:cNvSpPr/>
            <p:nvPr/>
          </p:nvSpPr>
          <p:spPr bwMode="auto">
            <a:xfrm>
              <a:off x="3113969" y="2271702"/>
              <a:ext cx="120350" cy="69433"/>
            </a:xfrm>
            <a:custGeom>
              <a:avLst/>
              <a:gdLst>
                <a:gd name="T0" fmla="*/ 31 w 33"/>
                <a:gd name="T1" fmla="*/ 9 h 19"/>
                <a:gd name="T2" fmla="*/ 20 w 33"/>
                <a:gd name="T3" fmla="*/ 0 h 19"/>
                <a:gd name="T4" fmla="*/ 2 w 33"/>
                <a:gd name="T5" fmla="*/ 9 h 19"/>
                <a:gd name="T6" fmla="*/ 13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20" y="0"/>
                  </a:cubicBezTo>
                  <a:cubicBezTo>
                    <a:pt x="12" y="0"/>
                    <a:pt x="4" y="4"/>
                    <a:pt x="2"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19" name="îṩľïdê"/>
            <p:cNvSpPr/>
            <p:nvPr/>
          </p:nvSpPr>
          <p:spPr bwMode="auto">
            <a:xfrm>
              <a:off x="3245119" y="2271702"/>
              <a:ext cx="120350" cy="69433"/>
            </a:xfrm>
            <a:custGeom>
              <a:avLst/>
              <a:gdLst>
                <a:gd name="T0" fmla="*/ 32 w 33"/>
                <a:gd name="T1" fmla="*/ 9 h 19"/>
                <a:gd name="T2" fmla="*/ 20 w 33"/>
                <a:gd name="T3" fmla="*/ 0 h 19"/>
                <a:gd name="T4" fmla="*/ 2 w 33"/>
                <a:gd name="T5" fmla="*/ 9 h 19"/>
                <a:gd name="T6" fmla="*/ 13 w 33"/>
                <a:gd name="T7" fmla="*/ 19 h 19"/>
                <a:gd name="T8" fmla="*/ 32 w 33"/>
                <a:gd name="T9" fmla="*/ 9 h 19"/>
              </a:gdLst>
              <a:ahLst/>
              <a:cxnLst>
                <a:cxn ang="0">
                  <a:pos x="T0" y="T1"/>
                </a:cxn>
                <a:cxn ang="0">
                  <a:pos x="T2" y="T3"/>
                </a:cxn>
                <a:cxn ang="0">
                  <a:pos x="T4" y="T5"/>
                </a:cxn>
                <a:cxn ang="0">
                  <a:pos x="T6" y="T7"/>
                </a:cxn>
                <a:cxn ang="0">
                  <a:pos x="T8" y="T9"/>
                </a:cxn>
              </a:cxnLst>
              <a:rect l="0" t="0" r="r" b="b"/>
              <a:pathLst>
                <a:path w="33" h="19">
                  <a:moveTo>
                    <a:pt x="32" y="9"/>
                  </a:moveTo>
                  <a:cubicBezTo>
                    <a:pt x="33" y="4"/>
                    <a:pt x="28" y="0"/>
                    <a:pt x="20" y="0"/>
                  </a:cubicBezTo>
                  <a:cubicBezTo>
                    <a:pt x="12" y="0"/>
                    <a:pt x="4" y="4"/>
                    <a:pt x="2"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720" name="îšľiḓê"/>
            <p:cNvSpPr/>
            <p:nvPr/>
          </p:nvSpPr>
          <p:spPr bwMode="auto">
            <a:xfrm>
              <a:off x="3376270" y="2271702"/>
              <a:ext cx="123436" cy="69433"/>
            </a:xfrm>
            <a:custGeom>
              <a:avLst/>
              <a:gdLst>
                <a:gd name="T0" fmla="*/ 32 w 34"/>
                <a:gd name="T1" fmla="*/ 9 h 19"/>
                <a:gd name="T2" fmla="*/ 20 w 34"/>
                <a:gd name="T3" fmla="*/ 0 h 19"/>
                <a:gd name="T4" fmla="*/ 2 w 34"/>
                <a:gd name="T5" fmla="*/ 9 h 19"/>
                <a:gd name="T6" fmla="*/ 14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8" y="0"/>
                    <a:pt x="20" y="0"/>
                  </a:cubicBezTo>
                  <a:cubicBezTo>
                    <a:pt x="12" y="0"/>
                    <a:pt x="4" y="4"/>
                    <a:pt x="2" y="9"/>
                  </a:cubicBezTo>
                  <a:cubicBezTo>
                    <a:pt x="0" y="14"/>
                    <a:pt x="6" y="19"/>
                    <a:pt x="14" y="19"/>
                  </a:cubicBezTo>
                  <a:cubicBezTo>
                    <a:pt x="22" y="19"/>
                    <a:pt x="30" y="14"/>
                    <a:pt x="32" y="9"/>
                  </a:cubicBezTo>
                  <a:close/>
                </a:path>
              </a:pathLst>
            </a:custGeom>
            <a:grpFill/>
            <a:ln>
              <a:noFill/>
            </a:ln>
          </p:spPr>
          <p:txBody>
            <a:bodyPr anchor="ctr"/>
            <a:lstStyle/>
            <a:p>
              <a:pPr algn="ctr"/>
            </a:p>
          </p:txBody>
        </p:sp>
        <p:sp>
          <p:nvSpPr>
            <p:cNvPr id="721" name="ïṣḻíde"/>
            <p:cNvSpPr/>
            <p:nvPr/>
          </p:nvSpPr>
          <p:spPr bwMode="auto">
            <a:xfrm>
              <a:off x="3336153" y="2031003"/>
              <a:ext cx="120350" cy="61718"/>
            </a:xfrm>
            <a:custGeom>
              <a:avLst/>
              <a:gdLst>
                <a:gd name="T0" fmla="*/ 31 w 33"/>
                <a:gd name="T1" fmla="*/ 9 h 17"/>
                <a:gd name="T2" fmla="*/ 20 w 33"/>
                <a:gd name="T3" fmla="*/ 0 h 17"/>
                <a:gd name="T4" fmla="*/ 2 w 33"/>
                <a:gd name="T5" fmla="*/ 9 h 17"/>
                <a:gd name="T6" fmla="*/ 13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8" y="0"/>
                    <a:pt x="20" y="0"/>
                  </a:cubicBezTo>
                  <a:cubicBezTo>
                    <a:pt x="12" y="0"/>
                    <a:pt x="4" y="4"/>
                    <a:pt x="2" y="9"/>
                  </a:cubicBezTo>
                  <a:cubicBezTo>
                    <a:pt x="0" y="13"/>
                    <a:pt x="5" y="17"/>
                    <a:pt x="13" y="17"/>
                  </a:cubicBezTo>
                  <a:cubicBezTo>
                    <a:pt x="21" y="17"/>
                    <a:pt x="29" y="13"/>
                    <a:pt x="31" y="9"/>
                  </a:cubicBezTo>
                  <a:close/>
                </a:path>
              </a:pathLst>
            </a:custGeom>
            <a:grpFill/>
            <a:ln>
              <a:noFill/>
            </a:ln>
          </p:spPr>
          <p:txBody>
            <a:bodyPr anchor="ctr"/>
            <a:lstStyle/>
            <a:p>
              <a:pPr algn="ctr"/>
            </a:p>
          </p:txBody>
        </p:sp>
        <p:sp>
          <p:nvSpPr>
            <p:cNvPr id="722" name="ïṡļïḓê"/>
            <p:cNvSpPr/>
            <p:nvPr/>
          </p:nvSpPr>
          <p:spPr bwMode="auto">
            <a:xfrm>
              <a:off x="3467303" y="2031003"/>
              <a:ext cx="112636" cy="61718"/>
            </a:xfrm>
            <a:custGeom>
              <a:avLst/>
              <a:gdLst>
                <a:gd name="T0" fmla="*/ 30 w 31"/>
                <a:gd name="T1" fmla="*/ 9 h 17"/>
                <a:gd name="T2" fmla="*/ 19 w 31"/>
                <a:gd name="T3" fmla="*/ 0 h 17"/>
                <a:gd name="T4" fmla="*/ 1 w 31"/>
                <a:gd name="T5" fmla="*/ 9 h 17"/>
                <a:gd name="T6" fmla="*/ 12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31" y="4"/>
                    <a:pt x="26" y="0"/>
                    <a:pt x="19" y="0"/>
                  </a:cubicBezTo>
                  <a:cubicBezTo>
                    <a:pt x="11" y="0"/>
                    <a:pt x="3" y="4"/>
                    <a:pt x="1" y="9"/>
                  </a:cubicBezTo>
                  <a:cubicBezTo>
                    <a:pt x="0" y="13"/>
                    <a:pt x="5" y="17"/>
                    <a:pt x="12" y="17"/>
                  </a:cubicBezTo>
                  <a:cubicBezTo>
                    <a:pt x="20" y="17"/>
                    <a:pt x="28" y="13"/>
                    <a:pt x="30" y="9"/>
                  </a:cubicBezTo>
                  <a:close/>
                </a:path>
              </a:pathLst>
            </a:custGeom>
            <a:grpFill/>
            <a:ln>
              <a:noFill/>
            </a:ln>
          </p:spPr>
          <p:txBody>
            <a:bodyPr anchor="ctr"/>
            <a:lstStyle/>
            <a:p>
              <a:pPr algn="ctr"/>
            </a:p>
          </p:txBody>
        </p:sp>
        <p:sp>
          <p:nvSpPr>
            <p:cNvPr id="723" name="îṣ1ïḋè"/>
            <p:cNvSpPr/>
            <p:nvPr/>
          </p:nvSpPr>
          <p:spPr bwMode="auto">
            <a:xfrm>
              <a:off x="3306837" y="2108150"/>
              <a:ext cx="120350" cy="64804"/>
            </a:xfrm>
            <a:custGeom>
              <a:avLst/>
              <a:gdLst>
                <a:gd name="T0" fmla="*/ 31 w 33"/>
                <a:gd name="T1" fmla="*/ 9 h 18"/>
                <a:gd name="T2" fmla="*/ 20 w 33"/>
                <a:gd name="T3" fmla="*/ 0 h 18"/>
                <a:gd name="T4" fmla="*/ 2 w 33"/>
                <a:gd name="T5" fmla="*/ 9 h 18"/>
                <a:gd name="T6" fmla="*/ 13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33" y="4"/>
                    <a:pt x="28" y="0"/>
                    <a:pt x="20" y="0"/>
                  </a:cubicBezTo>
                  <a:cubicBezTo>
                    <a:pt x="12" y="0"/>
                    <a:pt x="4" y="4"/>
                    <a:pt x="2" y="9"/>
                  </a:cubicBezTo>
                  <a:cubicBezTo>
                    <a:pt x="0" y="14"/>
                    <a:pt x="5" y="18"/>
                    <a:pt x="13" y="18"/>
                  </a:cubicBezTo>
                  <a:cubicBezTo>
                    <a:pt x="21" y="18"/>
                    <a:pt x="29" y="14"/>
                    <a:pt x="31" y="9"/>
                  </a:cubicBezTo>
                  <a:close/>
                </a:path>
              </a:pathLst>
            </a:custGeom>
            <a:grpFill/>
            <a:ln>
              <a:noFill/>
            </a:ln>
          </p:spPr>
          <p:txBody>
            <a:bodyPr anchor="ctr"/>
            <a:lstStyle/>
            <a:p>
              <a:pPr algn="ctr"/>
            </a:p>
          </p:txBody>
        </p:sp>
        <p:sp>
          <p:nvSpPr>
            <p:cNvPr id="724" name="íṩḷíḑê"/>
            <p:cNvSpPr/>
            <p:nvPr/>
          </p:nvSpPr>
          <p:spPr bwMode="auto">
            <a:xfrm>
              <a:off x="3437988" y="2108150"/>
              <a:ext cx="117264" cy="64804"/>
            </a:xfrm>
            <a:custGeom>
              <a:avLst/>
              <a:gdLst>
                <a:gd name="T0" fmla="*/ 30 w 32"/>
                <a:gd name="T1" fmla="*/ 9 h 18"/>
                <a:gd name="T2" fmla="*/ 19 w 32"/>
                <a:gd name="T3" fmla="*/ 0 h 18"/>
                <a:gd name="T4" fmla="*/ 1 w 32"/>
                <a:gd name="T5" fmla="*/ 9 h 18"/>
                <a:gd name="T6" fmla="*/ 13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32" y="4"/>
                    <a:pt x="27" y="0"/>
                    <a:pt x="19" y="0"/>
                  </a:cubicBezTo>
                  <a:cubicBezTo>
                    <a:pt x="11" y="0"/>
                    <a:pt x="3" y="4"/>
                    <a:pt x="1" y="9"/>
                  </a:cubicBezTo>
                  <a:cubicBezTo>
                    <a:pt x="0" y="14"/>
                    <a:pt x="5" y="18"/>
                    <a:pt x="13" y="18"/>
                  </a:cubicBezTo>
                  <a:cubicBezTo>
                    <a:pt x="21" y="18"/>
                    <a:pt x="29" y="14"/>
                    <a:pt x="30" y="9"/>
                  </a:cubicBezTo>
                  <a:close/>
                </a:path>
              </a:pathLst>
            </a:custGeom>
            <a:grpFill/>
            <a:ln>
              <a:noFill/>
            </a:ln>
          </p:spPr>
          <p:txBody>
            <a:bodyPr anchor="ctr"/>
            <a:lstStyle/>
            <a:p>
              <a:pPr algn="ctr"/>
            </a:p>
          </p:txBody>
        </p:sp>
        <p:sp>
          <p:nvSpPr>
            <p:cNvPr id="725" name="iŝḻidé"/>
            <p:cNvSpPr/>
            <p:nvPr/>
          </p:nvSpPr>
          <p:spPr bwMode="auto">
            <a:xfrm>
              <a:off x="3566052" y="2108150"/>
              <a:ext cx="117264" cy="64804"/>
            </a:xfrm>
            <a:custGeom>
              <a:avLst/>
              <a:gdLst>
                <a:gd name="T0" fmla="*/ 31 w 32"/>
                <a:gd name="T1" fmla="*/ 9 h 18"/>
                <a:gd name="T2" fmla="*/ 19 w 32"/>
                <a:gd name="T3" fmla="*/ 0 h 18"/>
                <a:gd name="T4" fmla="*/ 2 w 32"/>
                <a:gd name="T5" fmla="*/ 9 h 18"/>
                <a:gd name="T6" fmla="*/ 13 w 32"/>
                <a:gd name="T7" fmla="*/ 18 h 18"/>
                <a:gd name="T8" fmla="*/ 31 w 32"/>
                <a:gd name="T9" fmla="*/ 9 h 18"/>
              </a:gdLst>
              <a:ahLst/>
              <a:cxnLst>
                <a:cxn ang="0">
                  <a:pos x="T0" y="T1"/>
                </a:cxn>
                <a:cxn ang="0">
                  <a:pos x="T2" y="T3"/>
                </a:cxn>
                <a:cxn ang="0">
                  <a:pos x="T4" y="T5"/>
                </a:cxn>
                <a:cxn ang="0">
                  <a:pos x="T6" y="T7"/>
                </a:cxn>
                <a:cxn ang="0">
                  <a:pos x="T8" y="T9"/>
                </a:cxn>
              </a:cxnLst>
              <a:rect l="0" t="0" r="r" b="b"/>
              <a:pathLst>
                <a:path w="32" h="18">
                  <a:moveTo>
                    <a:pt x="31" y="9"/>
                  </a:moveTo>
                  <a:cubicBezTo>
                    <a:pt x="32" y="4"/>
                    <a:pt x="27" y="0"/>
                    <a:pt x="19" y="0"/>
                  </a:cubicBezTo>
                  <a:cubicBezTo>
                    <a:pt x="11" y="0"/>
                    <a:pt x="4" y="4"/>
                    <a:pt x="2" y="9"/>
                  </a:cubicBezTo>
                  <a:cubicBezTo>
                    <a:pt x="0" y="14"/>
                    <a:pt x="5" y="18"/>
                    <a:pt x="13" y="18"/>
                  </a:cubicBezTo>
                  <a:cubicBezTo>
                    <a:pt x="21" y="18"/>
                    <a:pt x="29" y="14"/>
                    <a:pt x="31" y="9"/>
                  </a:cubicBezTo>
                  <a:close/>
                </a:path>
              </a:pathLst>
            </a:custGeom>
            <a:grpFill/>
            <a:ln>
              <a:noFill/>
            </a:ln>
          </p:spPr>
          <p:txBody>
            <a:bodyPr anchor="ctr"/>
            <a:lstStyle/>
            <a:p>
              <a:pPr algn="ctr"/>
            </a:p>
          </p:txBody>
        </p:sp>
        <p:sp>
          <p:nvSpPr>
            <p:cNvPr id="726" name="ïSḷïḓé"/>
            <p:cNvSpPr/>
            <p:nvPr/>
          </p:nvSpPr>
          <p:spPr bwMode="auto">
            <a:xfrm>
              <a:off x="3697203" y="2108150"/>
              <a:ext cx="117264" cy="64804"/>
            </a:xfrm>
            <a:custGeom>
              <a:avLst/>
              <a:gdLst>
                <a:gd name="T0" fmla="*/ 30 w 32"/>
                <a:gd name="T1" fmla="*/ 9 h 18"/>
                <a:gd name="T2" fmla="*/ 18 w 32"/>
                <a:gd name="T3" fmla="*/ 0 h 18"/>
                <a:gd name="T4" fmla="*/ 1 w 32"/>
                <a:gd name="T5" fmla="*/ 9 h 18"/>
                <a:gd name="T6" fmla="*/ 13 w 32"/>
                <a:gd name="T7" fmla="*/ 18 h 18"/>
                <a:gd name="T8" fmla="*/ 30 w 32"/>
                <a:gd name="T9" fmla="*/ 9 h 18"/>
              </a:gdLst>
              <a:ahLst/>
              <a:cxnLst>
                <a:cxn ang="0">
                  <a:pos x="T0" y="T1"/>
                </a:cxn>
                <a:cxn ang="0">
                  <a:pos x="T2" y="T3"/>
                </a:cxn>
                <a:cxn ang="0">
                  <a:pos x="T4" y="T5"/>
                </a:cxn>
                <a:cxn ang="0">
                  <a:pos x="T6" y="T7"/>
                </a:cxn>
                <a:cxn ang="0">
                  <a:pos x="T8" y="T9"/>
                </a:cxn>
              </a:cxnLst>
              <a:rect l="0" t="0" r="r" b="b"/>
              <a:pathLst>
                <a:path w="32" h="18">
                  <a:moveTo>
                    <a:pt x="30" y="9"/>
                  </a:moveTo>
                  <a:cubicBezTo>
                    <a:pt x="32" y="4"/>
                    <a:pt x="26" y="0"/>
                    <a:pt x="18" y="0"/>
                  </a:cubicBezTo>
                  <a:cubicBezTo>
                    <a:pt x="11" y="0"/>
                    <a:pt x="3" y="4"/>
                    <a:pt x="1" y="9"/>
                  </a:cubicBezTo>
                  <a:cubicBezTo>
                    <a:pt x="0" y="14"/>
                    <a:pt x="5" y="18"/>
                    <a:pt x="13" y="18"/>
                  </a:cubicBezTo>
                  <a:cubicBezTo>
                    <a:pt x="21" y="18"/>
                    <a:pt x="29" y="14"/>
                    <a:pt x="30" y="9"/>
                  </a:cubicBezTo>
                  <a:close/>
                </a:path>
              </a:pathLst>
            </a:custGeom>
            <a:grpFill/>
            <a:ln>
              <a:noFill/>
            </a:ln>
          </p:spPr>
          <p:txBody>
            <a:bodyPr anchor="ctr"/>
            <a:lstStyle/>
            <a:p>
              <a:pPr algn="ctr"/>
            </a:p>
          </p:txBody>
        </p:sp>
        <p:sp>
          <p:nvSpPr>
            <p:cNvPr id="727" name="îṥḻîḓe"/>
            <p:cNvSpPr/>
            <p:nvPr/>
          </p:nvSpPr>
          <p:spPr bwMode="auto">
            <a:xfrm>
              <a:off x="3015220" y="2188383"/>
              <a:ext cx="120350" cy="69433"/>
            </a:xfrm>
            <a:custGeom>
              <a:avLst/>
              <a:gdLst>
                <a:gd name="T0" fmla="*/ 31 w 33"/>
                <a:gd name="T1" fmla="*/ 9 h 19"/>
                <a:gd name="T2" fmla="*/ 20 w 33"/>
                <a:gd name="T3" fmla="*/ 0 h 19"/>
                <a:gd name="T4" fmla="*/ 2 w 33"/>
                <a:gd name="T5" fmla="*/ 9 h 19"/>
                <a:gd name="T6" fmla="*/ 13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20" y="0"/>
                  </a:cubicBezTo>
                  <a:cubicBezTo>
                    <a:pt x="12" y="0"/>
                    <a:pt x="4" y="4"/>
                    <a:pt x="2"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28" name="îṥļîḋé"/>
            <p:cNvSpPr/>
            <p:nvPr/>
          </p:nvSpPr>
          <p:spPr bwMode="auto">
            <a:xfrm>
              <a:off x="3277521" y="2188383"/>
              <a:ext cx="120350" cy="69433"/>
            </a:xfrm>
            <a:custGeom>
              <a:avLst/>
              <a:gdLst>
                <a:gd name="T0" fmla="*/ 31 w 33"/>
                <a:gd name="T1" fmla="*/ 9 h 19"/>
                <a:gd name="T2" fmla="*/ 20 w 33"/>
                <a:gd name="T3" fmla="*/ 0 h 19"/>
                <a:gd name="T4" fmla="*/ 2 w 33"/>
                <a:gd name="T5" fmla="*/ 9 h 19"/>
                <a:gd name="T6" fmla="*/ 13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20" y="0"/>
                  </a:cubicBezTo>
                  <a:cubicBezTo>
                    <a:pt x="12" y="0"/>
                    <a:pt x="4" y="4"/>
                    <a:pt x="2"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29" name="ïṧļiḑè"/>
            <p:cNvSpPr/>
            <p:nvPr/>
          </p:nvSpPr>
          <p:spPr bwMode="auto">
            <a:xfrm>
              <a:off x="3408671" y="2188383"/>
              <a:ext cx="117264" cy="69433"/>
            </a:xfrm>
            <a:custGeom>
              <a:avLst/>
              <a:gdLst>
                <a:gd name="T0" fmla="*/ 31 w 32"/>
                <a:gd name="T1" fmla="*/ 9 h 19"/>
                <a:gd name="T2" fmla="*/ 19 w 32"/>
                <a:gd name="T3" fmla="*/ 0 h 19"/>
                <a:gd name="T4" fmla="*/ 1 w 32"/>
                <a:gd name="T5" fmla="*/ 9 h 19"/>
                <a:gd name="T6" fmla="*/ 13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2" y="4"/>
                    <a:pt x="27" y="0"/>
                    <a:pt x="19" y="0"/>
                  </a:cubicBezTo>
                  <a:cubicBezTo>
                    <a:pt x="11" y="0"/>
                    <a:pt x="3" y="4"/>
                    <a:pt x="1"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30" name="iṩḻidè"/>
            <p:cNvSpPr/>
            <p:nvPr/>
          </p:nvSpPr>
          <p:spPr bwMode="auto">
            <a:xfrm>
              <a:off x="3539822" y="2188383"/>
              <a:ext cx="117264" cy="69433"/>
            </a:xfrm>
            <a:custGeom>
              <a:avLst/>
              <a:gdLst>
                <a:gd name="T0" fmla="*/ 31 w 32"/>
                <a:gd name="T1" fmla="*/ 9 h 19"/>
                <a:gd name="T2" fmla="*/ 19 w 32"/>
                <a:gd name="T3" fmla="*/ 0 h 19"/>
                <a:gd name="T4" fmla="*/ 1 w 32"/>
                <a:gd name="T5" fmla="*/ 9 h 19"/>
                <a:gd name="T6" fmla="*/ 13 w 32"/>
                <a:gd name="T7" fmla="*/ 19 h 19"/>
                <a:gd name="T8" fmla="*/ 31 w 32"/>
                <a:gd name="T9" fmla="*/ 9 h 19"/>
              </a:gdLst>
              <a:ahLst/>
              <a:cxnLst>
                <a:cxn ang="0">
                  <a:pos x="T0" y="T1"/>
                </a:cxn>
                <a:cxn ang="0">
                  <a:pos x="T2" y="T3"/>
                </a:cxn>
                <a:cxn ang="0">
                  <a:pos x="T4" y="T5"/>
                </a:cxn>
                <a:cxn ang="0">
                  <a:pos x="T6" y="T7"/>
                </a:cxn>
                <a:cxn ang="0">
                  <a:pos x="T8" y="T9"/>
                </a:cxn>
              </a:cxnLst>
              <a:rect l="0" t="0" r="r" b="b"/>
              <a:pathLst>
                <a:path w="32" h="19">
                  <a:moveTo>
                    <a:pt x="31" y="9"/>
                  </a:moveTo>
                  <a:cubicBezTo>
                    <a:pt x="32" y="4"/>
                    <a:pt x="27" y="0"/>
                    <a:pt x="19" y="0"/>
                  </a:cubicBezTo>
                  <a:cubicBezTo>
                    <a:pt x="11" y="0"/>
                    <a:pt x="3" y="4"/>
                    <a:pt x="1"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31" name="išliḋé"/>
            <p:cNvSpPr/>
            <p:nvPr/>
          </p:nvSpPr>
          <p:spPr bwMode="auto">
            <a:xfrm>
              <a:off x="3667886" y="2188383"/>
              <a:ext cx="120350" cy="69433"/>
            </a:xfrm>
            <a:custGeom>
              <a:avLst/>
              <a:gdLst>
                <a:gd name="T0" fmla="*/ 31 w 33"/>
                <a:gd name="T1" fmla="*/ 9 h 19"/>
                <a:gd name="T2" fmla="*/ 20 w 33"/>
                <a:gd name="T3" fmla="*/ 0 h 19"/>
                <a:gd name="T4" fmla="*/ 2 w 33"/>
                <a:gd name="T5" fmla="*/ 9 h 19"/>
                <a:gd name="T6" fmla="*/ 14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8" y="0"/>
                    <a:pt x="20" y="0"/>
                  </a:cubicBezTo>
                  <a:cubicBezTo>
                    <a:pt x="12" y="0"/>
                    <a:pt x="4" y="4"/>
                    <a:pt x="2" y="9"/>
                  </a:cubicBezTo>
                  <a:cubicBezTo>
                    <a:pt x="0" y="14"/>
                    <a:pt x="6" y="19"/>
                    <a:pt x="14" y="19"/>
                  </a:cubicBezTo>
                  <a:cubicBezTo>
                    <a:pt x="22" y="19"/>
                    <a:pt x="30" y="14"/>
                    <a:pt x="31" y="9"/>
                  </a:cubicBezTo>
                  <a:close/>
                </a:path>
              </a:pathLst>
            </a:custGeom>
            <a:grpFill/>
            <a:ln>
              <a:noFill/>
            </a:ln>
          </p:spPr>
          <p:txBody>
            <a:bodyPr anchor="ctr"/>
            <a:lstStyle/>
            <a:p>
              <a:pPr algn="ctr"/>
            </a:p>
          </p:txBody>
        </p:sp>
        <p:sp>
          <p:nvSpPr>
            <p:cNvPr id="732" name="iṧḷîdé"/>
            <p:cNvSpPr/>
            <p:nvPr/>
          </p:nvSpPr>
          <p:spPr bwMode="auto">
            <a:xfrm>
              <a:off x="3799037" y="2188383"/>
              <a:ext cx="120350" cy="69433"/>
            </a:xfrm>
            <a:custGeom>
              <a:avLst/>
              <a:gdLst>
                <a:gd name="T0" fmla="*/ 31 w 33"/>
                <a:gd name="T1" fmla="*/ 9 h 19"/>
                <a:gd name="T2" fmla="*/ 19 w 33"/>
                <a:gd name="T3" fmla="*/ 0 h 19"/>
                <a:gd name="T4" fmla="*/ 2 w 33"/>
                <a:gd name="T5" fmla="*/ 9 h 19"/>
                <a:gd name="T6" fmla="*/ 14 w 33"/>
                <a:gd name="T7" fmla="*/ 19 h 19"/>
                <a:gd name="T8" fmla="*/ 31 w 33"/>
                <a:gd name="T9" fmla="*/ 9 h 19"/>
              </a:gdLst>
              <a:ahLst/>
              <a:cxnLst>
                <a:cxn ang="0">
                  <a:pos x="T0" y="T1"/>
                </a:cxn>
                <a:cxn ang="0">
                  <a:pos x="T2" y="T3"/>
                </a:cxn>
                <a:cxn ang="0">
                  <a:pos x="T4" y="T5"/>
                </a:cxn>
                <a:cxn ang="0">
                  <a:pos x="T6" y="T7"/>
                </a:cxn>
                <a:cxn ang="0">
                  <a:pos x="T8" y="T9"/>
                </a:cxn>
              </a:cxnLst>
              <a:rect l="0" t="0" r="r" b="b"/>
              <a:pathLst>
                <a:path w="33" h="19">
                  <a:moveTo>
                    <a:pt x="31" y="9"/>
                  </a:moveTo>
                  <a:cubicBezTo>
                    <a:pt x="33" y="4"/>
                    <a:pt x="27" y="0"/>
                    <a:pt x="19" y="0"/>
                  </a:cubicBezTo>
                  <a:cubicBezTo>
                    <a:pt x="11" y="0"/>
                    <a:pt x="3" y="4"/>
                    <a:pt x="2" y="9"/>
                  </a:cubicBezTo>
                  <a:cubicBezTo>
                    <a:pt x="0" y="14"/>
                    <a:pt x="6" y="19"/>
                    <a:pt x="14" y="19"/>
                  </a:cubicBezTo>
                  <a:cubicBezTo>
                    <a:pt x="22" y="19"/>
                    <a:pt x="30" y="14"/>
                    <a:pt x="31" y="9"/>
                  </a:cubicBezTo>
                  <a:close/>
                </a:path>
              </a:pathLst>
            </a:custGeom>
            <a:grpFill/>
            <a:ln>
              <a:noFill/>
            </a:ln>
          </p:spPr>
          <p:txBody>
            <a:bodyPr anchor="ctr"/>
            <a:lstStyle/>
            <a:p>
              <a:pPr algn="ctr"/>
            </a:p>
          </p:txBody>
        </p:sp>
        <p:sp>
          <p:nvSpPr>
            <p:cNvPr id="733" name="íṧḷîḓe"/>
            <p:cNvSpPr/>
            <p:nvPr/>
          </p:nvSpPr>
          <p:spPr bwMode="auto">
            <a:xfrm>
              <a:off x="3424101" y="1804190"/>
              <a:ext cx="112636" cy="61718"/>
            </a:xfrm>
            <a:custGeom>
              <a:avLst/>
              <a:gdLst>
                <a:gd name="T0" fmla="*/ 29 w 31"/>
                <a:gd name="T1" fmla="*/ 9 h 17"/>
                <a:gd name="T2" fmla="*/ 19 w 31"/>
                <a:gd name="T3" fmla="*/ 0 h 17"/>
                <a:gd name="T4" fmla="*/ 2 w 31"/>
                <a:gd name="T5" fmla="*/ 9 h 17"/>
                <a:gd name="T6" fmla="*/ 13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31" y="4"/>
                    <a:pt x="26" y="0"/>
                    <a:pt x="19" y="0"/>
                  </a:cubicBezTo>
                  <a:cubicBezTo>
                    <a:pt x="11" y="0"/>
                    <a:pt x="4" y="4"/>
                    <a:pt x="2" y="9"/>
                  </a:cubicBezTo>
                  <a:cubicBezTo>
                    <a:pt x="0" y="13"/>
                    <a:pt x="5" y="17"/>
                    <a:pt x="13" y="17"/>
                  </a:cubicBezTo>
                  <a:cubicBezTo>
                    <a:pt x="20" y="17"/>
                    <a:pt x="28" y="13"/>
                    <a:pt x="29" y="9"/>
                  </a:cubicBezTo>
                  <a:close/>
                </a:path>
              </a:pathLst>
            </a:custGeom>
            <a:grpFill/>
            <a:ln>
              <a:noFill/>
            </a:ln>
          </p:spPr>
          <p:txBody>
            <a:bodyPr anchor="ctr"/>
            <a:lstStyle/>
            <a:p>
              <a:pPr algn="ctr"/>
            </a:p>
          </p:txBody>
        </p:sp>
        <p:sp>
          <p:nvSpPr>
            <p:cNvPr id="734" name="iŝľíḋè"/>
            <p:cNvSpPr/>
            <p:nvPr/>
          </p:nvSpPr>
          <p:spPr bwMode="auto">
            <a:xfrm>
              <a:off x="3394785" y="1878251"/>
              <a:ext cx="115721" cy="61718"/>
            </a:xfrm>
            <a:custGeom>
              <a:avLst/>
              <a:gdLst>
                <a:gd name="T0" fmla="*/ 30 w 32"/>
                <a:gd name="T1" fmla="*/ 9 h 17"/>
                <a:gd name="T2" fmla="*/ 19 w 32"/>
                <a:gd name="T3" fmla="*/ 0 h 17"/>
                <a:gd name="T4" fmla="*/ 2 w 32"/>
                <a:gd name="T5" fmla="*/ 9 h 17"/>
                <a:gd name="T6" fmla="*/ 13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19" y="0"/>
                  </a:cubicBezTo>
                  <a:cubicBezTo>
                    <a:pt x="12" y="0"/>
                    <a:pt x="4" y="4"/>
                    <a:pt x="2" y="9"/>
                  </a:cubicBezTo>
                  <a:cubicBezTo>
                    <a:pt x="0" y="13"/>
                    <a:pt x="5" y="17"/>
                    <a:pt x="13" y="17"/>
                  </a:cubicBezTo>
                  <a:cubicBezTo>
                    <a:pt x="21" y="17"/>
                    <a:pt x="28" y="13"/>
                    <a:pt x="30" y="9"/>
                  </a:cubicBezTo>
                  <a:close/>
                </a:path>
              </a:pathLst>
            </a:custGeom>
            <a:grpFill/>
            <a:ln>
              <a:noFill/>
            </a:ln>
          </p:spPr>
          <p:txBody>
            <a:bodyPr anchor="ctr"/>
            <a:lstStyle/>
            <a:p>
              <a:pPr algn="ctr"/>
            </a:p>
          </p:txBody>
        </p:sp>
        <p:sp>
          <p:nvSpPr>
            <p:cNvPr id="735" name="ïṥľíḓè"/>
            <p:cNvSpPr/>
            <p:nvPr/>
          </p:nvSpPr>
          <p:spPr bwMode="auto">
            <a:xfrm>
              <a:off x="3522849" y="1878251"/>
              <a:ext cx="112636" cy="61718"/>
            </a:xfrm>
            <a:custGeom>
              <a:avLst/>
              <a:gdLst>
                <a:gd name="T0" fmla="*/ 29 w 31"/>
                <a:gd name="T1" fmla="*/ 9 h 17"/>
                <a:gd name="T2" fmla="*/ 18 w 31"/>
                <a:gd name="T3" fmla="*/ 0 h 17"/>
                <a:gd name="T4" fmla="*/ 1 w 31"/>
                <a:gd name="T5" fmla="*/ 9 h 17"/>
                <a:gd name="T6" fmla="*/ 12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31" y="4"/>
                    <a:pt x="26" y="0"/>
                    <a:pt x="18" y="0"/>
                  </a:cubicBezTo>
                  <a:cubicBezTo>
                    <a:pt x="11" y="0"/>
                    <a:pt x="3" y="4"/>
                    <a:pt x="1" y="9"/>
                  </a:cubicBezTo>
                  <a:cubicBezTo>
                    <a:pt x="0" y="13"/>
                    <a:pt x="5" y="17"/>
                    <a:pt x="12" y="17"/>
                  </a:cubicBezTo>
                  <a:cubicBezTo>
                    <a:pt x="20" y="17"/>
                    <a:pt x="28" y="13"/>
                    <a:pt x="29" y="9"/>
                  </a:cubicBezTo>
                  <a:close/>
                </a:path>
              </a:pathLst>
            </a:custGeom>
            <a:grpFill/>
            <a:ln>
              <a:noFill/>
            </a:ln>
          </p:spPr>
          <p:txBody>
            <a:bodyPr anchor="ctr"/>
            <a:lstStyle/>
            <a:p>
              <a:pPr algn="ctr"/>
            </a:p>
          </p:txBody>
        </p:sp>
        <p:sp>
          <p:nvSpPr>
            <p:cNvPr id="736" name="îṥľîḍê"/>
            <p:cNvSpPr/>
            <p:nvPr/>
          </p:nvSpPr>
          <p:spPr bwMode="auto">
            <a:xfrm>
              <a:off x="3368554" y="1953855"/>
              <a:ext cx="114178" cy="63261"/>
            </a:xfrm>
            <a:custGeom>
              <a:avLst/>
              <a:gdLst>
                <a:gd name="T0" fmla="*/ 30 w 31"/>
                <a:gd name="T1" fmla="*/ 8 h 17"/>
                <a:gd name="T2" fmla="*/ 19 w 31"/>
                <a:gd name="T3" fmla="*/ 0 h 17"/>
                <a:gd name="T4" fmla="*/ 1 w 31"/>
                <a:gd name="T5" fmla="*/ 8 h 17"/>
                <a:gd name="T6" fmla="*/ 12 w 31"/>
                <a:gd name="T7" fmla="*/ 17 h 17"/>
                <a:gd name="T8" fmla="*/ 30 w 31"/>
                <a:gd name="T9" fmla="*/ 8 h 17"/>
              </a:gdLst>
              <a:ahLst/>
              <a:cxnLst>
                <a:cxn ang="0">
                  <a:pos x="T0" y="T1"/>
                </a:cxn>
                <a:cxn ang="0">
                  <a:pos x="T2" y="T3"/>
                </a:cxn>
                <a:cxn ang="0">
                  <a:pos x="T4" y="T5"/>
                </a:cxn>
                <a:cxn ang="0">
                  <a:pos x="T6" y="T7"/>
                </a:cxn>
                <a:cxn ang="0">
                  <a:pos x="T8" y="T9"/>
                </a:cxn>
              </a:cxnLst>
              <a:rect l="0" t="0" r="r" b="b"/>
              <a:pathLst>
                <a:path w="31" h="17">
                  <a:moveTo>
                    <a:pt x="30" y="8"/>
                  </a:moveTo>
                  <a:cubicBezTo>
                    <a:pt x="31" y="4"/>
                    <a:pt x="26" y="0"/>
                    <a:pt x="19" y="0"/>
                  </a:cubicBezTo>
                  <a:cubicBezTo>
                    <a:pt x="11" y="0"/>
                    <a:pt x="3" y="4"/>
                    <a:pt x="1" y="8"/>
                  </a:cubicBezTo>
                  <a:cubicBezTo>
                    <a:pt x="0" y="13"/>
                    <a:pt x="4" y="17"/>
                    <a:pt x="12" y="17"/>
                  </a:cubicBezTo>
                  <a:cubicBezTo>
                    <a:pt x="20" y="17"/>
                    <a:pt x="28" y="13"/>
                    <a:pt x="30" y="8"/>
                  </a:cubicBezTo>
                  <a:close/>
                </a:path>
              </a:pathLst>
            </a:custGeom>
            <a:grpFill/>
            <a:ln>
              <a:noFill/>
            </a:ln>
          </p:spPr>
          <p:txBody>
            <a:bodyPr anchor="ctr"/>
            <a:lstStyle/>
            <a:p>
              <a:pPr algn="ctr"/>
            </a:p>
          </p:txBody>
        </p:sp>
        <p:sp>
          <p:nvSpPr>
            <p:cNvPr id="737" name="ïŝľïḍé"/>
            <p:cNvSpPr/>
            <p:nvPr/>
          </p:nvSpPr>
          <p:spPr bwMode="auto">
            <a:xfrm>
              <a:off x="3493534" y="1953855"/>
              <a:ext cx="115721" cy="63261"/>
            </a:xfrm>
            <a:custGeom>
              <a:avLst/>
              <a:gdLst>
                <a:gd name="T0" fmla="*/ 30 w 32"/>
                <a:gd name="T1" fmla="*/ 8 h 17"/>
                <a:gd name="T2" fmla="*/ 19 w 32"/>
                <a:gd name="T3" fmla="*/ 0 h 17"/>
                <a:gd name="T4" fmla="*/ 2 w 32"/>
                <a:gd name="T5" fmla="*/ 8 h 17"/>
                <a:gd name="T6" fmla="*/ 13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7" y="0"/>
                    <a:pt x="19" y="0"/>
                  </a:cubicBezTo>
                  <a:cubicBezTo>
                    <a:pt x="11" y="0"/>
                    <a:pt x="4" y="4"/>
                    <a:pt x="2" y="8"/>
                  </a:cubicBezTo>
                  <a:cubicBezTo>
                    <a:pt x="0" y="13"/>
                    <a:pt x="5" y="17"/>
                    <a:pt x="13" y="17"/>
                  </a:cubicBezTo>
                  <a:cubicBezTo>
                    <a:pt x="21" y="17"/>
                    <a:pt x="28" y="13"/>
                    <a:pt x="30" y="8"/>
                  </a:cubicBezTo>
                  <a:close/>
                </a:path>
              </a:pathLst>
            </a:custGeom>
            <a:grpFill/>
            <a:ln>
              <a:noFill/>
            </a:ln>
          </p:spPr>
          <p:txBody>
            <a:bodyPr anchor="ctr"/>
            <a:lstStyle/>
            <a:p>
              <a:pPr algn="ctr"/>
            </a:p>
          </p:txBody>
        </p:sp>
        <p:sp>
          <p:nvSpPr>
            <p:cNvPr id="738" name="î$ļïďê"/>
            <p:cNvSpPr/>
            <p:nvPr/>
          </p:nvSpPr>
          <p:spPr bwMode="auto">
            <a:xfrm>
              <a:off x="3620055" y="1953855"/>
              <a:ext cx="114178" cy="63261"/>
            </a:xfrm>
            <a:custGeom>
              <a:avLst/>
              <a:gdLst>
                <a:gd name="T0" fmla="*/ 30 w 31"/>
                <a:gd name="T1" fmla="*/ 8 h 17"/>
                <a:gd name="T2" fmla="*/ 18 w 31"/>
                <a:gd name="T3" fmla="*/ 0 h 17"/>
                <a:gd name="T4" fmla="*/ 1 w 31"/>
                <a:gd name="T5" fmla="*/ 8 h 17"/>
                <a:gd name="T6" fmla="*/ 13 w 31"/>
                <a:gd name="T7" fmla="*/ 17 h 17"/>
                <a:gd name="T8" fmla="*/ 30 w 31"/>
                <a:gd name="T9" fmla="*/ 8 h 17"/>
              </a:gdLst>
              <a:ahLst/>
              <a:cxnLst>
                <a:cxn ang="0">
                  <a:pos x="T0" y="T1"/>
                </a:cxn>
                <a:cxn ang="0">
                  <a:pos x="T2" y="T3"/>
                </a:cxn>
                <a:cxn ang="0">
                  <a:pos x="T4" y="T5"/>
                </a:cxn>
                <a:cxn ang="0">
                  <a:pos x="T6" y="T7"/>
                </a:cxn>
                <a:cxn ang="0">
                  <a:pos x="T8" y="T9"/>
                </a:cxn>
              </a:cxnLst>
              <a:rect l="0" t="0" r="r" b="b"/>
              <a:pathLst>
                <a:path w="31" h="17">
                  <a:moveTo>
                    <a:pt x="30" y="8"/>
                  </a:moveTo>
                  <a:cubicBezTo>
                    <a:pt x="31" y="4"/>
                    <a:pt x="26" y="0"/>
                    <a:pt x="18" y="0"/>
                  </a:cubicBezTo>
                  <a:cubicBezTo>
                    <a:pt x="11" y="0"/>
                    <a:pt x="3" y="4"/>
                    <a:pt x="1" y="8"/>
                  </a:cubicBezTo>
                  <a:cubicBezTo>
                    <a:pt x="0" y="13"/>
                    <a:pt x="5" y="17"/>
                    <a:pt x="13" y="17"/>
                  </a:cubicBezTo>
                  <a:cubicBezTo>
                    <a:pt x="21" y="17"/>
                    <a:pt x="28" y="13"/>
                    <a:pt x="30" y="8"/>
                  </a:cubicBezTo>
                  <a:close/>
                </a:path>
              </a:pathLst>
            </a:custGeom>
            <a:grpFill/>
            <a:ln>
              <a:noFill/>
            </a:ln>
          </p:spPr>
          <p:txBody>
            <a:bodyPr anchor="ctr"/>
            <a:lstStyle/>
            <a:p>
              <a:pPr algn="ctr"/>
            </a:p>
          </p:txBody>
        </p:sp>
        <p:sp>
          <p:nvSpPr>
            <p:cNvPr id="739" name="îṩḷïdè"/>
            <p:cNvSpPr/>
            <p:nvPr/>
          </p:nvSpPr>
          <p:spPr bwMode="auto">
            <a:xfrm>
              <a:off x="3745033" y="1953855"/>
              <a:ext cx="115721" cy="63261"/>
            </a:xfrm>
            <a:custGeom>
              <a:avLst/>
              <a:gdLst>
                <a:gd name="T0" fmla="*/ 30 w 32"/>
                <a:gd name="T1" fmla="*/ 8 h 17"/>
                <a:gd name="T2" fmla="*/ 19 w 32"/>
                <a:gd name="T3" fmla="*/ 0 h 17"/>
                <a:gd name="T4" fmla="*/ 2 w 32"/>
                <a:gd name="T5" fmla="*/ 8 h 17"/>
                <a:gd name="T6" fmla="*/ 13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7" y="0"/>
                    <a:pt x="19" y="0"/>
                  </a:cubicBezTo>
                  <a:cubicBezTo>
                    <a:pt x="11" y="0"/>
                    <a:pt x="4" y="4"/>
                    <a:pt x="2" y="8"/>
                  </a:cubicBezTo>
                  <a:cubicBezTo>
                    <a:pt x="0" y="13"/>
                    <a:pt x="6" y="17"/>
                    <a:pt x="13" y="17"/>
                  </a:cubicBezTo>
                  <a:cubicBezTo>
                    <a:pt x="21" y="17"/>
                    <a:pt x="29" y="13"/>
                    <a:pt x="30" y="8"/>
                  </a:cubicBezTo>
                  <a:close/>
                </a:path>
              </a:pathLst>
            </a:custGeom>
            <a:grpFill/>
            <a:ln>
              <a:noFill/>
            </a:ln>
          </p:spPr>
          <p:txBody>
            <a:bodyPr anchor="ctr"/>
            <a:lstStyle/>
            <a:p>
              <a:pPr algn="ctr"/>
            </a:p>
          </p:txBody>
        </p:sp>
        <p:sp>
          <p:nvSpPr>
            <p:cNvPr id="740" name="ïşļïdé"/>
            <p:cNvSpPr/>
            <p:nvPr/>
          </p:nvSpPr>
          <p:spPr bwMode="auto">
            <a:xfrm>
              <a:off x="3175687" y="1804190"/>
              <a:ext cx="117264" cy="61718"/>
            </a:xfrm>
            <a:custGeom>
              <a:avLst/>
              <a:gdLst>
                <a:gd name="T0" fmla="*/ 30 w 32"/>
                <a:gd name="T1" fmla="*/ 9 h 17"/>
                <a:gd name="T2" fmla="*/ 19 w 32"/>
                <a:gd name="T3" fmla="*/ 0 h 17"/>
                <a:gd name="T4" fmla="*/ 2 w 32"/>
                <a:gd name="T5" fmla="*/ 9 h 17"/>
                <a:gd name="T6" fmla="*/ 13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19" y="0"/>
                  </a:cubicBezTo>
                  <a:cubicBezTo>
                    <a:pt x="12" y="0"/>
                    <a:pt x="4" y="4"/>
                    <a:pt x="2" y="9"/>
                  </a:cubicBezTo>
                  <a:cubicBezTo>
                    <a:pt x="0" y="13"/>
                    <a:pt x="5" y="17"/>
                    <a:pt x="13" y="17"/>
                  </a:cubicBezTo>
                  <a:cubicBezTo>
                    <a:pt x="20" y="17"/>
                    <a:pt x="28" y="13"/>
                    <a:pt x="30" y="9"/>
                  </a:cubicBezTo>
                  <a:close/>
                </a:path>
              </a:pathLst>
            </a:custGeom>
            <a:grpFill/>
            <a:ln>
              <a:noFill/>
            </a:ln>
          </p:spPr>
          <p:txBody>
            <a:bodyPr anchor="ctr"/>
            <a:lstStyle/>
            <a:p>
              <a:pPr algn="ctr"/>
            </a:p>
          </p:txBody>
        </p:sp>
        <p:sp>
          <p:nvSpPr>
            <p:cNvPr id="741" name="íŝḻídé"/>
            <p:cNvSpPr/>
            <p:nvPr/>
          </p:nvSpPr>
          <p:spPr bwMode="auto">
            <a:xfrm>
              <a:off x="3299122" y="1804190"/>
              <a:ext cx="114178" cy="61718"/>
            </a:xfrm>
            <a:custGeom>
              <a:avLst/>
              <a:gdLst>
                <a:gd name="T0" fmla="*/ 30 w 31"/>
                <a:gd name="T1" fmla="*/ 9 h 17"/>
                <a:gd name="T2" fmla="*/ 19 w 31"/>
                <a:gd name="T3" fmla="*/ 0 h 17"/>
                <a:gd name="T4" fmla="*/ 2 w 31"/>
                <a:gd name="T5" fmla="*/ 9 h 17"/>
                <a:gd name="T6" fmla="*/ 13 w 31"/>
                <a:gd name="T7" fmla="*/ 17 h 17"/>
                <a:gd name="T8" fmla="*/ 30 w 31"/>
                <a:gd name="T9" fmla="*/ 9 h 17"/>
              </a:gdLst>
              <a:ahLst/>
              <a:cxnLst>
                <a:cxn ang="0">
                  <a:pos x="T0" y="T1"/>
                </a:cxn>
                <a:cxn ang="0">
                  <a:pos x="T2" y="T3"/>
                </a:cxn>
                <a:cxn ang="0">
                  <a:pos x="T4" y="T5"/>
                </a:cxn>
                <a:cxn ang="0">
                  <a:pos x="T6" y="T7"/>
                </a:cxn>
                <a:cxn ang="0">
                  <a:pos x="T8" y="T9"/>
                </a:cxn>
              </a:cxnLst>
              <a:rect l="0" t="0" r="r" b="b"/>
              <a:pathLst>
                <a:path w="31" h="17">
                  <a:moveTo>
                    <a:pt x="30" y="9"/>
                  </a:moveTo>
                  <a:cubicBezTo>
                    <a:pt x="31" y="4"/>
                    <a:pt x="27" y="0"/>
                    <a:pt x="19" y="0"/>
                  </a:cubicBezTo>
                  <a:cubicBezTo>
                    <a:pt x="11" y="0"/>
                    <a:pt x="4" y="4"/>
                    <a:pt x="2" y="9"/>
                  </a:cubicBezTo>
                  <a:cubicBezTo>
                    <a:pt x="0" y="13"/>
                    <a:pt x="5" y="17"/>
                    <a:pt x="13" y="17"/>
                  </a:cubicBezTo>
                  <a:cubicBezTo>
                    <a:pt x="20" y="17"/>
                    <a:pt x="28" y="13"/>
                    <a:pt x="30" y="9"/>
                  </a:cubicBezTo>
                  <a:close/>
                </a:path>
              </a:pathLst>
            </a:custGeom>
            <a:grpFill/>
            <a:ln>
              <a:noFill/>
            </a:ln>
          </p:spPr>
          <p:txBody>
            <a:bodyPr anchor="ctr"/>
            <a:lstStyle/>
            <a:p>
              <a:pPr algn="ctr"/>
            </a:p>
          </p:txBody>
        </p:sp>
        <p:sp>
          <p:nvSpPr>
            <p:cNvPr id="742" name="iṣľïḑê"/>
            <p:cNvSpPr/>
            <p:nvPr/>
          </p:nvSpPr>
          <p:spPr bwMode="auto">
            <a:xfrm>
              <a:off x="3146370" y="1878251"/>
              <a:ext cx="117264" cy="61718"/>
            </a:xfrm>
            <a:custGeom>
              <a:avLst/>
              <a:gdLst>
                <a:gd name="T0" fmla="*/ 30 w 32"/>
                <a:gd name="T1" fmla="*/ 9 h 17"/>
                <a:gd name="T2" fmla="*/ 19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19" y="0"/>
                  </a:cubicBezTo>
                  <a:cubicBezTo>
                    <a:pt x="12" y="0"/>
                    <a:pt x="4" y="4"/>
                    <a:pt x="2" y="9"/>
                  </a:cubicBezTo>
                  <a:cubicBezTo>
                    <a:pt x="0" y="13"/>
                    <a:pt x="5" y="17"/>
                    <a:pt x="12" y="17"/>
                  </a:cubicBezTo>
                  <a:cubicBezTo>
                    <a:pt x="20" y="17"/>
                    <a:pt x="28" y="13"/>
                    <a:pt x="30" y="9"/>
                  </a:cubicBezTo>
                  <a:close/>
                </a:path>
              </a:pathLst>
            </a:custGeom>
            <a:grpFill/>
            <a:ln>
              <a:noFill/>
            </a:ln>
          </p:spPr>
          <p:txBody>
            <a:bodyPr anchor="ctr"/>
            <a:lstStyle/>
            <a:p>
              <a:pPr algn="ctr"/>
            </a:p>
          </p:txBody>
        </p:sp>
        <p:sp>
          <p:nvSpPr>
            <p:cNvPr id="743" name="î$ľïḑê"/>
            <p:cNvSpPr/>
            <p:nvPr/>
          </p:nvSpPr>
          <p:spPr bwMode="auto">
            <a:xfrm>
              <a:off x="3269806" y="1878251"/>
              <a:ext cx="117264" cy="61718"/>
            </a:xfrm>
            <a:custGeom>
              <a:avLst/>
              <a:gdLst>
                <a:gd name="T0" fmla="*/ 30 w 32"/>
                <a:gd name="T1" fmla="*/ 9 h 17"/>
                <a:gd name="T2" fmla="*/ 19 w 32"/>
                <a:gd name="T3" fmla="*/ 0 h 17"/>
                <a:gd name="T4" fmla="*/ 2 w 32"/>
                <a:gd name="T5" fmla="*/ 9 h 17"/>
                <a:gd name="T6" fmla="*/ 13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19" y="0"/>
                  </a:cubicBezTo>
                  <a:cubicBezTo>
                    <a:pt x="12" y="0"/>
                    <a:pt x="4" y="4"/>
                    <a:pt x="2" y="9"/>
                  </a:cubicBezTo>
                  <a:cubicBezTo>
                    <a:pt x="0" y="13"/>
                    <a:pt x="5" y="17"/>
                    <a:pt x="13" y="17"/>
                  </a:cubicBezTo>
                  <a:cubicBezTo>
                    <a:pt x="20" y="17"/>
                    <a:pt x="28" y="13"/>
                    <a:pt x="30" y="9"/>
                  </a:cubicBezTo>
                  <a:close/>
                </a:path>
              </a:pathLst>
            </a:custGeom>
            <a:grpFill/>
            <a:ln>
              <a:noFill/>
            </a:ln>
          </p:spPr>
          <p:txBody>
            <a:bodyPr anchor="ctr"/>
            <a:lstStyle/>
            <a:p>
              <a:pPr algn="ctr"/>
            </a:p>
          </p:txBody>
        </p:sp>
        <p:sp>
          <p:nvSpPr>
            <p:cNvPr id="744" name="îSḷîďè"/>
            <p:cNvSpPr/>
            <p:nvPr/>
          </p:nvSpPr>
          <p:spPr bwMode="auto">
            <a:xfrm>
              <a:off x="3113969" y="1953855"/>
              <a:ext cx="115721" cy="63261"/>
            </a:xfrm>
            <a:custGeom>
              <a:avLst/>
              <a:gdLst>
                <a:gd name="T0" fmla="*/ 30 w 32"/>
                <a:gd name="T1" fmla="*/ 8 h 17"/>
                <a:gd name="T2" fmla="*/ 20 w 32"/>
                <a:gd name="T3" fmla="*/ 0 h 17"/>
                <a:gd name="T4" fmla="*/ 2 w 32"/>
                <a:gd name="T5" fmla="*/ 8 h 17"/>
                <a:gd name="T6" fmla="*/ 13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8" y="0"/>
                    <a:pt x="20" y="0"/>
                  </a:cubicBezTo>
                  <a:cubicBezTo>
                    <a:pt x="12" y="0"/>
                    <a:pt x="4" y="4"/>
                    <a:pt x="2" y="8"/>
                  </a:cubicBezTo>
                  <a:cubicBezTo>
                    <a:pt x="0" y="13"/>
                    <a:pt x="5" y="17"/>
                    <a:pt x="13" y="17"/>
                  </a:cubicBezTo>
                  <a:cubicBezTo>
                    <a:pt x="21" y="17"/>
                    <a:pt x="29" y="13"/>
                    <a:pt x="30" y="8"/>
                  </a:cubicBezTo>
                  <a:close/>
                </a:path>
              </a:pathLst>
            </a:custGeom>
            <a:grpFill/>
            <a:ln>
              <a:noFill/>
            </a:ln>
          </p:spPr>
          <p:txBody>
            <a:bodyPr anchor="ctr"/>
            <a:lstStyle/>
            <a:p>
              <a:pPr algn="ctr"/>
            </a:p>
          </p:txBody>
        </p:sp>
        <p:sp>
          <p:nvSpPr>
            <p:cNvPr id="745" name="îṣľiḓè"/>
            <p:cNvSpPr/>
            <p:nvPr/>
          </p:nvSpPr>
          <p:spPr bwMode="auto">
            <a:xfrm>
              <a:off x="3240490" y="1953855"/>
              <a:ext cx="117264" cy="63261"/>
            </a:xfrm>
            <a:custGeom>
              <a:avLst/>
              <a:gdLst>
                <a:gd name="T0" fmla="*/ 30 w 32"/>
                <a:gd name="T1" fmla="*/ 8 h 17"/>
                <a:gd name="T2" fmla="*/ 19 w 32"/>
                <a:gd name="T3" fmla="*/ 0 h 17"/>
                <a:gd name="T4" fmla="*/ 2 w 32"/>
                <a:gd name="T5" fmla="*/ 8 h 17"/>
                <a:gd name="T6" fmla="*/ 13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7" y="0"/>
                    <a:pt x="19" y="0"/>
                  </a:cubicBezTo>
                  <a:cubicBezTo>
                    <a:pt x="11" y="0"/>
                    <a:pt x="4" y="4"/>
                    <a:pt x="2" y="8"/>
                  </a:cubicBezTo>
                  <a:cubicBezTo>
                    <a:pt x="0" y="13"/>
                    <a:pt x="5" y="17"/>
                    <a:pt x="13" y="17"/>
                  </a:cubicBezTo>
                  <a:cubicBezTo>
                    <a:pt x="20" y="17"/>
                    <a:pt x="28" y="13"/>
                    <a:pt x="30" y="8"/>
                  </a:cubicBezTo>
                  <a:close/>
                </a:path>
              </a:pathLst>
            </a:custGeom>
            <a:grpFill/>
            <a:ln>
              <a:noFill/>
            </a:ln>
          </p:spPr>
          <p:txBody>
            <a:bodyPr anchor="ctr"/>
            <a:lstStyle/>
            <a:p>
              <a:pPr algn="ctr"/>
            </a:p>
          </p:txBody>
        </p:sp>
        <p:sp>
          <p:nvSpPr>
            <p:cNvPr id="746" name="işļïḑé"/>
            <p:cNvSpPr/>
            <p:nvPr/>
          </p:nvSpPr>
          <p:spPr bwMode="auto">
            <a:xfrm>
              <a:off x="2884069" y="2188383"/>
              <a:ext cx="123436" cy="69433"/>
            </a:xfrm>
            <a:custGeom>
              <a:avLst/>
              <a:gdLst>
                <a:gd name="T0" fmla="*/ 31 w 34"/>
                <a:gd name="T1" fmla="*/ 9 h 19"/>
                <a:gd name="T2" fmla="*/ 21 w 34"/>
                <a:gd name="T3" fmla="*/ 0 h 19"/>
                <a:gd name="T4" fmla="*/ 2 w 34"/>
                <a:gd name="T5" fmla="*/ 9 h 19"/>
                <a:gd name="T6" fmla="*/ 13 w 34"/>
                <a:gd name="T7" fmla="*/ 19 h 19"/>
                <a:gd name="T8" fmla="*/ 31 w 34"/>
                <a:gd name="T9" fmla="*/ 9 h 19"/>
              </a:gdLst>
              <a:ahLst/>
              <a:cxnLst>
                <a:cxn ang="0">
                  <a:pos x="T0" y="T1"/>
                </a:cxn>
                <a:cxn ang="0">
                  <a:pos x="T2" y="T3"/>
                </a:cxn>
                <a:cxn ang="0">
                  <a:pos x="T4" y="T5"/>
                </a:cxn>
                <a:cxn ang="0">
                  <a:pos x="T6" y="T7"/>
                </a:cxn>
                <a:cxn ang="0">
                  <a:pos x="T8" y="T9"/>
                </a:cxn>
              </a:cxnLst>
              <a:rect l="0" t="0" r="r" b="b"/>
              <a:pathLst>
                <a:path w="34" h="19">
                  <a:moveTo>
                    <a:pt x="31" y="9"/>
                  </a:moveTo>
                  <a:cubicBezTo>
                    <a:pt x="34" y="4"/>
                    <a:pt x="29" y="0"/>
                    <a:pt x="21" y="0"/>
                  </a:cubicBezTo>
                  <a:cubicBezTo>
                    <a:pt x="13" y="0"/>
                    <a:pt x="4" y="4"/>
                    <a:pt x="2" y="9"/>
                  </a:cubicBezTo>
                  <a:cubicBezTo>
                    <a:pt x="0" y="14"/>
                    <a:pt x="5" y="19"/>
                    <a:pt x="13" y="19"/>
                  </a:cubicBezTo>
                  <a:cubicBezTo>
                    <a:pt x="21" y="19"/>
                    <a:pt x="29" y="14"/>
                    <a:pt x="31" y="9"/>
                  </a:cubicBezTo>
                  <a:close/>
                </a:path>
              </a:pathLst>
            </a:custGeom>
            <a:grpFill/>
            <a:ln>
              <a:noFill/>
            </a:ln>
          </p:spPr>
          <p:txBody>
            <a:bodyPr anchor="ctr"/>
            <a:lstStyle/>
            <a:p>
              <a:pPr algn="ctr"/>
            </a:p>
          </p:txBody>
        </p:sp>
        <p:sp>
          <p:nvSpPr>
            <p:cNvPr id="747" name="îśliḓe"/>
            <p:cNvSpPr/>
            <p:nvPr/>
          </p:nvSpPr>
          <p:spPr bwMode="auto">
            <a:xfrm>
              <a:off x="2847039" y="2271702"/>
              <a:ext cx="123436"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4" y="4"/>
                    <a:pt x="2"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748" name="íṥḷîḋê"/>
            <p:cNvSpPr/>
            <p:nvPr/>
          </p:nvSpPr>
          <p:spPr bwMode="auto">
            <a:xfrm>
              <a:off x="2810008" y="2356565"/>
              <a:ext cx="124979"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4" y="4"/>
                    <a:pt x="2" y="9"/>
                  </a:cubicBezTo>
                  <a:cubicBezTo>
                    <a:pt x="0" y="15"/>
                    <a:pt x="4" y="19"/>
                    <a:pt x="13" y="19"/>
                  </a:cubicBezTo>
                  <a:cubicBezTo>
                    <a:pt x="21" y="19"/>
                    <a:pt x="30" y="15"/>
                    <a:pt x="32" y="9"/>
                  </a:cubicBezTo>
                  <a:close/>
                </a:path>
              </a:pathLst>
            </a:custGeom>
            <a:grpFill/>
            <a:ln>
              <a:noFill/>
            </a:ln>
          </p:spPr>
          <p:txBody>
            <a:bodyPr anchor="ctr"/>
            <a:lstStyle/>
            <a:p>
              <a:pPr algn="ctr"/>
            </a:p>
          </p:txBody>
        </p:sp>
        <p:sp>
          <p:nvSpPr>
            <p:cNvPr id="749" name="ïşľîḋe"/>
            <p:cNvSpPr/>
            <p:nvPr/>
          </p:nvSpPr>
          <p:spPr bwMode="auto">
            <a:xfrm>
              <a:off x="2769891" y="2439884"/>
              <a:ext cx="128065" cy="74061"/>
            </a:xfrm>
            <a:custGeom>
              <a:avLst/>
              <a:gdLst>
                <a:gd name="T0" fmla="*/ 33 w 35"/>
                <a:gd name="T1" fmla="*/ 10 h 20"/>
                <a:gd name="T2" fmla="*/ 22 w 35"/>
                <a:gd name="T3" fmla="*/ 0 h 20"/>
                <a:gd name="T4" fmla="*/ 2 w 35"/>
                <a:gd name="T5" fmla="*/ 10 h 20"/>
                <a:gd name="T6" fmla="*/ 13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5"/>
                    <a:pt x="30" y="0"/>
                    <a:pt x="22" y="0"/>
                  </a:cubicBezTo>
                  <a:cubicBezTo>
                    <a:pt x="14" y="0"/>
                    <a:pt x="5" y="5"/>
                    <a:pt x="2" y="10"/>
                  </a:cubicBezTo>
                  <a:cubicBezTo>
                    <a:pt x="0" y="16"/>
                    <a:pt x="5" y="20"/>
                    <a:pt x="13" y="20"/>
                  </a:cubicBezTo>
                  <a:cubicBezTo>
                    <a:pt x="22" y="20"/>
                    <a:pt x="30" y="16"/>
                    <a:pt x="33" y="10"/>
                  </a:cubicBezTo>
                  <a:close/>
                </a:path>
              </a:pathLst>
            </a:custGeom>
            <a:grpFill/>
            <a:ln>
              <a:noFill/>
            </a:ln>
          </p:spPr>
          <p:txBody>
            <a:bodyPr anchor="ctr"/>
            <a:lstStyle/>
            <a:p>
              <a:pPr algn="ctr"/>
            </a:p>
          </p:txBody>
        </p:sp>
        <p:sp>
          <p:nvSpPr>
            <p:cNvPr id="750" name="ïŝḷîḓè"/>
            <p:cNvSpPr/>
            <p:nvPr/>
          </p:nvSpPr>
          <p:spPr bwMode="auto">
            <a:xfrm>
              <a:off x="2729775" y="2532461"/>
              <a:ext cx="131151" cy="72519"/>
            </a:xfrm>
            <a:custGeom>
              <a:avLst/>
              <a:gdLst>
                <a:gd name="T0" fmla="*/ 33 w 36"/>
                <a:gd name="T1" fmla="*/ 10 h 20"/>
                <a:gd name="T2" fmla="*/ 22 w 36"/>
                <a:gd name="T3" fmla="*/ 0 h 20"/>
                <a:gd name="T4" fmla="*/ 3 w 36"/>
                <a:gd name="T5" fmla="*/ 10 h 20"/>
                <a:gd name="T6" fmla="*/ 14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4"/>
                    <a:pt x="31" y="0"/>
                    <a:pt x="22" y="0"/>
                  </a:cubicBezTo>
                  <a:cubicBezTo>
                    <a:pt x="14" y="0"/>
                    <a:pt x="5" y="4"/>
                    <a:pt x="3" y="10"/>
                  </a:cubicBezTo>
                  <a:cubicBezTo>
                    <a:pt x="0" y="15"/>
                    <a:pt x="5" y="20"/>
                    <a:pt x="14" y="20"/>
                  </a:cubicBezTo>
                  <a:cubicBezTo>
                    <a:pt x="22" y="20"/>
                    <a:pt x="31" y="15"/>
                    <a:pt x="33" y="10"/>
                  </a:cubicBezTo>
                  <a:close/>
                </a:path>
              </a:pathLst>
            </a:custGeom>
            <a:grpFill/>
            <a:ln>
              <a:noFill/>
            </a:ln>
          </p:spPr>
          <p:txBody>
            <a:bodyPr anchor="ctr"/>
            <a:lstStyle/>
            <a:p>
              <a:pPr algn="ctr"/>
            </a:p>
          </p:txBody>
        </p:sp>
        <p:sp>
          <p:nvSpPr>
            <p:cNvPr id="751" name="iSḷïḓé"/>
            <p:cNvSpPr/>
            <p:nvPr/>
          </p:nvSpPr>
          <p:spPr bwMode="auto">
            <a:xfrm>
              <a:off x="2689658" y="2623494"/>
              <a:ext cx="131151" cy="72519"/>
            </a:xfrm>
            <a:custGeom>
              <a:avLst/>
              <a:gdLst>
                <a:gd name="T0" fmla="*/ 34 w 36"/>
                <a:gd name="T1" fmla="*/ 10 h 20"/>
                <a:gd name="T2" fmla="*/ 23 w 36"/>
                <a:gd name="T3" fmla="*/ 0 h 20"/>
                <a:gd name="T4" fmla="*/ 3 w 36"/>
                <a:gd name="T5" fmla="*/ 10 h 20"/>
                <a:gd name="T6" fmla="*/ 14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6" y="4"/>
                    <a:pt x="31" y="0"/>
                    <a:pt x="23" y="0"/>
                  </a:cubicBezTo>
                  <a:cubicBezTo>
                    <a:pt x="14" y="0"/>
                    <a:pt x="5" y="4"/>
                    <a:pt x="3" y="10"/>
                  </a:cubicBezTo>
                  <a:cubicBezTo>
                    <a:pt x="0" y="16"/>
                    <a:pt x="5" y="20"/>
                    <a:pt x="14" y="20"/>
                  </a:cubicBezTo>
                  <a:cubicBezTo>
                    <a:pt x="22" y="20"/>
                    <a:pt x="31" y="16"/>
                    <a:pt x="34" y="10"/>
                  </a:cubicBezTo>
                  <a:close/>
                </a:path>
              </a:pathLst>
            </a:custGeom>
            <a:grpFill/>
            <a:ln>
              <a:noFill/>
            </a:ln>
          </p:spPr>
          <p:txBody>
            <a:bodyPr anchor="ctr"/>
            <a:lstStyle/>
            <a:p>
              <a:pPr algn="ctr"/>
            </a:p>
          </p:txBody>
        </p:sp>
        <p:sp>
          <p:nvSpPr>
            <p:cNvPr id="752" name="íšļîḍe"/>
            <p:cNvSpPr/>
            <p:nvPr/>
          </p:nvSpPr>
          <p:spPr bwMode="auto">
            <a:xfrm>
              <a:off x="2649541" y="2714528"/>
              <a:ext cx="131151" cy="80233"/>
            </a:xfrm>
            <a:custGeom>
              <a:avLst/>
              <a:gdLst>
                <a:gd name="T0" fmla="*/ 34 w 36"/>
                <a:gd name="T1" fmla="*/ 11 h 22"/>
                <a:gd name="T2" fmla="*/ 23 w 36"/>
                <a:gd name="T3" fmla="*/ 0 h 22"/>
                <a:gd name="T4" fmla="*/ 2 w 36"/>
                <a:gd name="T5" fmla="*/ 11 h 22"/>
                <a:gd name="T6" fmla="*/ 13 w 36"/>
                <a:gd name="T7" fmla="*/ 22 h 22"/>
                <a:gd name="T8" fmla="*/ 34 w 36"/>
                <a:gd name="T9" fmla="*/ 11 h 22"/>
              </a:gdLst>
              <a:ahLst/>
              <a:cxnLst>
                <a:cxn ang="0">
                  <a:pos x="T0" y="T1"/>
                </a:cxn>
                <a:cxn ang="0">
                  <a:pos x="T2" y="T3"/>
                </a:cxn>
                <a:cxn ang="0">
                  <a:pos x="T4" y="T5"/>
                </a:cxn>
                <a:cxn ang="0">
                  <a:pos x="T6" y="T7"/>
                </a:cxn>
                <a:cxn ang="0">
                  <a:pos x="T8" y="T9"/>
                </a:cxn>
              </a:cxnLst>
              <a:rect l="0" t="0" r="r" b="b"/>
              <a:pathLst>
                <a:path w="36" h="22">
                  <a:moveTo>
                    <a:pt x="34" y="11"/>
                  </a:moveTo>
                  <a:cubicBezTo>
                    <a:pt x="36" y="5"/>
                    <a:pt x="31" y="0"/>
                    <a:pt x="23" y="0"/>
                  </a:cubicBezTo>
                  <a:cubicBezTo>
                    <a:pt x="14" y="0"/>
                    <a:pt x="5" y="5"/>
                    <a:pt x="2" y="11"/>
                  </a:cubicBezTo>
                  <a:cubicBezTo>
                    <a:pt x="0" y="17"/>
                    <a:pt x="5" y="22"/>
                    <a:pt x="13" y="22"/>
                  </a:cubicBezTo>
                  <a:cubicBezTo>
                    <a:pt x="22" y="22"/>
                    <a:pt x="31" y="17"/>
                    <a:pt x="34" y="11"/>
                  </a:cubicBezTo>
                  <a:close/>
                </a:path>
              </a:pathLst>
            </a:custGeom>
            <a:grpFill/>
            <a:ln>
              <a:noFill/>
            </a:ln>
          </p:spPr>
          <p:txBody>
            <a:bodyPr anchor="ctr"/>
            <a:lstStyle/>
            <a:p>
              <a:pPr algn="ctr"/>
            </a:p>
          </p:txBody>
        </p:sp>
        <p:sp>
          <p:nvSpPr>
            <p:cNvPr id="753" name="ïṣlîḋè"/>
            <p:cNvSpPr/>
            <p:nvPr/>
          </p:nvSpPr>
          <p:spPr bwMode="auto">
            <a:xfrm>
              <a:off x="3055337" y="1804190"/>
              <a:ext cx="112636" cy="61718"/>
            </a:xfrm>
            <a:custGeom>
              <a:avLst/>
              <a:gdLst>
                <a:gd name="T0" fmla="*/ 29 w 31"/>
                <a:gd name="T1" fmla="*/ 9 h 17"/>
                <a:gd name="T2" fmla="*/ 19 w 31"/>
                <a:gd name="T3" fmla="*/ 0 h 17"/>
                <a:gd name="T4" fmla="*/ 2 w 31"/>
                <a:gd name="T5" fmla="*/ 9 h 17"/>
                <a:gd name="T6" fmla="*/ 12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31" y="4"/>
                    <a:pt x="26" y="0"/>
                    <a:pt x="19" y="0"/>
                  </a:cubicBezTo>
                  <a:cubicBezTo>
                    <a:pt x="11" y="0"/>
                    <a:pt x="4" y="4"/>
                    <a:pt x="2" y="9"/>
                  </a:cubicBezTo>
                  <a:cubicBezTo>
                    <a:pt x="0" y="13"/>
                    <a:pt x="4" y="17"/>
                    <a:pt x="12" y="17"/>
                  </a:cubicBezTo>
                  <a:cubicBezTo>
                    <a:pt x="19" y="17"/>
                    <a:pt x="27" y="13"/>
                    <a:pt x="29" y="9"/>
                  </a:cubicBezTo>
                  <a:close/>
                </a:path>
              </a:pathLst>
            </a:custGeom>
            <a:grpFill/>
            <a:ln>
              <a:noFill/>
            </a:ln>
          </p:spPr>
          <p:txBody>
            <a:bodyPr anchor="ctr"/>
            <a:lstStyle/>
            <a:p>
              <a:pPr algn="ctr"/>
            </a:p>
          </p:txBody>
        </p:sp>
        <p:sp>
          <p:nvSpPr>
            <p:cNvPr id="754" name="îšlîdê"/>
            <p:cNvSpPr/>
            <p:nvPr/>
          </p:nvSpPr>
          <p:spPr bwMode="auto">
            <a:xfrm>
              <a:off x="3022934" y="1878251"/>
              <a:ext cx="115721" cy="61718"/>
            </a:xfrm>
            <a:custGeom>
              <a:avLst/>
              <a:gdLst>
                <a:gd name="T0" fmla="*/ 30 w 32"/>
                <a:gd name="T1" fmla="*/ 9 h 17"/>
                <a:gd name="T2" fmla="*/ 19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19" y="0"/>
                  </a:cubicBezTo>
                  <a:cubicBezTo>
                    <a:pt x="12" y="0"/>
                    <a:pt x="4" y="4"/>
                    <a:pt x="2" y="9"/>
                  </a:cubicBezTo>
                  <a:cubicBezTo>
                    <a:pt x="0" y="13"/>
                    <a:pt x="4" y="17"/>
                    <a:pt x="12" y="17"/>
                  </a:cubicBezTo>
                  <a:cubicBezTo>
                    <a:pt x="20" y="17"/>
                    <a:pt x="28" y="13"/>
                    <a:pt x="30" y="9"/>
                  </a:cubicBezTo>
                  <a:close/>
                </a:path>
              </a:pathLst>
            </a:custGeom>
            <a:grpFill/>
            <a:ln>
              <a:noFill/>
            </a:ln>
          </p:spPr>
          <p:txBody>
            <a:bodyPr anchor="ctr"/>
            <a:lstStyle/>
            <a:p>
              <a:pPr algn="ctr"/>
            </a:p>
          </p:txBody>
        </p:sp>
        <p:sp>
          <p:nvSpPr>
            <p:cNvPr id="755" name="iṩḷîďê"/>
            <p:cNvSpPr/>
            <p:nvPr/>
          </p:nvSpPr>
          <p:spPr bwMode="auto">
            <a:xfrm>
              <a:off x="2988990" y="1953855"/>
              <a:ext cx="117264" cy="63261"/>
            </a:xfrm>
            <a:custGeom>
              <a:avLst/>
              <a:gdLst>
                <a:gd name="T0" fmla="*/ 30 w 32"/>
                <a:gd name="T1" fmla="*/ 8 h 17"/>
                <a:gd name="T2" fmla="*/ 19 w 32"/>
                <a:gd name="T3" fmla="*/ 0 h 17"/>
                <a:gd name="T4" fmla="*/ 2 w 32"/>
                <a:gd name="T5" fmla="*/ 8 h 17"/>
                <a:gd name="T6" fmla="*/ 12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7" y="0"/>
                    <a:pt x="19" y="0"/>
                  </a:cubicBezTo>
                  <a:cubicBezTo>
                    <a:pt x="12" y="0"/>
                    <a:pt x="4" y="4"/>
                    <a:pt x="2" y="8"/>
                  </a:cubicBezTo>
                  <a:cubicBezTo>
                    <a:pt x="0" y="13"/>
                    <a:pt x="4" y="17"/>
                    <a:pt x="12" y="17"/>
                  </a:cubicBezTo>
                  <a:cubicBezTo>
                    <a:pt x="20" y="17"/>
                    <a:pt x="28" y="13"/>
                    <a:pt x="30" y="8"/>
                  </a:cubicBezTo>
                  <a:close/>
                </a:path>
              </a:pathLst>
            </a:custGeom>
            <a:grpFill/>
            <a:ln>
              <a:noFill/>
            </a:ln>
          </p:spPr>
          <p:txBody>
            <a:bodyPr anchor="ctr"/>
            <a:lstStyle/>
            <a:p>
              <a:pPr algn="ctr"/>
            </a:p>
          </p:txBody>
        </p:sp>
        <p:sp>
          <p:nvSpPr>
            <p:cNvPr id="756" name="ïşļïďé"/>
            <p:cNvSpPr/>
            <p:nvPr/>
          </p:nvSpPr>
          <p:spPr bwMode="auto">
            <a:xfrm>
              <a:off x="2964302" y="1734757"/>
              <a:ext cx="112636" cy="58632"/>
            </a:xfrm>
            <a:custGeom>
              <a:avLst/>
              <a:gdLst>
                <a:gd name="T0" fmla="*/ 29 w 31"/>
                <a:gd name="T1" fmla="*/ 8 h 16"/>
                <a:gd name="T2" fmla="*/ 19 w 31"/>
                <a:gd name="T3" fmla="*/ 0 h 16"/>
                <a:gd name="T4" fmla="*/ 2 w 31"/>
                <a:gd name="T5" fmla="*/ 8 h 16"/>
                <a:gd name="T6" fmla="*/ 12 w 31"/>
                <a:gd name="T7" fmla="*/ 16 h 16"/>
                <a:gd name="T8" fmla="*/ 29 w 31"/>
                <a:gd name="T9" fmla="*/ 8 h 16"/>
              </a:gdLst>
              <a:ahLst/>
              <a:cxnLst>
                <a:cxn ang="0">
                  <a:pos x="T0" y="T1"/>
                </a:cxn>
                <a:cxn ang="0">
                  <a:pos x="T2" y="T3"/>
                </a:cxn>
                <a:cxn ang="0">
                  <a:pos x="T4" y="T5"/>
                </a:cxn>
                <a:cxn ang="0">
                  <a:pos x="T6" y="T7"/>
                </a:cxn>
                <a:cxn ang="0">
                  <a:pos x="T8" y="T9"/>
                </a:cxn>
              </a:cxnLst>
              <a:rect l="0" t="0" r="r" b="b"/>
              <a:pathLst>
                <a:path w="31" h="16">
                  <a:moveTo>
                    <a:pt x="29" y="8"/>
                  </a:moveTo>
                  <a:cubicBezTo>
                    <a:pt x="31" y="3"/>
                    <a:pt x="27" y="0"/>
                    <a:pt x="19" y="0"/>
                  </a:cubicBezTo>
                  <a:cubicBezTo>
                    <a:pt x="12" y="0"/>
                    <a:pt x="4" y="3"/>
                    <a:pt x="2" y="8"/>
                  </a:cubicBezTo>
                  <a:cubicBezTo>
                    <a:pt x="0" y="12"/>
                    <a:pt x="4" y="16"/>
                    <a:pt x="12" y="16"/>
                  </a:cubicBezTo>
                  <a:cubicBezTo>
                    <a:pt x="19" y="16"/>
                    <a:pt x="27" y="12"/>
                    <a:pt x="29" y="8"/>
                  </a:cubicBezTo>
                  <a:close/>
                </a:path>
              </a:pathLst>
            </a:custGeom>
            <a:grpFill/>
            <a:ln>
              <a:noFill/>
            </a:ln>
          </p:spPr>
          <p:txBody>
            <a:bodyPr anchor="ctr"/>
            <a:lstStyle/>
            <a:p>
              <a:pPr algn="ctr"/>
            </a:p>
          </p:txBody>
        </p:sp>
        <p:sp>
          <p:nvSpPr>
            <p:cNvPr id="757" name="íṥḷiḍè"/>
            <p:cNvSpPr/>
            <p:nvPr/>
          </p:nvSpPr>
          <p:spPr bwMode="auto">
            <a:xfrm>
              <a:off x="2930358" y="1804190"/>
              <a:ext cx="114178" cy="61718"/>
            </a:xfrm>
            <a:custGeom>
              <a:avLst/>
              <a:gdLst>
                <a:gd name="T0" fmla="*/ 29 w 31"/>
                <a:gd name="T1" fmla="*/ 9 h 17"/>
                <a:gd name="T2" fmla="*/ 19 w 31"/>
                <a:gd name="T3" fmla="*/ 0 h 17"/>
                <a:gd name="T4" fmla="*/ 2 w 31"/>
                <a:gd name="T5" fmla="*/ 9 h 17"/>
                <a:gd name="T6" fmla="*/ 12 w 31"/>
                <a:gd name="T7" fmla="*/ 17 h 17"/>
                <a:gd name="T8" fmla="*/ 29 w 31"/>
                <a:gd name="T9" fmla="*/ 9 h 17"/>
              </a:gdLst>
              <a:ahLst/>
              <a:cxnLst>
                <a:cxn ang="0">
                  <a:pos x="T0" y="T1"/>
                </a:cxn>
                <a:cxn ang="0">
                  <a:pos x="T2" y="T3"/>
                </a:cxn>
                <a:cxn ang="0">
                  <a:pos x="T4" y="T5"/>
                </a:cxn>
                <a:cxn ang="0">
                  <a:pos x="T6" y="T7"/>
                </a:cxn>
                <a:cxn ang="0">
                  <a:pos x="T8" y="T9"/>
                </a:cxn>
              </a:cxnLst>
              <a:rect l="0" t="0" r="r" b="b"/>
              <a:pathLst>
                <a:path w="31" h="17">
                  <a:moveTo>
                    <a:pt x="29" y="9"/>
                  </a:moveTo>
                  <a:cubicBezTo>
                    <a:pt x="31" y="4"/>
                    <a:pt x="27" y="0"/>
                    <a:pt x="19" y="0"/>
                  </a:cubicBezTo>
                  <a:cubicBezTo>
                    <a:pt x="12" y="0"/>
                    <a:pt x="4" y="4"/>
                    <a:pt x="2" y="9"/>
                  </a:cubicBezTo>
                  <a:cubicBezTo>
                    <a:pt x="0" y="13"/>
                    <a:pt x="4" y="17"/>
                    <a:pt x="12" y="17"/>
                  </a:cubicBezTo>
                  <a:cubicBezTo>
                    <a:pt x="20" y="17"/>
                    <a:pt x="27" y="13"/>
                    <a:pt x="29" y="9"/>
                  </a:cubicBezTo>
                  <a:close/>
                </a:path>
              </a:pathLst>
            </a:custGeom>
            <a:grpFill/>
            <a:ln>
              <a:noFill/>
            </a:ln>
          </p:spPr>
          <p:txBody>
            <a:bodyPr anchor="ctr"/>
            <a:lstStyle/>
            <a:p>
              <a:pPr algn="ctr"/>
            </a:p>
          </p:txBody>
        </p:sp>
        <p:sp>
          <p:nvSpPr>
            <p:cNvPr id="758" name="íśļiďé"/>
            <p:cNvSpPr/>
            <p:nvPr/>
          </p:nvSpPr>
          <p:spPr bwMode="auto">
            <a:xfrm>
              <a:off x="2860926" y="1953855"/>
              <a:ext cx="117264" cy="63261"/>
            </a:xfrm>
            <a:custGeom>
              <a:avLst/>
              <a:gdLst>
                <a:gd name="T0" fmla="*/ 30 w 32"/>
                <a:gd name="T1" fmla="*/ 8 h 17"/>
                <a:gd name="T2" fmla="*/ 20 w 32"/>
                <a:gd name="T3" fmla="*/ 0 h 17"/>
                <a:gd name="T4" fmla="*/ 2 w 32"/>
                <a:gd name="T5" fmla="*/ 8 h 17"/>
                <a:gd name="T6" fmla="*/ 12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8" y="0"/>
                    <a:pt x="20" y="0"/>
                  </a:cubicBezTo>
                  <a:cubicBezTo>
                    <a:pt x="12" y="0"/>
                    <a:pt x="4" y="4"/>
                    <a:pt x="2" y="8"/>
                  </a:cubicBezTo>
                  <a:cubicBezTo>
                    <a:pt x="0" y="13"/>
                    <a:pt x="5" y="17"/>
                    <a:pt x="12" y="17"/>
                  </a:cubicBezTo>
                  <a:cubicBezTo>
                    <a:pt x="20" y="17"/>
                    <a:pt x="28" y="13"/>
                    <a:pt x="30" y="8"/>
                  </a:cubicBezTo>
                  <a:close/>
                </a:path>
              </a:pathLst>
            </a:custGeom>
            <a:grpFill/>
            <a:ln>
              <a:noFill/>
            </a:ln>
          </p:spPr>
          <p:txBody>
            <a:bodyPr anchor="ctr"/>
            <a:lstStyle/>
            <a:p>
              <a:pPr algn="ctr"/>
            </a:p>
          </p:txBody>
        </p:sp>
        <p:sp>
          <p:nvSpPr>
            <p:cNvPr id="759" name="ïṡļidê"/>
            <p:cNvSpPr/>
            <p:nvPr/>
          </p:nvSpPr>
          <p:spPr bwMode="auto">
            <a:xfrm>
              <a:off x="2825437" y="2031003"/>
              <a:ext cx="120350" cy="61718"/>
            </a:xfrm>
            <a:custGeom>
              <a:avLst/>
              <a:gdLst>
                <a:gd name="T0" fmla="*/ 31 w 33"/>
                <a:gd name="T1" fmla="*/ 9 h 17"/>
                <a:gd name="T2" fmla="*/ 21 w 33"/>
                <a:gd name="T3" fmla="*/ 0 h 17"/>
                <a:gd name="T4" fmla="*/ 2 w 33"/>
                <a:gd name="T5" fmla="*/ 9 h 17"/>
                <a:gd name="T6" fmla="*/ 13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8" y="0"/>
                    <a:pt x="21" y="0"/>
                  </a:cubicBezTo>
                  <a:cubicBezTo>
                    <a:pt x="13" y="0"/>
                    <a:pt x="5" y="4"/>
                    <a:pt x="2" y="9"/>
                  </a:cubicBezTo>
                  <a:cubicBezTo>
                    <a:pt x="0" y="13"/>
                    <a:pt x="5" y="17"/>
                    <a:pt x="13" y="17"/>
                  </a:cubicBezTo>
                  <a:cubicBezTo>
                    <a:pt x="21" y="17"/>
                    <a:pt x="29" y="13"/>
                    <a:pt x="31" y="9"/>
                  </a:cubicBezTo>
                  <a:close/>
                </a:path>
              </a:pathLst>
            </a:custGeom>
            <a:grpFill/>
            <a:ln>
              <a:noFill/>
            </a:ln>
          </p:spPr>
          <p:txBody>
            <a:bodyPr anchor="ctr"/>
            <a:lstStyle/>
            <a:p>
              <a:pPr algn="ctr"/>
            </a:p>
          </p:txBody>
        </p:sp>
        <p:sp>
          <p:nvSpPr>
            <p:cNvPr id="760" name="iṣḻïḓè"/>
            <p:cNvSpPr/>
            <p:nvPr/>
          </p:nvSpPr>
          <p:spPr bwMode="auto">
            <a:xfrm>
              <a:off x="2788407" y="2108150"/>
              <a:ext cx="124979" cy="64804"/>
            </a:xfrm>
            <a:custGeom>
              <a:avLst/>
              <a:gdLst>
                <a:gd name="T0" fmla="*/ 31 w 34"/>
                <a:gd name="T1" fmla="*/ 9 h 18"/>
                <a:gd name="T2" fmla="*/ 21 w 34"/>
                <a:gd name="T3" fmla="*/ 0 h 18"/>
                <a:gd name="T4" fmla="*/ 2 w 34"/>
                <a:gd name="T5" fmla="*/ 9 h 18"/>
                <a:gd name="T6" fmla="*/ 13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34" y="4"/>
                    <a:pt x="29" y="0"/>
                    <a:pt x="21" y="0"/>
                  </a:cubicBezTo>
                  <a:cubicBezTo>
                    <a:pt x="13" y="0"/>
                    <a:pt x="5" y="4"/>
                    <a:pt x="2" y="9"/>
                  </a:cubicBezTo>
                  <a:cubicBezTo>
                    <a:pt x="0" y="14"/>
                    <a:pt x="5" y="18"/>
                    <a:pt x="13" y="18"/>
                  </a:cubicBezTo>
                  <a:cubicBezTo>
                    <a:pt x="21" y="18"/>
                    <a:pt x="29" y="14"/>
                    <a:pt x="31" y="9"/>
                  </a:cubicBezTo>
                  <a:close/>
                </a:path>
              </a:pathLst>
            </a:custGeom>
            <a:grpFill/>
            <a:ln>
              <a:noFill/>
            </a:ln>
          </p:spPr>
          <p:txBody>
            <a:bodyPr anchor="ctr"/>
            <a:lstStyle/>
            <a:p>
              <a:pPr algn="ctr"/>
            </a:p>
          </p:txBody>
        </p:sp>
        <p:sp>
          <p:nvSpPr>
            <p:cNvPr id="761" name="ïṧḻîḓè"/>
            <p:cNvSpPr/>
            <p:nvPr/>
          </p:nvSpPr>
          <p:spPr bwMode="auto">
            <a:xfrm>
              <a:off x="2752919" y="2188383"/>
              <a:ext cx="123436"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5" y="4"/>
                    <a:pt x="2" y="9"/>
                  </a:cubicBezTo>
                  <a:cubicBezTo>
                    <a:pt x="0" y="14"/>
                    <a:pt x="5" y="19"/>
                    <a:pt x="13" y="19"/>
                  </a:cubicBezTo>
                  <a:cubicBezTo>
                    <a:pt x="21" y="19"/>
                    <a:pt x="29" y="14"/>
                    <a:pt x="32" y="9"/>
                  </a:cubicBezTo>
                  <a:close/>
                </a:path>
              </a:pathLst>
            </a:custGeom>
            <a:grpFill/>
            <a:ln>
              <a:noFill/>
            </a:ln>
          </p:spPr>
          <p:txBody>
            <a:bodyPr anchor="ctr"/>
            <a:lstStyle/>
            <a:p>
              <a:pPr algn="ctr"/>
            </a:p>
          </p:txBody>
        </p:sp>
        <p:sp>
          <p:nvSpPr>
            <p:cNvPr id="762" name="îSḷîdé"/>
            <p:cNvSpPr/>
            <p:nvPr/>
          </p:nvSpPr>
          <p:spPr bwMode="auto">
            <a:xfrm>
              <a:off x="2715889" y="2271702"/>
              <a:ext cx="123436" cy="69433"/>
            </a:xfrm>
            <a:custGeom>
              <a:avLst/>
              <a:gdLst>
                <a:gd name="T0" fmla="*/ 32 w 34"/>
                <a:gd name="T1" fmla="*/ 9 h 19"/>
                <a:gd name="T2" fmla="*/ 21 w 34"/>
                <a:gd name="T3" fmla="*/ 0 h 19"/>
                <a:gd name="T4" fmla="*/ 2 w 34"/>
                <a:gd name="T5" fmla="*/ 9 h 19"/>
                <a:gd name="T6" fmla="*/ 12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4" y="4"/>
                    <a:pt x="2" y="9"/>
                  </a:cubicBezTo>
                  <a:cubicBezTo>
                    <a:pt x="0" y="14"/>
                    <a:pt x="4" y="19"/>
                    <a:pt x="12" y="19"/>
                  </a:cubicBezTo>
                  <a:cubicBezTo>
                    <a:pt x="21" y="19"/>
                    <a:pt x="29" y="14"/>
                    <a:pt x="32" y="9"/>
                  </a:cubicBezTo>
                  <a:close/>
                </a:path>
              </a:pathLst>
            </a:custGeom>
            <a:grpFill/>
            <a:ln>
              <a:noFill/>
            </a:ln>
          </p:spPr>
          <p:txBody>
            <a:bodyPr anchor="ctr"/>
            <a:lstStyle/>
            <a:p>
              <a:pPr algn="ctr"/>
            </a:p>
          </p:txBody>
        </p:sp>
        <p:sp>
          <p:nvSpPr>
            <p:cNvPr id="763" name="îṡļïdê"/>
            <p:cNvSpPr/>
            <p:nvPr/>
          </p:nvSpPr>
          <p:spPr bwMode="auto">
            <a:xfrm>
              <a:off x="2675772" y="2356565"/>
              <a:ext cx="128065" cy="69433"/>
            </a:xfrm>
            <a:custGeom>
              <a:avLst/>
              <a:gdLst>
                <a:gd name="T0" fmla="*/ 32 w 35"/>
                <a:gd name="T1" fmla="*/ 9 h 19"/>
                <a:gd name="T2" fmla="*/ 22 w 35"/>
                <a:gd name="T3" fmla="*/ 0 h 19"/>
                <a:gd name="T4" fmla="*/ 2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0" y="0"/>
                    <a:pt x="22" y="0"/>
                  </a:cubicBezTo>
                  <a:cubicBezTo>
                    <a:pt x="13" y="0"/>
                    <a:pt x="5" y="4"/>
                    <a:pt x="2" y="9"/>
                  </a:cubicBezTo>
                  <a:cubicBezTo>
                    <a:pt x="0" y="15"/>
                    <a:pt x="5" y="19"/>
                    <a:pt x="13" y="19"/>
                  </a:cubicBezTo>
                  <a:cubicBezTo>
                    <a:pt x="21" y="19"/>
                    <a:pt x="30" y="15"/>
                    <a:pt x="32" y="9"/>
                  </a:cubicBezTo>
                  <a:close/>
                </a:path>
              </a:pathLst>
            </a:custGeom>
            <a:grpFill/>
            <a:ln>
              <a:noFill/>
            </a:ln>
          </p:spPr>
          <p:txBody>
            <a:bodyPr anchor="ctr"/>
            <a:lstStyle/>
            <a:p>
              <a:pPr algn="ctr"/>
            </a:p>
          </p:txBody>
        </p:sp>
        <p:sp>
          <p:nvSpPr>
            <p:cNvPr id="764" name="íşļïďé"/>
            <p:cNvSpPr/>
            <p:nvPr/>
          </p:nvSpPr>
          <p:spPr bwMode="auto">
            <a:xfrm>
              <a:off x="2635655" y="2439884"/>
              <a:ext cx="128065" cy="74061"/>
            </a:xfrm>
            <a:custGeom>
              <a:avLst/>
              <a:gdLst>
                <a:gd name="T0" fmla="*/ 33 w 35"/>
                <a:gd name="T1" fmla="*/ 10 h 20"/>
                <a:gd name="T2" fmla="*/ 22 w 35"/>
                <a:gd name="T3" fmla="*/ 0 h 20"/>
                <a:gd name="T4" fmla="*/ 2 w 35"/>
                <a:gd name="T5" fmla="*/ 10 h 20"/>
                <a:gd name="T6" fmla="*/ 13 w 35"/>
                <a:gd name="T7" fmla="*/ 20 h 20"/>
                <a:gd name="T8" fmla="*/ 33 w 35"/>
                <a:gd name="T9" fmla="*/ 10 h 20"/>
              </a:gdLst>
              <a:ahLst/>
              <a:cxnLst>
                <a:cxn ang="0">
                  <a:pos x="T0" y="T1"/>
                </a:cxn>
                <a:cxn ang="0">
                  <a:pos x="T2" y="T3"/>
                </a:cxn>
                <a:cxn ang="0">
                  <a:pos x="T4" y="T5"/>
                </a:cxn>
                <a:cxn ang="0">
                  <a:pos x="T6" y="T7"/>
                </a:cxn>
                <a:cxn ang="0">
                  <a:pos x="T8" y="T9"/>
                </a:cxn>
              </a:cxnLst>
              <a:rect l="0" t="0" r="r" b="b"/>
              <a:pathLst>
                <a:path w="35" h="20">
                  <a:moveTo>
                    <a:pt x="33" y="10"/>
                  </a:moveTo>
                  <a:cubicBezTo>
                    <a:pt x="35" y="5"/>
                    <a:pt x="30" y="0"/>
                    <a:pt x="22" y="0"/>
                  </a:cubicBezTo>
                  <a:cubicBezTo>
                    <a:pt x="14" y="0"/>
                    <a:pt x="5" y="5"/>
                    <a:pt x="2" y="10"/>
                  </a:cubicBezTo>
                  <a:cubicBezTo>
                    <a:pt x="0" y="16"/>
                    <a:pt x="5" y="20"/>
                    <a:pt x="13" y="20"/>
                  </a:cubicBezTo>
                  <a:cubicBezTo>
                    <a:pt x="21" y="20"/>
                    <a:pt x="30" y="16"/>
                    <a:pt x="33" y="10"/>
                  </a:cubicBezTo>
                  <a:close/>
                </a:path>
              </a:pathLst>
            </a:custGeom>
            <a:grpFill/>
            <a:ln>
              <a:noFill/>
            </a:ln>
          </p:spPr>
          <p:txBody>
            <a:bodyPr anchor="ctr"/>
            <a:lstStyle/>
            <a:p>
              <a:pPr algn="ctr"/>
            </a:p>
          </p:txBody>
        </p:sp>
        <p:sp>
          <p:nvSpPr>
            <p:cNvPr id="765" name="íṧḻîḓe"/>
            <p:cNvSpPr/>
            <p:nvPr/>
          </p:nvSpPr>
          <p:spPr bwMode="auto">
            <a:xfrm>
              <a:off x="2590909" y="2532461"/>
              <a:ext cx="132693" cy="72519"/>
            </a:xfrm>
            <a:custGeom>
              <a:avLst/>
              <a:gdLst>
                <a:gd name="T0" fmla="*/ 34 w 36"/>
                <a:gd name="T1" fmla="*/ 10 h 20"/>
                <a:gd name="T2" fmla="*/ 23 w 36"/>
                <a:gd name="T3" fmla="*/ 0 h 20"/>
                <a:gd name="T4" fmla="*/ 3 w 36"/>
                <a:gd name="T5" fmla="*/ 10 h 20"/>
                <a:gd name="T6" fmla="*/ 14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6" y="4"/>
                    <a:pt x="31" y="0"/>
                    <a:pt x="23" y="0"/>
                  </a:cubicBezTo>
                  <a:cubicBezTo>
                    <a:pt x="15" y="0"/>
                    <a:pt x="6" y="4"/>
                    <a:pt x="3" y="10"/>
                  </a:cubicBezTo>
                  <a:cubicBezTo>
                    <a:pt x="0" y="15"/>
                    <a:pt x="5" y="20"/>
                    <a:pt x="14" y="20"/>
                  </a:cubicBezTo>
                  <a:cubicBezTo>
                    <a:pt x="22" y="20"/>
                    <a:pt x="31" y="15"/>
                    <a:pt x="34" y="10"/>
                  </a:cubicBezTo>
                  <a:close/>
                </a:path>
              </a:pathLst>
            </a:custGeom>
            <a:grpFill/>
            <a:ln>
              <a:noFill/>
            </a:ln>
          </p:spPr>
          <p:txBody>
            <a:bodyPr anchor="ctr"/>
            <a:lstStyle/>
            <a:p>
              <a:pPr algn="ctr"/>
            </a:p>
          </p:txBody>
        </p:sp>
        <p:sp>
          <p:nvSpPr>
            <p:cNvPr id="766" name="ïṥḷíḋé"/>
            <p:cNvSpPr/>
            <p:nvPr/>
          </p:nvSpPr>
          <p:spPr bwMode="auto">
            <a:xfrm>
              <a:off x="2550793" y="2623494"/>
              <a:ext cx="132693" cy="72519"/>
            </a:xfrm>
            <a:custGeom>
              <a:avLst/>
              <a:gdLst>
                <a:gd name="T0" fmla="*/ 34 w 36"/>
                <a:gd name="T1" fmla="*/ 10 h 20"/>
                <a:gd name="T2" fmla="*/ 23 w 36"/>
                <a:gd name="T3" fmla="*/ 0 h 20"/>
                <a:gd name="T4" fmla="*/ 3 w 36"/>
                <a:gd name="T5" fmla="*/ 10 h 20"/>
                <a:gd name="T6" fmla="*/ 13 w 36"/>
                <a:gd name="T7" fmla="*/ 20 h 20"/>
                <a:gd name="T8" fmla="*/ 34 w 36"/>
                <a:gd name="T9" fmla="*/ 10 h 20"/>
              </a:gdLst>
              <a:ahLst/>
              <a:cxnLst>
                <a:cxn ang="0">
                  <a:pos x="T0" y="T1"/>
                </a:cxn>
                <a:cxn ang="0">
                  <a:pos x="T2" y="T3"/>
                </a:cxn>
                <a:cxn ang="0">
                  <a:pos x="T4" y="T5"/>
                </a:cxn>
                <a:cxn ang="0">
                  <a:pos x="T6" y="T7"/>
                </a:cxn>
                <a:cxn ang="0">
                  <a:pos x="T8" y="T9"/>
                </a:cxn>
              </a:cxnLst>
              <a:rect l="0" t="0" r="r" b="b"/>
              <a:pathLst>
                <a:path w="36" h="20">
                  <a:moveTo>
                    <a:pt x="34" y="10"/>
                  </a:moveTo>
                  <a:cubicBezTo>
                    <a:pt x="36" y="4"/>
                    <a:pt x="31" y="0"/>
                    <a:pt x="23" y="0"/>
                  </a:cubicBezTo>
                  <a:cubicBezTo>
                    <a:pt x="14" y="0"/>
                    <a:pt x="5" y="4"/>
                    <a:pt x="3" y="10"/>
                  </a:cubicBezTo>
                  <a:cubicBezTo>
                    <a:pt x="0" y="16"/>
                    <a:pt x="5" y="20"/>
                    <a:pt x="13" y="20"/>
                  </a:cubicBezTo>
                  <a:cubicBezTo>
                    <a:pt x="22" y="20"/>
                    <a:pt x="31" y="16"/>
                    <a:pt x="34" y="10"/>
                  </a:cubicBezTo>
                  <a:close/>
                </a:path>
              </a:pathLst>
            </a:custGeom>
            <a:grpFill/>
            <a:ln>
              <a:noFill/>
            </a:ln>
          </p:spPr>
          <p:txBody>
            <a:bodyPr anchor="ctr"/>
            <a:lstStyle/>
            <a:p>
              <a:pPr algn="ctr"/>
            </a:p>
          </p:txBody>
        </p:sp>
        <p:sp>
          <p:nvSpPr>
            <p:cNvPr id="767" name="îṧļiḍê"/>
            <p:cNvSpPr/>
            <p:nvPr/>
          </p:nvSpPr>
          <p:spPr bwMode="auto">
            <a:xfrm>
              <a:off x="2507590" y="2714528"/>
              <a:ext cx="135779" cy="80233"/>
            </a:xfrm>
            <a:custGeom>
              <a:avLst/>
              <a:gdLst>
                <a:gd name="T0" fmla="*/ 34 w 37"/>
                <a:gd name="T1" fmla="*/ 11 h 22"/>
                <a:gd name="T2" fmla="*/ 23 w 37"/>
                <a:gd name="T3" fmla="*/ 0 h 22"/>
                <a:gd name="T4" fmla="*/ 3 w 37"/>
                <a:gd name="T5" fmla="*/ 11 h 22"/>
                <a:gd name="T6" fmla="*/ 14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7" y="5"/>
                    <a:pt x="32" y="0"/>
                    <a:pt x="23" y="0"/>
                  </a:cubicBezTo>
                  <a:cubicBezTo>
                    <a:pt x="15" y="0"/>
                    <a:pt x="5" y="5"/>
                    <a:pt x="3" y="11"/>
                  </a:cubicBezTo>
                  <a:cubicBezTo>
                    <a:pt x="0" y="17"/>
                    <a:pt x="5" y="22"/>
                    <a:pt x="14" y="22"/>
                  </a:cubicBezTo>
                  <a:cubicBezTo>
                    <a:pt x="22" y="22"/>
                    <a:pt x="32" y="17"/>
                    <a:pt x="34" y="11"/>
                  </a:cubicBezTo>
                  <a:close/>
                </a:path>
              </a:pathLst>
            </a:custGeom>
            <a:grpFill/>
            <a:ln>
              <a:noFill/>
            </a:ln>
          </p:spPr>
          <p:txBody>
            <a:bodyPr anchor="ctr"/>
            <a:lstStyle/>
            <a:p>
              <a:pPr algn="ctr"/>
            </a:p>
          </p:txBody>
        </p:sp>
        <p:sp>
          <p:nvSpPr>
            <p:cNvPr id="768" name="ï$lïḑê"/>
            <p:cNvSpPr/>
            <p:nvPr/>
          </p:nvSpPr>
          <p:spPr bwMode="auto">
            <a:xfrm>
              <a:off x="2839324" y="1734757"/>
              <a:ext cx="117264" cy="58632"/>
            </a:xfrm>
            <a:custGeom>
              <a:avLst/>
              <a:gdLst>
                <a:gd name="T0" fmla="*/ 30 w 32"/>
                <a:gd name="T1" fmla="*/ 8 h 16"/>
                <a:gd name="T2" fmla="*/ 20 w 32"/>
                <a:gd name="T3" fmla="*/ 0 h 16"/>
                <a:gd name="T4" fmla="*/ 2 w 32"/>
                <a:gd name="T5" fmla="*/ 8 h 16"/>
                <a:gd name="T6" fmla="*/ 12 w 32"/>
                <a:gd name="T7" fmla="*/ 16 h 16"/>
                <a:gd name="T8" fmla="*/ 30 w 32"/>
                <a:gd name="T9" fmla="*/ 8 h 16"/>
              </a:gdLst>
              <a:ahLst/>
              <a:cxnLst>
                <a:cxn ang="0">
                  <a:pos x="T0" y="T1"/>
                </a:cxn>
                <a:cxn ang="0">
                  <a:pos x="T2" y="T3"/>
                </a:cxn>
                <a:cxn ang="0">
                  <a:pos x="T4" y="T5"/>
                </a:cxn>
                <a:cxn ang="0">
                  <a:pos x="T6" y="T7"/>
                </a:cxn>
                <a:cxn ang="0">
                  <a:pos x="T8" y="T9"/>
                </a:cxn>
              </a:cxnLst>
              <a:rect l="0" t="0" r="r" b="b"/>
              <a:pathLst>
                <a:path w="32" h="16">
                  <a:moveTo>
                    <a:pt x="30" y="8"/>
                  </a:moveTo>
                  <a:cubicBezTo>
                    <a:pt x="32" y="3"/>
                    <a:pt x="27" y="0"/>
                    <a:pt x="20" y="0"/>
                  </a:cubicBezTo>
                  <a:cubicBezTo>
                    <a:pt x="12" y="0"/>
                    <a:pt x="5" y="3"/>
                    <a:pt x="2" y="8"/>
                  </a:cubicBezTo>
                  <a:cubicBezTo>
                    <a:pt x="0" y="12"/>
                    <a:pt x="5" y="16"/>
                    <a:pt x="12" y="16"/>
                  </a:cubicBezTo>
                  <a:cubicBezTo>
                    <a:pt x="20" y="16"/>
                    <a:pt x="28" y="12"/>
                    <a:pt x="30" y="8"/>
                  </a:cubicBezTo>
                  <a:close/>
                </a:path>
              </a:pathLst>
            </a:custGeom>
            <a:grpFill/>
            <a:ln>
              <a:noFill/>
            </a:ln>
          </p:spPr>
          <p:txBody>
            <a:bodyPr anchor="ctr"/>
            <a:lstStyle/>
            <a:p>
              <a:pPr algn="ctr"/>
            </a:p>
          </p:txBody>
        </p:sp>
        <p:sp>
          <p:nvSpPr>
            <p:cNvPr id="769" name="í$ľïḑê"/>
            <p:cNvSpPr/>
            <p:nvPr/>
          </p:nvSpPr>
          <p:spPr bwMode="auto">
            <a:xfrm>
              <a:off x="2806922" y="1804190"/>
              <a:ext cx="117264" cy="61718"/>
            </a:xfrm>
            <a:custGeom>
              <a:avLst/>
              <a:gdLst>
                <a:gd name="T0" fmla="*/ 30 w 32"/>
                <a:gd name="T1" fmla="*/ 9 h 17"/>
                <a:gd name="T2" fmla="*/ 20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7" y="0"/>
                    <a:pt x="20" y="0"/>
                  </a:cubicBezTo>
                  <a:cubicBezTo>
                    <a:pt x="12" y="0"/>
                    <a:pt x="4" y="4"/>
                    <a:pt x="2" y="9"/>
                  </a:cubicBezTo>
                  <a:cubicBezTo>
                    <a:pt x="0" y="13"/>
                    <a:pt x="4" y="17"/>
                    <a:pt x="12" y="17"/>
                  </a:cubicBezTo>
                  <a:cubicBezTo>
                    <a:pt x="20" y="17"/>
                    <a:pt x="28" y="13"/>
                    <a:pt x="30" y="9"/>
                  </a:cubicBezTo>
                  <a:close/>
                </a:path>
              </a:pathLst>
            </a:custGeom>
            <a:grpFill/>
            <a:ln>
              <a:noFill/>
            </a:ln>
          </p:spPr>
          <p:txBody>
            <a:bodyPr anchor="ctr"/>
            <a:lstStyle/>
            <a:p>
              <a:pPr algn="ctr"/>
            </a:p>
          </p:txBody>
        </p:sp>
        <p:sp>
          <p:nvSpPr>
            <p:cNvPr id="770" name="îşḻídê"/>
            <p:cNvSpPr/>
            <p:nvPr/>
          </p:nvSpPr>
          <p:spPr bwMode="auto">
            <a:xfrm>
              <a:off x="2769891" y="1878251"/>
              <a:ext cx="117264" cy="61718"/>
            </a:xfrm>
            <a:custGeom>
              <a:avLst/>
              <a:gdLst>
                <a:gd name="T0" fmla="*/ 30 w 32"/>
                <a:gd name="T1" fmla="*/ 9 h 17"/>
                <a:gd name="T2" fmla="*/ 20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3" y="0"/>
                    <a:pt x="5" y="4"/>
                    <a:pt x="2" y="9"/>
                  </a:cubicBezTo>
                  <a:cubicBezTo>
                    <a:pt x="0" y="13"/>
                    <a:pt x="5" y="17"/>
                    <a:pt x="12" y="17"/>
                  </a:cubicBezTo>
                  <a:cubicBezTo>
                    <a:pt x="20" y="17"/>
                    <a:pt x="28" y="13"/>
                    <a:pt x="30" y="9"/>
                  </a:cubicBezTo>
                  <a:close/>
                </a:path>
              </a:pathLst>
            </a:custGeom>
            <a:grpFill/>
            <a:ln>
              <a:noFill/>
            </a:ln>
          </p:spPr>
          <p:txBody>
            <a:bodyPr anchor="ctr"/>
            <a:lstStyle/>
            <a:p>
              <a:pPr algn="ctr"/>
            </a:p>
          </p:txBody>
        </p:sp>
        <p:sp>
          <p:nvSpPr>
            <p:cNvPr id="771" name="îsľîḓé"/>
            <p:cNvSpPr/>
            <p:nvPr/>
          </p:nvSpPr>
          <p:spPr bwMode="auto">
            <a:xfrm>
              <a:off x="2734404" y="1953855"/>
              <a:ext cx="120350" cy="63261"/>
            </a:xfrm>
            <a:custGeom>
              <a:avLst/>
              <a:gdLst>
                <a:gd name="T0" fmla="*/ 31 w 33"/>
                <a:gd name="T1" fmla="*/ 8 h 17"/>
                <a:gd name="T2" fmla="*/ 21 w 33"/>
                <a:gd name="T3" fmla="*/ 0 h 17"/>
                <a:gd name="T4" fmla="*/ 3 w 33"/>
                <a:gd name="T5" fmla="*/ 8 h 17"/>
                <a:gd name="T6" fmla="*/ 13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33" y="4"/>
                    <a:pt x="28" y="0"/>
                    <a:pt x="21" y="0"/>
                  </a:cubicBezTo>
                  <a:cubicBezTo>
                    <a:pt x="13" y="0"/>
                    <a:pt x="5" y="4"/>
                    <a:pt x="3" y="8"/>
                  </a:cubicBezTo>
                  <a:cubicBezTo>
                    <a:pt x="0" y="13"/>
                    <a:pt x="5" y="17"/>
                    <a:pt x="13" y="17"/>
                  </a:cubicBezTo>
                  <a:cubicBezTo>
                    <a:pt x="20" y="17"/>
                    <a:pt x="29" y="13"/>
                    <a:pt x="31" y="8"/>
                  </a:cubicBezTo>
                  <a:close/>
                </a:path>
              </a:pathLst>
            </a:custGeom>
            <a:grpFill/>
            <a:ln>
              <a:noFill/>
            </a:ln>
          </p:spPr>
          <p:txBody>
            <a:bodyPr anchor="ctr"/>
            <a:lstStyle/>
            <a:p>
              <a:pPr algn="ctr"/>
            </a:p>
          </p:txBody>
        </p:sp>
        <p:sp>
          <p:nvSpPr>
            <p:cNvPr id="772" name="ïs1ïḍè"/>
            <p:cNvSpPr/>
            <p:nvPr/>
          </p:nvSpPr>
          <p:spPr bwMode="auto">
            <a:xfrm>
              <a:off x="2697373" y="2031003"/>
              <a:ext cx="120350" cy="61718"/>
            </a:xfrm>
            <a:custGeom>
              <a:avLst/>
              <a:gdLst>
                <a:gd name="T0" fmla="*/ 31 w 33"/>
                <a:gd name="T1" fmla="*/ 9 h 17"/>
                <a:gd name="T2" fmla="*/ 21 w 33"/>
                <a:gd name="T3" fmla="*/ 0 h 17"/>
                <a:gd name="T4" fmla="*/ 2 w 33"/>
                <a:gd name="T5" fmla="*/ 9 h 17"/>
                <a:gd name="T6" fmla="*/ 13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3" y="0"/>
                    <a:pt x="5" y="4"/>
                    <a:pt x="2" y="9"/>
                  </a:cubicBezTo>
                  <a:cubicBezTo>
                    <a:pt x="0" y="13"/>
                    <a:pt x="5" y="17"/>
                    <a:pt x="13" y="17"/>
                  </a:cubicBezTo>
                  <a:cubicBezTo>
                    <a:pt x="20" y="17"/>
                    <a:pt x="29" y="13"/>
                    <a:pt x="31" y="9"/>
                  </a:cubicBezTo>
                  <a:close/>
                </a:path>
              </a:pathLst>
            </a:custGeom>
            <a:grpFill/>
            <a:ln>
              <a:noFill/>
            </a:ln>
          </p:spPr>
          <p:txBody>
            <a:bodyPr anchor="ctr"/>
            <a:lstStyle/>
            <a:p>
              <a:pPr algn="ctr"/>
            </a:p>
          </p:txBody>
        </p:sp>
        <p:sp>
          <p:nvSpPr>
            <p:cNvPr id="773" name="íSļïdé"/>
            <p:cNvSpPr/>
            <p:nvPr/>
          </p:nvSpPr>
          <p:spPr bwMode="auto">
            <a:xfrm>
              <a:off x="2660342" y="2108150"/>
              <a:ext cx="120350" cy="64804"/>
            </a:xfrm>
            <a:custGeom>
              <a:avLst/>
              <a:gdLst>
                <a:gd name="T0" fmla="*/ 31 w 33"/>
                <a:gd name="T1" fmla="*/ 9 h 18"/>
                <a:gd name="T2" fmla="*/ 21 w 33"/>
                <a:gd name="T3" fmla="*/ 0 h 18"/>
                <a:gd name="T4" fmla="*/ 2 w 33"/>
                <a:gd name="T5" fmla="*/ 9 h 18"/>
                <a:gd name="T6" fmla="*/ 12 w 33"/>
                <a:gd name="T7" fmla="*/ 18 h 18"/>
                <a:gd name="T8" fmla="*/ 31 w 33"/>
                <a:gd name="T9" fmla="*/ 9 h 18"/>
              </a:gdLst>
              <a:ahLst/>
              <a:cxnLst>
                <a:cxn ang="0">
                  <a:pos x="T0" y="T1"/>
                </a:cxn>
                <a:cxn ang="0">
                  <a:pos x="T2" y="T3"/>
                </a:cxn>
                <a:cxn ang="0">
                  <a:pos x="T4" y="T5"/>
                </a:cxn>
                <a:cxn ang="0">
                  <a:pos x="T6" y="T7"/>
                </a:cxn>
                <a:cxn ang="0">
                  <a:pos x="T8" y="T9"/>
                </a:cxn>
              </a:cxnLst>
              <a:rect l="0" t="0" r="r" b="b"/>
              <a:pathLst>
                <a:path w="33" h="18">
                  <a:moveTo>
                    <a:pt x="31" y="9"/>
                  </a:moveTo>
                  <a:cubicBezTo>
                    <a:pt x="33" y="4"/>
                    <a:pt x="29" y="0"/>
                    <a:pt x="21" y="0"/>
                  </a:cubicBezTo>
                  <a:cubicBezTo>
                    <a:pt x="13" y="0"/>
                    <a:pt x="4" y="4"/>
                    <a:pt x="2" y="9"/>
                  </a:cubicBezTo>
                  <a:cubicBezTo>
                    <a:pt x="0" y="14"/>
                    <a:pt x="4" y="18"/>
                    <a:pt x="12" y="18"/>
                  </a:cubicBezTo>
                  <a:cubicBezTo>
                    <a:pt x="20" y="18"/>
                    <a:pt x="29" y="14"/>
                    <a:pt x="31" y="9"/>
                  </a:cubicBezTo>
                  <a:close/>
                </a:path>
              </a:pathLst>
            </a:custGeom>
            <a:grpFill/>
            <a:ln>
              <a:noFill/>
            </a:ln>
          </p:spPr>
          <p:txBody>
            <a:bodyPr anchor="ctr"/>
            <a:lstStyle/>
            <a:p>
              <a:pPr algn="ctr"/>
            </a:p>
          </p:txBody>
        </p:sp>
        <p:sp>
          <p:nvSpPr>
            <p:cNvPr id="774" name="iṥ1iḋè"/>
            <p:cNvSpPr/>
            <p:nvPr/>
          </p:nvSpPr>
          <p:spPr bwMode="auto">
            <a:xfrm>
              <a:off x="2620226" y="2188383"/>
              <a:ext cx="124979" cy="69433"/>
            </a:xfrm>
            <a:custGeom>
              <a:avLst/>
              <a:gdLst>
                <a:gd name="T0" fmla="*/ 32 w 34"/>
                <a:gd name="T1" fmla="*/ 9 h 19"/>
                <a:gd name="T2" fmla="*/ 21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29" y="0"/>
                    <a:pt x="21" y="0"/>
                  </a:cubicBezTo>
                  <a:cubicBezTo>
                    <a:pt x="13" y="0"/>
                    <a:pt x="5" y="4"/>
                    <a:pt x="2" y="9"/>
                  </a:cubicBezTo>
                  <a:cubicBezTo>
                    <a:pt x="0" y="14"/>
                    <a:pt x="5" y="19"/>
                    <a:pt x="13" y="19"/>
                  </a:cubicBezTo>
                  <a:cubicBezTo>
                    <a:pt x="21" y="19"/>
                    <a:pt x="29" y="14"/>
                    <a:pt x="32" y="9"/>
                  </a:cubicBezTo>
                  <a:close/>
                </a:path>
              </a:pathLst>
            </a:custGeom>
            <a:grpFill/>
            <a:ln>
              <a:noFill/>
            </a:ln>
          </p:spPr>
          <p:txBody>
            <a:bodyPr anchor="ctr"/>
            <a:lstStyle/>
            <a:p>
              <a:pPr algn="ctr"/>
            </a:p>
          </p:txBody>
        </p:sp>
        <p:sp>
          <p:nvSpPr>
            <p:cNvPr id="775" name="îšḻïďe"/>
            <p:cNvSpPr/>
            <p:nvPr/>
          </p:nvSpPr>
          <p:spPr bwMode="auto">
            <a:xfrm>
              <a:off x="2580109" y="2271702"/>
              <a:ext cx="128065" cy="69433"/>
            </a:xfrm>
            <a:custGeom>
              <a:avLst/>
              <a:gdLst>
                <a:gd name="T0" fmla="*/ 32 w 35"/>
                <a:gd name="T1" fmla="*/ 9 h 19"/>
                <a:gd name="T2" fmla="*/ 22 w 35"/>
                <a:gd name="T3" fmla="*/ 0 h 19"/>
                <a:gd name="T4" fmla="*/ 3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0" y="0"/>
                    <a:pt x="22" y="0"/>
                  </a:cubicBezTo>
                  <a:cubicBezTo>
                    <a:pt x="14" y="0"/>
                    <a:pt x="5" y="4"/>
                    <a:pt x="3"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776" name="îsḷîḓè"/>
            <p:cNvSpPr/>
            <p:nvPr/>
          </p:nvSpPr>
          <p:spPr bwMode="auto">
            <a:xfrm>
              <a:off x="2539993" y="2356565"/>
              <a:ext cx="128065" cy="69433"/>
            </a:xfrm>
            <a:custGeom>
              <a:avLst/>
              <a:gdLst>
                <a:gd name="T0" fmla="*/ 32 w 35"/>
                <a:gd name="T1" fmla="*/ 9 h 19"/>
                <a:gd name="T2" fmla="*/ 22 w 35"/>
                <a:gd name="T3" fmla="*/ 0 h 19"/>
                <a:gd name="T4" fmla="*/ 2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0" y="0"/>
                    <a:pt x="22" y="0"/>
                  </a:cubicBezTo>
                  <a:cubicBezTo>
                    <a:pt x="14" y="0"/>
                    <a:pt x="5" y="4"/>
                    <a:pt x="2" y="9"/>
                  </a:cubicBezTo>
                  <a:cubicBezTo>
                    <a:pt x="0" y="15"/>
                    <a:pt x="5" y="19"/>
                    <a:pt x="13" y="19"/>
                  </a:cubicBezTo>
                  <a:cubicBezTo>
                    <a:pt x="21" y="19"/>
                    <a:pt x="30" y="15"/>
                    <a:pt x="32" y="9"/>
                  </a:cubicBezTo>
                  <a:close/>
                </a:path>
              </a:pathLst>
            </a:custGeom>
            <a:grpFill/>
            <a:ln>
              <a:noFill/>
            </a:ln>
          </p:spPr>
          <p:txBody>
            <a:bodyPr anchor="ctr"/>
            <a:lstStyle/>
            <a:p>
              <a:pPr algn="ctr"/>
            </a:p>
          </p:txBody>
        </p:sp>
        <p:sp>
          <p:nvSpPr>
            <p:cNvPr id="777" name="íṡľîďè"/>
            <p:cNvSpPr/>
            <p:nvPr/>
          </p:nvSpPr>
          <p:spPr bwMode="auto">
            <a:xfrm>
              <a:off x="2496790" y="2439884"/>
              <a:ext cx="131151" cy="74061"/>
            </a:xfrm>
            <a:custGeom>
              <a:avLst/>
              <a:gdLst>
                <a:gd name="T0" fmla="*/ 33 w 36"/>
                <a:gd name="T1" fmla="*/ 10 h 20"/>
                <a:gd name="T2" fmla="*/ 23 w 36"/>
                <a:gd name="T3" fmla="*/ 0 h 20"/>
                <a:gd name="T4" fmla="*/ 3 w 36"/>
                <a:gd name="T5" fmla="*/ 10 h 20"/>
                <a:gd name="T6" fmla="*/ 14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5"/>
                    <a:pt x="31" y="0"/>
                    <a:pt x="23" y="0"/>
                  </a:cubicBezTo>
                  <a:cubicBezTo>
                    <a:pt x="15" y="0"/>
                    <a:pt x="6" y="5"/>
                    <a:pt x="3" y="10"/>
                  </a:cubicBezTo>
                  <a:cubicBezTo>
                    <a:pt x="0" y="16"/>
                    <a:pt x="5" y="20"/>
                    <a:pt x="14" y="20"/>
                  </a:cubicBezTo>
                  <a:cubicBezTo>
                    <a:pt x="22" y="20"/>
                    <a:pt x="31" y="16"/>
                    <a:pt x="33" y="10"/>
                  </a:cubicBezTo>
                  <a:close/>
                </a:path>
              </a:pathLst>
            </a:custGeom>
            <a:grpFill/>
            <a:ln>
              <a:noFill/>
            </a:ln>
          </p:spPr>
          <p:txBody>
            <a:bodyPr anchor="ctr"/>
            <a:lstStyle/>
            <a:p>
              <a:pPr algn="ctr"/>
            </a:p>
          </p:txBody>
        </p:sp>
        <p:sp>
          <p:nvSpPr>
            <p:cNvPr id="778" name="îṡḷiḓé"/>
            <p:cNvSpPr/>
            <p:nvPr/>
          </p:nvSpPr>
          <p:spPr bwMode="auto">
            <a:xfrm>
              <a:off x="2456674" y="2532461"/>
              <a:ext cx="131151" cy="72519"/>
            </a:xfrm>
            <a:custGeom>
              <a:avLst/>
              <a:gdLst>
                <a:gd name="T0" fmla="*/ 33 w 36"/>
                <a:gd name="T1" fmla="*/ 10 h 20"/>
                <a:gd name="T2" fmla="*/ 22 w 36"/>
                <a:gd name="T3" fmla="*/ 0 h 20"/>
                <a:gd name="T4" fmla="*/ 2 w 36"/>
                <a:gd name="T5" fmla="*/ 10 h 20"/>
                <a:gd name="T6" fmla="*/ 1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4"/>
                    <a:pt x="31" y="0"/>
                    <a:pt x="22" y="0"/>
                  </a:cubicBezTo>
                  <a:cubicBezTo>
                    <a:pt x="14" y="0"/>
                    <a:pt x="5" y="4"/>
                    <a:pt x="2" y="10"/>
                  </a:cubicBezTo>
                  <a:cubicBezTo>
                    <a:pt x="0" y="15"/>
                    <a:pt x="4" y="20"/>
                    <a:pt x="13" y="20"/>
                  </a:cubicBezTo>
                  <a:cubicBezTo>
                    <a:pt x="21" y="20"/>
                    <a:pt x="31" y="15"/>
                    <a:pt x="33" y="10"/>
                  </a:cubicBezTo>
                  <a:close/>
                </a:path>
              </a:pathLst>
            </a:custGeom>
            <a:grpFill/>
            <a:ln>
              <a:noFill/>
            </a:ln>
          </p:spPr>
          <p:txBody>
            <a:bodyPr anchor="ctr"/>
            <a:lstStyle/>
            <a:p>
              <a:pPr algn="ctr"/>
            </a:p>
          </p:txBody>
        </p:sp>
        <p:sp>
          <p:nvSpPr>
            <p:cNvPr id="779" name="iṧḻíḋé"/>
            <p:cNvSpPr/>
            <p:nvPr/>
          </p:nvSpPr>
          <p:spPr bwMode="auto">
            <a:xfrm>
              <a:off x="2413471" y="2623494"/>
              <a:ext cx="131151" cy="72519"/>
            </a:xfrm>
            <a:custGeom>
              <a:avLst/>
              <a:gdLst>
                <a:gd name="T0" fmla="*/ 33 w 36"/>
                <a:gd name="T1" fmla="*/ 10 h 20"/>
                <a:gd name="T2" fmla="*/ 23 w 36"/>
                <a:gd name="T3" fmla="*/ 0 h 20"/>
                <a:gd name="T4" fmla="*/ 2 w 36"/>
                <a:gd name="T5" fmla="*/ 10 h 20"/>
                <a:gd name="T6" fmla="*/ 1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4"/>
                    <a:pt x="31" y="0"/>
                    <a:pt x="23" y="0"/>
                  </a:cubicBezTo>
                  <a:cubicBezTo>
                    <a:pt x="14" y="0"/>
                    <a:pt x="5" y="4"/>
                    <a:pt x="2" y="10"/>
                  </a:cubicBezTo>
                  <a:cubicBezTo>
                    <a:pt x="0" y="16"/>
                    <a:pt x="4" y="20"/>
                    <a:pt x="13" y="20"/>
                  </a:cubicBezTo>
                  <a:cubicBezTo>
                    <a:pt x="22" y="20"/>
                    <a:pt x="31" y="16"/>
                    <a:pt x="33" y="10"/>
                  </a:cubicBezTo>
                  <a:close/>
                </a:path>
              </a:pathLst>
            </a:custGeom>
            <a:grpFill/>
            <a:ln>
              <a:noFill/>
            </a:ln>
          </p:spPr>
          <p:txBody>
            <a:bodyPr anchor="ctr"/>
            <a:lstStyle/>
            <a:p>
              <a:pPr algn="ctr"/>
            </a:p>
          </p:txBody>
        </p:sp>
        <p:sp>
          <p:nvSpPr>
            <p:cNvPr id="780" name="ïṩḷïḓê"/>
            <p:cNvSpPr/>
            <p:nvPr/>
          </p:nvSpPr>
          <p:spPr bwMode="auto">
            <a:xfrm>
              <a:off x="2365639" y="2714528"/>
              <a:ext cx="134237" cy="80233"/>
            </a:xfrm>
            <a:custGeom>
              <a:avLst/>
              <a:gdLst>
                <a:gd name="T0" fmla="*/ 35 w 37"/>
                <a:gd name="T1" fmla="*/ 11 h 22"/>
                <a:gd name="T2" fmla="*/ 24 w 37"/>
                <a:gd name="T3" fmla="*/ 0 h 22"/>
                <a:gd name="T4" fmla="*/ 3 w 37"/>
                <a:gd name="T5" fmla="*/ 11 h 22"/>
                <a:gd name="T6" fmla="*/ 14 w 37"/>
                <a:gd name="T7" fmla="*/ 22 h 22"/>
                <a:gd name="T8" fmla="*/ 35 w 37"/>
                <a:gd name="T9" fmla="*/ 11 h 22"/>
              </a:gdLst>
              <a:ahLst/>
              <a:cxnLst>
                <a:cxn ang="0">
                  <a:pos x="T0" y="T1"/>
                </a:cxn>
                <a:cxn ang="0">
                  <a:pos x="T2" y="T3"/>
                </a:cxn>
                <a:cxn ang="0">
                  <a:pos x="T4" y="T5"/>
                </a:cxn>
                <a:cxn ang="0">
                  <a:pos x="T6" y="T7"/>
                </a:cxn>
                <a:cxn ang="0">
                  <a:pos x="T8" y="T9"/>
                </a:cxn>
              </a:cxnLst>
              <a:rect l="0" t="0" r="r" b="b"/>
              <a:pathLst>
                <a:path w="37" h="22">
                  <a:moveTo>
                    <a:pt x="35" y="11"/>
                  </a:moveTo>
                  <a:cubicBezTo>
                    <a:pt x="37" y="5"/>
                    <a:pt x="32" y="0"/>
                    <a:pt x="24" y="0"/>
                  </a:cubicBezTo>
                  <a:cubicBezTo>
                    <a:pt x="15" y="0"/>
                    <a:pt x="6" y="5"/>
                    <a:pt x="3" y="11"/>
                  </a:cubicBezTo>
                  <a:cubicBezTo>
                    <a:pt x="0" y="17"/>
                    <a:pt x="5" y="22"/>
                    <a:pt x="14" y="22"/>
                  </a:cubicBezTo>
                  <a:cubicBezTo>
                    <a:pt x="22" y="22"/>
                    <a:pt x="32" y="17"/>
                    <a:pt x="35" y="11"/>
                  </a:cubicBezTo>
                  <a:close/>
                </a:path>
              </a:pathLst>
            </a:custGeom>
            <a:grpFill/>
            <a:ln>
              <a:noFill/>
            </a:ln>
          </p:spPr>
          <p:txBody>
            <a:bodyPr anchor="ctr"/>
            <a:lstStyle/>
            <a:p>
              <a:pPr algn="ctr"/>
            </a:p>
          </p:txBody>
        </p:sp>
        <p:sp>
          <p:nvSpPr>
            <p:cNvPr id="781" name="îşlïḋè"/>
            <p:cNvSpPr/>
            <p:nvPr/>
          </p:nvSpPr>
          <p:spPr bwMode="auto">
            <a:xfrm>
              <a:off x="2317808" y="2810191"/>
              <a:ext cx="138865" cy="80233"/>
            </a:xfrm>
            <a:custGeom>
              <a:avLst/>
              <a:gdLst>
                <a:gd name="T0" fmla="*/ 35 w 38"/>
                <a:gd name="T1" fmla="*/ 11 h 22"/>
                <a:gd name="T2" fmla="*/ 24 w 38"/>
                <a:gd name="T3" fmla="*/ 0 h 22"/>
                <a:gd name="T4" fmla="*/ 3 w 38"/>
                <a:gd name="T5" fmla="*/ 11 h 22"/>
                <a:gd name="T6" fmla="*/ 14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8" y="5"/>
                    <a:pt x="33" y="0"/>
                    <a:pt x="24" y="0"/>
                  </a:cubicBezTo>
                  <a:cubicBezTo>
                    <a:pt x="16" y="0"/>
                    <a:pt x="6" y="5"/>
                    <a:pt x="3" y="11"/>
                  </a:cubicBezTo>
                  <a:cubicBezTo>
                    <a:pt x="0" y="17"/>
                    <a:pt x="5" y="22"/>
                    <a:pt x="14" y="22"/>
                  </a:cubicBezTo>
                  <a:cubicBezTo>
                    <a:pt x="23" y="22"/>
                    <a:pt x="33" y="17"/>
                    <a:pt x="35" y="11"/>
                  </a:cubicBezTo>
                  <a:close/>
                </a:path>
              </a:pathLst>
            </a:custGeom>
            <a:grpFill/>
            <a:ln>
              <a:noFill/>
            </a:ln>
          </p:spPr>
          <p:txBody>
            <a:bodyPr anchor="ctr"/>
            <a:lstStyle/>
            <a:p>
              <a:pPr algn="ctr"/>
            </a:p>
          </p:txBody>
        </p:sp>
        <p:sp>
          <p:nvSpPr>
            <p:cNvPr id="782" name="îṣľíḍé"/>
            <p:cNvSpPr/>
            <p:nvPr/>
          </p:nvSpPr>
          <p:spPr bwMode="auto">
            <a:xfrm>
              <a:off x="2269977" y="2907396"/>
              <a:ext cx="143495" cy="84863"/>
            </a:xfrm>
            <a:custGeom>
              <a:avLst/>
              <a:gdLst>
                <a:gd name="T0" fmla="*/ 36 w 39"/>
                <a:gd name="T1" fmla="*/ 11 h 23"/>
                <a:gd name="T2" fmla="*/ 25 w 39"/>
                <a:gd name="T3" fmla="*/ 0 h 23"/>
                <a:gd name="T4" fmla="*/ 3 w 39"/>
                <a:gd name="T5" fmla="*/ 11 h 23"/>
                <a:gd name="T6" fmla="*/ 14 w 39"/>
                <a:gd name="T7" fmla="*/ 23 h 23"/>
                <a:gd name="T8" fmla="*/ 36 w 39"/>
                <a:gd name="T9" fmla="*/ 11 h 23"/>
              </a:gdLst>
              <a:ahLst/>
              <a:cxnLst>
                <a:cxn ang="0">
                  <a:pos x="T0" y="T1"/>
                </a:cxn>
                <a:cxn ang="0">
                  <a:pos x="T2" y="T3"/>
                </a:cxn>
                <a:cxn ang="0">
                  <a:pos x="T4" y="T5"/>
                </a:cxn>
                <a:cxn ang="0">
                  <a:pos x="T6" y="T7"/>
                </a:cxn>
                <a:cxn ang="0">
                  <a:pos x="T8" y="T9"/>
                </a:cxn>
              </a:cxnLst>
              <a:rect l="0" t="0" r="r" b="b"/>
              <a:pathLst>
                <a:path w="39" h="23">
                  <a:moveTo>
                    <a:pt x="36" y="11"/>
                  </a:moveTo>
                  <a:cubicBezTo>
                    <a:pt x="39" y="5"/>
                    <a:pt x="34" y="0"/>
                    <a:pt x="25" y="0"/>
                  </a:cubicBezTo>
                  <a:cubicBezTo>
                    <a:pt x="16" y="0"/>
                    <a:pt x="6" y="5"/>
                    <a:pt x="3" y="11"/>
                  </a:cubicBezTo>
                  <a:cubicBezTo>
                    <a:pt x="0" y="18"/>
                    <a:pt x="5" y="23"/>
                    <a:pt x="14" y="23"/>
                  </a:cubicBezTo>
                  <a:cubicBezTo>
                    <a:pt x="23" y="23"/>
                    <a:pt x="33" y="18"/>
                    <a:pt x="36" y="11"/>
                  </a:cubicBezTo>
                  <a:close/>
                </a:path>
              </a:pathLst>
            </a:custGeom>
            <a:grpFill/>
            <a:ln>
              <a:noFill/>
            </a:ln>
          </p:spPr>
          <p:txBody>
            <a:bodyPr anchor="ctr"/>
            <a:lstStyle/>
            <a:p>
              <a:pPr algn="ctr"/>
            </a:p>
          </p:txBody>
        </p:sp>
        <p:sp>
          <p:nvSpPr>
            <p:cNvPr id="783" name="iṥļîḍê"/>
            <p:cNvSpPr/>
            <p:nvPr/>
          </p:nvSpPr>
          <p:spPr bwMode="auto">
            <a:xfrm>
              <a:off x="2354839" y="1734757"/>
              <a:ext cx="115721" cy="58632"/>
            </a:xfrm>
            <a:custGeom>
              <a:avLst/>
              <a:gdLst>
                <a:gd name="T0" fmla="*/ 29 w 32"/>
                <a:gd name="T1" fmla="*/ 8 h 16"/>
                <a:gd name="T2" fmla="*/ 20 w 32"/>
                <a:gd name="T3" fmla="*/ 0 h 16"/>
                <a:gd name="T4" fmla="*/ 2 w 32"/>
                <a:gd name="T5" fmla="*/ 8 h 16"/>
                <a:gd name="T6" fmla="*/ 11 w 32"/>
                <a:gd name="T7" fmla="*/ 16 h 16"/>
                <a:gd name="T8" fmla="*/ 29 w 32"/>
                <a:gd name="T9" fmla="*/ 8 h 16"/>
              </a:gdLst>
              <a:ahLst/>
              <a:cxnLst>
                <a:cxn ang="0">
                  <a:pos x="T0" y="T1"/>
                </a:cxn>
                <a:cxn ang="0">
                  <a:pos x="T2" y="T3"/>
                </a:cxn>
                <a:cxn ang="0">
                  <a:pos x="T4" y="T5"/>
                </a:cxn>
                <a:cxn ang="0">
                  <a:pos x="T6" y="T7"/>
                </a:cxn>
                <a:cxn ang="0">
                  <a:pos x="T8" y="T9"/>
                </a:cxn>
              </a:cxnLst>
              <a:rect l="0" t="0" r="r" b="b"/>
              <a:pathLst>
                <a:path w="32" h="16">
                  <a:moveTo>
                    <a:pt x="29" y="8"/>
                  </a:moveTo>
                  <a:cubicBezTo>
                    <a:pt x="32" y="3"/>
                    <a:pt x="27" y="0"/>
                    <a:pt x="20" y="0"/>
                  </a:cubicBezTo>
                  <a:cubicBezTo>
                    <a:pt x="12" y="0"/>
                    <a:pt x="4" y="3"/>
                    <a:pt x="2" y="8"/>
                  </a:cubicBezTo>
                  <a:cubicBezTo>
                    <a:pt x="0" y="12"/>
                    <a:pt x="4" y="16"/>
                    <a:pt x="11" y="16"/>
                  </a:cubicBezTo>
                  <a:cubicBezTo>
                    <a:pt x="19" y="16"/>
                    <a:pt x="27" y="12"/>
                    <a:pt x="29" y="8"/>
                  </a:cubicBezTo>
                  <a:close/>
                </a:path>
              </a:pathLst>
            </a:custGeom>
            <a:grpFill/>
            <a:ln>
              <a:noFill/>
            </a:ln>
          </p:spPr>
          <p:txBody>
            <a:bodyPr anchor="ctr"/>
            <a:lstStyle/>
            <a:p>
              <a:pPr algn="ctr"/>
            </a:p>
          </p:txBody>
        </p:sp>
        <p:sp>
          <p:nvSpPr>
            <p:cNvPr id="784" name="îṣ1íḓe"/>
            <p:cNvSpPr/>
            <p:nvPr/>
          </p:nvSpPr>
          <p:spPr bwMode="auto">
            <a:xfrm>
              <a:off x="2475189" y="1734757"/>
              <a:ext cx="115721" cy="58632"/>
            </a:xfrm>
            <a:custGeom>
              <a:avLst/>
              <a:gdLst>
                <a:gd name="T0" fmla="*/ 30 w 32"/>
                <a:gd name="T1" fmla="*/ 8 h 16"/>
                <a:gd name="T2" fmla="*/ 20 w 32"/>
                <a:gd name="T3" fmla="*/ 0 h 16"/>
                <a:gd name="T4" fmla="*/ 2 w 32"/>
                <a:gd name="T5" fmla="*/ 8 h 16"/>
                <a:gd name="T6" fmla="*/ 12 w 32"/>
                <a:gd name="T7" fmla="*/ 16 h 16"/>
                <a:gd name="T8" fmla="*/ 30 w 32"/>
                <a:gd name="T9" fmla="*/ 8 h 16"/>
              </a:gdLst>
              <a:ahLst/>
              <a:cxnLst>
                <a:cxn ang="0">
                  <a:pos x="T0" y="T1"/>
                </a:cxn>
                <a:cxn ang="0">
                  <a:pos x="T2" y="T3"/>
                </a:cxn>
                <a:cxn ang="0">
                  <a:pos x="T4" y="T5"/>
                </a:cxn>
                <a:cxn ang="0">
                  <a:pos x="T6" y="T7"/>
                </a:cxn>
                <a:cxn ang="0">
                  <a:pos x="T8" y="T9"/>
                </a:cxn>
              </a:cxnLst>
              <a:rect l="0" t="0" r="r" b="b"/>
              <a:pathLst>
                <a:path w="32" h="16">
                  <a:moveTo>
                    <a:pt x="30" y="8"/>
                  </a:moveTo>
                  <a:cubicBezTo>
                    <a:pt x="32" y="3"/>
                    <a:pt x="28" y="0"/>
                    <a:pt x="20" y="0"/>
                  </a:cubicBezTo>
                  <a:cubicBezTo>
                    <a:pt x="13" y="0"/>
                    <a:pt x="5" y="3"/>
                    <a:pt x="2" y="8"/>
                  </a:cubicBezTo>
                  <a:cubicBezTo>
                    <a:pt x="0" y="12"/>
                    <a:pt x="4" y="16"/>
                    <a:pt x="12" y="16"/>
                  </a:cubicBezTo>
                  <a:cubicBezTo>
                    <a:pt x="19" y="16"/>
                    <a:pt x="27" y="12"/>
                    <a:pt x="30" y="8"/>
                  </a:cubicBezTo>
                  <a:close/>
                </a:path>
              </a:pathLst>
            </a:custGeom>
            <a:grpFill/>
            <a:ln>
              <a:noFill/>
            </a:ln>
          </p:spPr>
          <p:txBody>
            <a:bodyPr anchor="ctr"/>
            <a:lstStyle/>
            <a:p>
              <a:pPr algn="ctr"/>
            </a:p>
          </p:txBody>
        </p:sp>
        <p:sp>
          <p:nvSpPr>
            <p:cNvPr id="785" name="íṡḻiďe"/>
            <p:cNvSpPr/>
            <p:nvPr/>
          </p:nvSpPr>
          <p:spPr bwMode="auto">
            <a:xfrm>
              <a:off x="2595539" y="1734757"/>
              <a:ext cx="117264" cy="58632"/>
            </a:xfrm>
            <a:custGeom>
              <a:avLst/>
              <a:gdLst>
                <a:gd name="T0" fmla="*/ 30 w 32"/>
                <a:gd name="T1" fmla="*/ 8 h 16"/>
                <a:gd name="T2" fmla="*/ 20 w 32"/>
                <a:gd name="T3" fmla="*/ 0 h 16"/>
                <a:gd name="T4" fmla="*/ 3 w 32"/>
                <a:gd name="T5" fmla="*/ 8 h 16"/>
                <a:gd name="T6" fmla="*/ 12 w 32"/>
                <a:gd name="T7" fmla="*/ 16 h 16"/>
                <a:gd name="T8" fmla="*/ 30 w 32"/>
                <a:gd name="T9" fmla="*/ 8 h 16"/>
              </a:gdLst>
              <a:ahLst/>
              <a:cxnLst>
                <a:cxn ang="0">
                  <a:pos x="T0" y="T1"/>
                </a:cxn>
                <a:cxn ang="0">
                  <a:pos x="T2" y="T3"/>
                </a:cxn>
                <a:cxn ang="0">
                  <a:pos x="T4" y="T5"/>
                </a:cxn>
                <a:cxn ang="0">
                  <a:pos x="T6" y="T7"/>
                </a:cxn>
                <a:cxn ang="0">
                  <a:pos x="T8" y="T9"/>
                </a:cxn>
              </a:cxnLst>
              <a:rect l="0" t="0" r="r" b="b"/>
              <a:pathLst>
                <a:path w="32" h="16">
                  <a:moveTo>
                    <a:pt x="30" y="8"/>
                  </a:moveTo>
                  <a:cubicBezTo>
                    <a:pt x="32" y="3"/>
                    <a:pt x="28" y="0"/>
                    <a:pt x="20" y="0"/>
                  </a:cubicBezTo>
                  <a:cubicBezTo>
                    <a:pt x="13" y="0"/>
                    <a:pt x="5" y="3"/>
                    <a:pt x="3" y="8"/>
                  </a:cubicBezTo>
                  <a:cubicBezTo>
                    <a:pt x="0" y="12"/>
                    <a:pt x="5" y="16"/>
                    <a:pt x="12" y="16"/>
                  </a:cubicBezTo>
                  <a:cubicBezTo>
                    <a:pt x="20" y="16"/>
                    <a:pt x="28" y="12"/>
                    <a:pt x="30" y="8"/>
                  </a:cubicBezTo>
                  <a:close/>
                </a:path>
              </a:pathLst>
            </a:custGeom>
            <a:grpFill/>
            <a:ln>
              <a:noFill/>
            </a:ln>
          </p:spPr>
          <p:txBody>
            <a:bodyPr anchor="ctr"/>
            <a:lstStyle/>
            <a:p>
              <a:pPr algn="ctr"/>
            </a:p>
          </p:txBody>
        </p:sp>
        <p:sp>
          <p:nvSpPr>
            <p:cNvPr id="786" name="îṥļîdê"/>
            <p:cNvSpPr/>
            <p:nvPr/>
          </p:nvSpPr>
          <p:spPr bwMode="auto">
            <a:xfrm>
              <a:off x="2558508" y="1804190"/>
              <a:ext cx="117264" cy="61718"/>
            </a:xfrm>
            <a:custGeom>
              <a:avLst/>
              <a:gdLst>
                <a:gd name="T0" fmla="*/ 30 w 32"/>
                <a:gd name="T1" fmla="*/ 9 h 17"/>
                <a:gd name="T2" fmla="*/ 20 w 32"/>
                <a:gd name="T3" fmla="*/ 0 h 17"/>
                <a:gd name="T4" fmla="*/ 3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3" y="0"/>
                    <a:pt x="5" y="4"/>
                    <a:pt x="3" y="9"/>
                  </a:cubicBezTo>
                  <a:cubicBezTo>
                    <a:pt x="0" y="13"/>
                    <a:pt x="4" y="17"/>
                    <a:pt x="12" y="17"/>
                  </a:cubicBezTo>
                  <a:cubicBezTo>
                    <a:pt x="20" y="17"/>
                    <a:pt x="28" y="13"/>
                    <a:pt x="30" y="9"/>
                  </a:cubicBezTo>
                  <a:close/>
                </a:path>
              </a:pathLst>
            </a:custGeom>
            <a:grpFill/>
            <a:ln>
              <a:noFill/>
            </a:ln>
          </p:spPr>
          <p:txBody>
            <a:bodyPr anchor="ctr"/>
            <a:lstStyle/>
            <a:p>
              <a:pPr algn="ctr"/>
            </a:p>
          </p:txBody>
        </p:sp>
        <p:sp>
          <p:nvSpPr>
            <p:cNvPr id="787" name="iṣ1îḍe"/>
            <p:cNvSpPr/>
            <p:nvPr/>
          </p:nvSpPr>
          <p:spPr bwMode="auto">
            <a:xfrm>
              <a:off x="2523020" y="1878251"/>
              <a:ext cx="115721" cy="61718"/>
            </a:xfrm>
            <a:custGeom>
              <a:avLst/>
              <a:gdLst>
                <a:gd name="T0" fmla="*/ 30 w 32"/>
                <a:gd name="T1" fmla="*/ 9 h 17"/>
                <a:gd name="T2" fmla="*/ 20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3" y="0"/>
                    <a:pt x="4" y="4"/>
                    <a:pt x="2" y="9"/>
                  </a:cubicBezTo>
                  <a:cubicBezTo>
                    <a:pt x="0" y="13"/>
                    <a:pt x="4" y="17"/>
                    <a:pt x="12" y="17"/>
                  </a:cubicBezTo>
                  <a:cubicBezTo>
                    <a:pt x="19" y="17"/>
                    <a:pt x="28" y="13"/>
                    <a:pt x="30" y="9"/>
                  </a:cubicBezTo>
                  <a:close/>
                </a:path>
              </a:pathLst>
            </a:custGeom>
            <a:grpFill/>
            <a:ln>
              <a:noFill/>
            </a:ln>
          </p:spPr>
          <p:txBody>
            <a:bodyPr anchor="ctr"/>
            <a:lstStyle/>
            <a:p>
              <a:pPr algn="ctr"/>
            </a:p>
          </p:txBody>
        </p:sp>
        <p:sp>
          <p:nvSpPr>
            <p:cNvPr id="788" name="íşlidé"/>
            <p:cNvSpPr/>
            <p:nvPr/>
          </p:nvSpPr>
          <p:spPr bwMode="auto">
            <a:xfrm>
              <a:off x="2482903" y="1953855"/>
              <a:ext cx="120350" cy="63261"/>
            </a:xfrm>
            <a:custGeom>
              <a:avLst/>
              <a:gdLst>
                <a:gd name="T0" fmla="*/ 31 w 33"/>
                <a:gd name="T1" fmla="*/ 8 h 17"/>
                <a:gd name="T2" fmla="*/ 21 w 33"/>
                <a:gd name="T3" fmla="*/ 0 h 17"/>
                <a:gd name="T4" fmla="*/ 2 w 33"/>
                <a:gd name="T5" fmla="*/ 8 h 17"/>
                <a:gd name="T6" fmla="*/ 12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33" y="4"/>
                    <a:pt x="29" y="0"/>
                    <a:pt x="21" y="0"/>
                  </a:cubicBezTo>
                  <a:cubicBezTo>
                    <a:pt x="13" y="0"/>
                    <a:pt x="5" y="4"/>
                    <a:pt x="2" y="8"/>
                  </a:cubicBezTo>
                  <a:cubicBezTo>
                    <a:pt x="0" y="13"/>
                    <a:pt x="4" y="17"/>
                    <a:pt x="12" y="17"/>
                  </a:cubicBezTo>
                  <a:cubicBezTo>
                    <a:pt x="20" y="17"/>
                    <a:pt x="28" y="13"/>
                    <a:pt x="31" y="8"/>
                  </a:cubicBezTo>
                  <a:close/>
                </a:path>
              </a:pathLst>
            </a:custGeom>
            <a:grpFill/>
            <a:ln>
              <a:noFill/>
            </a:ln>
          </p:spPr>
          <p:txBody>
            <a:bodyPr anchor="ctr"/>
            <a:lstStyle/>
            <a:p>
              <a:pPr algn="ctr"/>
            </a:p>
          </p:txBody>
        </p:sp>
        <p:sp>
          <p:nvSpPr>
            <p:cNvPr id="789" name="ïs1ïḋe"/>
            <p:cNvSpPr/>
            <p:nvPr/>
          </p:nvSpPr>
          <p:spPr bwMode="auto">
            <a:xfrm>
              <a:off x="2442787" y="2031003"/>
              <a:ext cx="120350" cy="61718"/>
            </a:xfrm>
            <a:custGeom>
              <a:avLst/>
              <a:gdLst>
                <a:gd name="T0" fmla="*/ 31 w 33"/>
                <a:gd name="T1" fmla="*/ 9 h 17"/>
                <a:gd name="T2" fmla="*/ 21 w 33"/>
                <a:gd name="T3" fmla="*/ 0 h 17"/>
                <a:gd name="T4" fmla="*/ 3 w 33"/>
                <a:gd name="T5" fmla="*/ 9 h 17"/>
                <a:gd name="T6" fmla="*/ 1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3" y="0"/>
                    <a:pt x="5" y="4"/>
                    <a:pt x="3" y="9"/>
                  </a:cubicBezTo>
                  <a:cubicBezTo>
                    <a:pt x="0" y="13"/>
                    <a:pt x="4" y="17"/>
                    <a:pt x="12" y="17"/>
                  </a:cubicBezTo>
                  <a:cubicBezTo>
                    <a:pt x="20" y="17"/>
                    <a:pt x="29" y="13"/>
                    <a:pt x="31" y="9"/>
                  </a:cubicBezTo>
                  <a:close/>
                </a:path>
              </a:pathLst>
            </a:custGeom>
            <a:grpFill/>
            <a:ln>
              <a:noFill/>
            </a:ln>
          </p:spPr>
          <p:txBody>
            <a:bodyPr anchor="ctr"/>
            <a:lstStyle/>
            <a:p>
              <a:pPr algn="ctr"/>
            </a:p>
          </p:txBody>
        </p:sp>
        <p:sp>
          <p:nvSpPr>
            <p:cNvPr id="790" name="ïṩliḓê"/>
            <p:cNvSpPr/>
            <p:nvPr/>
          </p:nvSpPr>
          <p:spPr bwMode="auto">
            <a:xfrm>
              <a:off x="2401127" y="2108150"/>
              <a:ext cx="124979" cy="64804"/>
            </a:xfrm>
            <a:custGeom>
              <a:avLst/>
              <a:gdLst>
                <a:gd name="T0" fmla="*/ 31 w 34"/>
                <a:gd name="T1" fmla="*/ 9 h 18"/>
                <a:gd name="T2" fmla="*/ 21 w 34"/>
                <a:gd name="T3" fmla="*/ 0 h 18"/>
                <a:gd name="T4" fmla="*/ 2 w 34"/>
                <a:gd name="T5" fmla="*/ 9 h 18"/>
                <a:gd name="T6" fmla="*/ 12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34" y="4"/>
                    <a:pt x="29" y="0"/>
                    <a:pt x="21" y="0"/>
                  </a:cubicBezTo>
                  <a:cubicBezTo>
                    <a:pt x="13" y="0"/>
                    <a:pt x="5" y="4"/>
                    <a:pt x="2" y="9"/>
                  </a:cubicBezTo>
                  <a:cubicBezTo>
                    <a:pt x="0" y="14"/>
                    <a:pt x="4" y="18"/>
                    <a:pt x="12" y="18"/>
                  </a:cubicBezTo>
                  <a:cubicBezTo>
                    <a:pt x="20" y="18"/>
                    <a:pt x="29" y="14"/>
                    <a:pt x="31" y="9"/>
                  </a:cubicBezTo>
                  <a:close/>
                </a:path>
              </a:pathLst>
            </a:custGeom>
            <a:grpFill/>
            <a:ln>
              <a:noFill/>
            </a:ln>
          </p:spPr>
          <p:txBody>
            <a:bodyPr anchor="ctr"/>
            <a:lstStyle/>
            <a:p>
              <a:pPr algn="ctr"/>
            </a:p>
          </p:txBody>
        </p:sp>
        <p:sp>
          <p:nvSpPr>
            <p:cNvPr id="791" name="íṥḷiḓê"/>
            <p:cNvSpPr/>
            <p:nvPr/>
          </p:nvSpPr>
          <p:spPr bwMode="auto">
            <a:xfrm>
              <a:off x="2357925" y="2188383"/>
              <a:ext cx="128065" cy="69433"/>
            </a:xfrm>
            <a:custGeom>
              <a:avLst/>
              <a:gdLst>
                <a:gd name="T0" fmla="*/ 32 w 35"/>
                <a:gd name="T1" fmla="*/ 9 h 19"/>
                <a:gd name="T2" fmla="*/ 22 w 35"/>
                <a:gd name="T3" fmla="*/ 0 h 19"/>
                <a:gd name="T4" fmla="*/ 3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0" y="0"/>
                    <a:pt x="22" y="0"/>
                  </a:cubicBezTo>
                  <a:cubicBezTo>
                    <a:pt x="14" y="0"/>
                    <a:pt x="5" y="4"/>
                    <a:pt x="3"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792" name="iŝļîḑê"/>
            <p:cNvSpPr/>
            <p:nvPr/>
          </p:nvSpPr>
          <p:spPr bwMode="auto">
            <a:xfrm>
              <a:off x="2314722" y="2271702"/>
              <a:ext cx="128065" cy="69433"/>
            </a:xfrm>
            <a:custGeom>
              <a:avLst/>
              <a:gdLst>
                <a:gd name="T0" fmla="*/ 33 w 35"/>
                <a:gd name="T1" fmla="*/ 9 h 19"/>
                <a:gd name="T2" fmla="*/ 23 w 35"/>
                <a:gd name="T3" fmla="*/ 0 h 19"/>
                <a:gd name="T4" fmla="*/ 3 w 35"/>
                <a:gd name="T5" fmla="*/ 9 h 19"/>
                <a:gd name="T6" fmla="*/ 13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5" y="4"/>
                    <a:pt x="31" y="0"/>
                    <a:pt x="23" y="0"/>
                  </a:cubicBezTo>
                  <a:cubicBezTo>
                    <a:pt x="15" y="0"/>
                    <a:pt x="6" y="4"/>
                    <a:pt x="3" y="9"/>
                  </a:cubicBezTo>
                  <a:cubicBezTo>
                    <a:pt x="0" y="14"/>
                    <a:pt x="5" y="19"/>
                    <a:pt x="13" y="19"/>
                  </a:cubicBezTo>
                  <a:cubicBezTo>
                    <a:pt x="21" y="19"/>
                    <a:pt x="30" y="14"/>
                    <a:pt x="33" y="9"/>
                  </a:cubicBezTo>
                  <a:close/>
                </a:path>
              </a:pathLst>
            </a:custGeom>
            <a:grpFill/>
            <a:ln>
              <a:noFill/>
            </a:ln>
          </p:spPr>
          <p:txBody>
            <a:bodyPr anchor="ctr"/>
            <a:lstStyle/>
            <a:p>
              <a:pPr algn="ctr"/>
            </a:p>
          </p:txBody>
        </p:sp>
        <p:sp>
          <p:nvSpPr>
            <p:cNvPr id="793" name="ï$1idê"/>
            <p:cNvSpPr/>
            <p:nvPr/>
          </p:nvSpPr>
          <p:spPr bwMode="auto">
            <a:xfrm>
              <a:off x="2269977" y="2356565"/>
              <a:ext cx="131151" cy="69433"/>
            </a:xfrm>
            <a:custGeom>
              <a:avLst/>
              <a:gdLst>
                <a:gd name="T0" fmla="*/ 33 w 36"/>
                <a:gd name="T1" fmla="*/ 9 h 19"/>
                <a:gd name="T2" fmla="*/ 23 w 36"/>
                <a:gd name="T3" fmla="*/ 0 h 19"/>
                <a:gd name="T4" fmla="*/ 3 w 36"/>
                <a:gd name="T5" fmla="*/ 9 h 19"/>
                <a:gd name="T6" fmla="*/ 13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6" y="4"/>
                    <a:pt x="31" y="0"/>
                    <a:pt x="23" y="0"/>
                  </a:cubicBezTo>
                  <a:cubicBezTo>
                    <a:pt x="15" y="0"/>
                    <a:pt x="6" y="4"/>
                    <a:pt x="3" y="9"/>
                  </a:cubicBezTo>
                  <a:cubicBezTo>
                    <a:pt x="0" y="15"/>
                    <a:pt x="5" y="19"/>
                    <a:pt x="13" y="19"/>
                  </a:cubicBezTo>
                  <a:cubicBezTo>
                    <a:pt x="21" y="19"/>
                    <a:pt x="30" y="15"/>
                    <a:pt x="33" y="9"/>
                  </a:cubicBezTo>
                  <a:close/>
                </a:path>
              </a:pathLst>
            </a:custGeom>
            <a:grpFill/>
            <a:ln>
              <a:noFill/>
            </a:ln>
          </p:spPr>
          <p:txBody>
            <a:bodyPr anchor="ctr"/>
            <a:lstStyle/>
            <a:p>
              <a:pPr algn="ctr"/>
            </a:p>
          </p:txBody>
        </p:sp>
        <p:sp>
          <p:nvSpPr>
            <p:cNvPr id="794" name="ïslíḋê"/>
            <p:cNvSpPr/>
            <p:nvPr/>
          </p:nvSpPr>
          <p:spPr bwMode="auto">
            <a:xfrm>
              <a:off x="2226774" y="2439884"/>
              <a:ext cx="131151" cy="74061"/>
            </a:xfrm>
            <a:custGeom>
              <a:avLst/>
              <a:gdLst>
                <a:gd name="T0" fmla="*/ 33 w 36"/>
                <a:gd name="T1" fmla="*/ 10 h 20"/>
                <a:gd name="T2" fmla="*/ 23 w 36"/>
                <a:gd name="T3" fmla="*/ 0 h 20"/>
                <a:gd name="T4" fmla="*/ 3 w 36"/>
                <a:gd name="T5" fmla="*/ 10 h 20"/>
                <a:gd name="T6" fmla="*/ 1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5"/>
                    <a:pt x="31" y="0"/>
                    <a:pt x="23" y="0"/>
                  </a:cubicBezTo>
                  <a:cubicBezTo>
                    <a:pt x="15" y="0"/>
                    <a:pt x="6" y="5"/>
                    <a:pt x="3" y="10"/>
                  </a:cubicBezTo>
                  <a:cubicBezTo>
                    <a:pt x="0" y="16"/>
                    <a:pt x="4" y="20"/>
                    <a:pt x="13" y="20"/>
                  </a:cubicBezTo>
                  <a:cubicBezTo>
                    <a:pt x="21" y="20"/>
                    <a:pt x="30" y="16"/>
                    <a:pt x="33" y="10"/>
                  </a:cubicBezTo>
                  <a:close/>
                </a:path>
              </a:pathLst>
            </a:custGeom>
            <a:grpFill/>
            <a:ln>
              <a:noFill/>
            </a:ln>
          </p:spPr>
          <p:txBody>
            <a:bodyPr anchor="ctr"/>
            <a:lstStyle/>
            <a:p>
              <a:pPr algn="ctr"/>
            </a:p>
          </p:txBody>
        </p:sp>
        <p:sp>
          <p:nvSpPr>
            <p:cNvPr id="795" name="iṣľíḓé"/>
            <p:cNvSpPr/>
            <p:nvPr/>
          </p:nvSpPr>
          <p:spPr bwMode="auto">
            <a:xfrm>
              <a:off x="2178943" y="2532461"/>
              <a:ext cx="135779" cy="72519"/>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2" y="0"/>
                    <a:pt x="24" y="0"/>
                  </a:cubicBezTo>
                  <a:cubicBezTo>
                    <a:pt x="15" y="0"/>
                    <a:pt x="6" y="4"/>
                    <a:pt x="3" y="10"/>
                  </a:cubicBezTo>
                  <a:cubicBezTo>
                    <a:pt x="0" y="15"/>
                    <a:pt x="5" y="20"/>
                    <a:pt x="13" y="20"/>
                  </a:cubicBezTo>
                  <a:cubicBezTo>
                    <a:pt x="22" y="20"/>
                    <a:pt x="31" y="15"/>
                    <a:pt x="34" y="10"/>
                  </a:cubicBezTo>
                  <a:close/>
                </a:path>
              </a:pathLst>
            </a:custGeom>
            <a:grpFill/>
            <a:ln>
              <a:noFill/>
            </a:ln>
          </p:spPr>
          <p:txBody>
            <a:bodyPr anchor="ctr"/>
            <a:lstStyle/>
            <a:p>
              <a:pPr algn="ctr"/>
            </a:p>
          </p:txBody>
        </p:sp>
        <p:sp>
          <p:nvSpPr>
            <p:cNvPr id="796" name="îşḻidê"/>
            <p:cNvSpPr/>
            <p:nvPr/>
          </p:nvSpPr>
          <p:spPr bwMode="auto">
            <a:xfrm>
              <a:off x="2131111" y="2623494"/>
              <a:ext cx="135779" cy="72519"/>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2" y="0"/>
                    <a:pt x="24" y="0"/>
                  </a:cubicBezTo>
                  <a:cubicBezTo>
                    <a:pt x="15" y="0"/>
                    <a:pt x="6" y="4"/>
                    <a:pt x="3" y="10"/>
                  </a:cubicBezTo>
                  <a:cubicBezTo>
                    <a:pt x="0" y="16"/>
                    <a:pt x="5" y="20"/>
                    <a:pt x="13" y="20"/>
                  </a:cubicBezTo>
                  <a:cubicBezTo>
                    <a:pt x="22" y="20"/>
                    <a:pt x="31" y="16"/>
                    <a:pt x="34" y="10"/>
                  </a:cubicBezTo>
                  <a:close/>
                </a:path>
              </a:pathLst>
            </a:custGeom>
            <a:grpFill/>
            <a:ln>
              <a:noFill/>
            </a:ln>
          </p:spPr>
          <p:txBody>
            <a:bodyPr anchor="ctr"/>
            <a:lstStyle/>
            <a:p>
              <a:pPr algn="ctr"/>
            </a:p>
          </p:txBody>
        </p:sp>
        <p:sp>
          <p:nvSpPr>
            <p:cNvPr id="797" name="íslídè"/>
            <p:cNvSpPr/>
            <p:nvPr/>
          </p:nvSpPr>
          <p:spPr bwMode="auto">
            <a:xfrm>
              <a:off x="2189743" y="1804190"/>
              <a:ext cx="117264" cy="61718"/>
            </a:xfrm>
            <a:custGeom>
              <a:avLst/>
              <a:gdLst>
                <a:gd name="T0" fmla="*/ 30 w 32"/>
                <a:gd name="T1" fmla="*/ 9 h 17"/>
                <a:gd name="T2" fmla="*/ 21 w 32"/>
                <a:gd name="T3" fmla="*/ 0 h 17"/>
                <a:gd name="T4" fmla="*/ 2 w 32"/>
                <a:gd name="T5" fmla="*/ 9 h 17"/>
                <a:gd name="T6" fmla="*/ 11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1" y="0"/>
                  </a:cubicBezTo>
                  <a:cubicBezTo>
                    <a:pt x="13" y="0"/>
                    <a:pt x="5" y="4"/>
                    <a:pt x="2" y="9"/>
                  </a:cubicBezTo>
                  <a:cubicBezTo>
                    <a:pt x="0" y="13"/>
                    <a:pt x="4" y="17"/>
                    <a:pt x="11" y="17"/>
                  </a:cubicBezTo>
                  <a:cubicBezTo>
                    <a:pt x="19" y="17"/>
                    <a:pt x="27" y="13"/>
                    <a:pt x="30" y="9"/>
                  </a:cubicBezTo>
                  <a:close/>
                </a:path>
              </a:pathLst>
            </a:custGeom>
            <a:grpFill/>
            <a:ln>
              <a:noFill/>
            </a:ln>
          </p:spPr>
          <p:txBody>
            <a:bodyPr anchor="ctr"/>
            <a:lstStyle/>
            <a:p>
              <a:pPr algn="ctr"/>
            </a:p>
          </p:txBody>
        </p:sp>
        <p:sp>
          <p:nvSpPr>
            <p:cNvPr id="798" name="iśļidê"/>
            <p:cNvSpPr/>
            <p:nvPr/>
          </p:nvSpPr>
          <p:spPr bwMode="auto">
            <a:xfrm>
              <a:off x="2314722" y="1804190"/>
              <a:ext cx="115721" cy="61718"/>
            </a:xfrm>
            <a:custGeom>
              <a:avLst/>
              <a:gdLst>
                <a:gd name="T0" fmla="*/ 30 w 32"/>
                <a:gd name="T1" fmla="*/ 9 h 17"/>
                <a:gd name="T2" fmla="*/ 20 w 32"/>
                <a:gd name="T3" fmla="*/ 0 h 17"/>
                <a:gd name="T4" fmla="*/ 2 w 32"/>
                <a:gd name="T5" fmla="*/ 9 h 17"/>
                <a:gd name="T6" fmla="*/ 11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3" y="0"/>
                    <a:pt x="5" y="4"/>
                    <a:pt x="2" y="9"/>
                  </a:cubicBezTo>
                  <a:cubicBezTo>
                    <a:pt x="0" y="13"/>
                    <a:pt x="4" y="17"/>
                    <a:pt x="11" y="17"/>
                  </a:cubicBezTo>
                  <a:cubicBezTo>
                    <a:pt x="19" y="17"/>
                    <a:pt x="27" y="13"/>
                    <a:pt x="30" y="9"/>
                  </a:cubicBezTo>
                  <a:close/>
                </a:path>
              </a:pathLst>
            </a:custGeom>
            <a:grpFill/>
            <a:ln>
              <a:noFill/>
            </a:ln>
          </p:spPr>
          <p:txBody>
            <a:bodyPr anchor="ctr"/>
            <a:lstStyle/>
            <a:p>
              <a:pPr algn="ctr"/>
            </a:p>
          </p:txBody>
        </p:sp>
        <p:sp>
          <p:nvSpPr>
            <p:cNvPr id="799" name="iŝľíḍé"/>
            <p:cNvSpPr/>
            <p:nvPr/>
          </p:nvSpPr>
          <p:spPr bwMode="auto">
            <a:xfrm>
              <a:off x="2435072" y="1804190"/>
              <a:ext cx="120350" cy="61718"/>
            </a:xfrm>
            <a:custGeom>
              <a:avLst/>
              <a:gdLst>
                <a:gd name="T0" fmla="*/ 30 w 33"/>
                <a:gd name="T1" fmla="*/ 9 h 17"/>
                <a:gd name="T2" fmla="*/ 21 w 33"/>
                <a:gd name="T3" fmla="*/ 0 h 17"/>
                <a:gd name="T4" fmla="*/ 3 w 33"/>
                <a:gd name="T5" fmla="*/ 9 h 17"/>
                <a:gd name="T6" fmla="*/ 12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33" y="4"/>
                    <a:pt x="28" y="0"/>
                    <a:pt x="21" y="0"/>
                  </a:cubicBezTo>
                  <a:cubicBezTo>
                    <a:pt x="13" y="0"/>
                    <a:pt x="5" y="4"/>
                    <a:pt x="3" y="9"/>
                  </a:cubicBezTo>
                  <a:cubicBezTo>
                    <a:pt x="0" y="13"/>
                    <a:pt x="5" y="17"/>
                    <a:pt x="12" y="17"/>
                  </a:cubicBezTo>
                  <a:cubicBezTo>
                    <a:pt x="20" y="17"/>
                    <a:pt x="28" y="13"/>
                    <a:pt x="30" y="9"/>
                  </a:cubicBezTo>
                  <a:close/>
                </a:path>
              </a:pathLst>
            </a:custGeom>
            <a:grpFill/>
            <a:ln>
              <a:noFill/>
            </a:ln>
          </p:spPr>
          <p:txBody>
            <a:bodyPr anchor="ctr"/>
            <a:lstStyle/>
            <a:p>
              <a:pPr algn="ctr"/>
            </a:p>
          </p:txBody>
        </p:sp>
        <p:sp>
          <p:nvSpPr>
            <p:cNvPr id="800" name="îSliďe"/>
            <p:cNvSpPr/>
            <p:nvPr/>
          </p:nvSpPr>
          <p:spPr bwMode="auto">
            <a:xfrm>
              <a:off x="1895041" y="1878251"/>
              <a:ext cx="123436"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01" name="îšḻïďé"/>
            <p:cNvSpPr/>
            <p:nvPr/>
          </p:nvSpPr>
          <p:spPr bwMode="auto">
            <a:xfrm>
              <a:off x="2023105" y="1878251"/>
              <a:ext cx="120350" cy="61718"/>
            </a:xfrm>
            <a:custGeom>
              <a:avLst/>
              <a:gdLst>
                <a:gd name="T0" fmla="*/ 30 w 33"/>
                <a:gd name="T1" fmla="*/ 9 h 17"/>
                <a:gd name="T2" fmla="*/ 21 w 33"/>
                <a:gd name="T3" fmla="*/ 0 h 17"/>
                <a:gd name="T4" fmla="*/ 2 w 33"/>
                <a:gd name="T5" fmla="*/ 9 h 17"/>
                <a:gd name="T6" fmla="*/ 11 w 33"/>
                <a:gd name="T7" fmla="*/ 17 h 17"/>
                <a:gd name="T8" fmla="*/ 30 w 33"/>
                <a:gd name="T9" fmla="*/ 9 h 17"/>
              </a:gdLst>
              <a:ahLst/>
              <a:cxnLst>
                <a:cxn ang="0">
                  <a:pos x="T0" y="T1"/>
                </a:cxn>
                <a:cxn ang="0">
                  <a:pos x="T2" y="T3"/>
                </a:cxn>
                <a:cxn ang="0">
                  <a:pos x="T4" y="T5"/>
                </a:cxn>
                <a:cxn ang="0">
                  <a:pos x="T6" y="T7"/>
                </a:cxn>
                <a:cxn ang="0">
                  <a:pos x="T8" y="T9"/>
                </a:cxn>
              </a:cxnLst>
              <a:rect l="0" t="0" r="r" b="b"/>
              <a:pathLst>
                <a:path w="33" h="17">
                  <a:moveTo>
                    <a:pt x="30" y="9"/>
                  </a:moveTo>
                  <a:cubicBezTo>
                    <a:pt x="33" y="4"/>
                    <a:pt x="29" y="0"/>
                    <a:pt x="21" y="0"/>
                  </a:cubicBezTo>
                  <a:cubicBezTo>
                    <a:pt x="14" y="0"/>
                    <a:pt x="5" y="4"/>
                    <a:pt x="2" y="9"/>
                  </a:cubicBezTo>
                  <a:cubicBezTo>
                    <a:pt x="0" y="13"/>
                    <a:pt x="4" y="17"/>
                    <a:pt x="11" y="17"/>
                  </a:cubicBezTo>
                  <a:cubicBezTo>
                    <a:pt x="19" y="17"/>
                    <a:pt x="28" y="13"/>
                    <a:pt x="30" y="9"/>
                  </a:cubicBezTo>
                  <a:close/>
                </a:path>
              </a:pathLst>
            </a:custGeom>
            <a:grpFill/>
            <a:ln>
              <a:noFill/>
            </a:ln>
          </p:spPr>
          <p:txBody>
            <a:bodyPr anchor="ctr"/>
            <a:lstStyle/>
            <a:p>
              <a:pPr algn="ctr"/>
            </a:p>
          </p:txBody>
        </p:sp>
        <p:sp>
          <p:nvSpPr>
            <p:cNvPr id="802" name="ïṣ1iḓê"/>
            <p:cNvSpPr/>
            <p:nvPr/>
          </p:nvSpPr>
          <p:spPr bwMode="auto">
            <a:xfrm>
              <a:off x="2146541" y="1878251"/>
              <a:ext cx="120350" cy="61718"/>
            </a:xfrm>
            <a:custGeom>
              <a:avLst/>
              <a:gdLst>
                <a:gd name="T0" fmla="*/ 31 w 33"/>
                <a:gd name="T1" fmla="*/ 9 h 17"/>
                <a:gd name="T2" fmla="*/ 21 w 33"/>
                <a:gd name="T3" fmla="*/ 0 h 17"/>
                <a:gd name="T4" fmla="*/ 3 w 33"/>
                <a:gd name="T5" fmla="*/ 9 h 17"/>
                <a:gd name="T6" fmla="*/ 1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4" y="0"/>
                    <a:pt x="5"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03" name="îṩ1ïdê"/>
            <p:cNvSpPr/>
            <p:nvPr/>
          </p:nvSpPr>
          <p:spPr bwMode="auto">
            <a:xfrm>
              <a:off x="2269977" y="1878251"/>
              <a:ext cx="120350" cy="61718"/>
            </a:xfrm>
            <a:custGeom>
              <a:avLst/>
              <a:gdLst>
                <a:gd name="T0" fmla="*/ 31 w 33"/>
                <a:gd name="T1" fmla="*/ 9 h 17"/>
                <a:gd name="T2" fmla="*/ 21 w 33"/>
                <a:gd name="T3" fmla="*/ 0 h 17"/>
                <a:gd name="T4" fmla="*/ 3 w 33"/>
                <a:gd name="T5" fmla="*/ 9 h 17"/>
                <a:gd name="T6" fmla="*/ 1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4" y="0"/>
                    <a:pt x="5"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04" name="iSļíḋe"/>
            <p:cNvSpPr/>
            <p:nvPr/>
          </p:nvSpPr>
          <p:spPr bwMode="auto">
            <a:xfrm>
              <a:off x="2394956" y="1878251"/>
              <a:ext cx="120350" cy="61718"/>
            </a:xfrm>
            <a:custGeom>
              <a:avLst/>
              <a:gdLst>
                <a:gd name="T0" fmla="*/ 31 w 33"/>
                <a:gd name="T1" fmla="*/ 9 h 17"/>
                <a:gd name="T2" fmla="*/ 21 w 33"/>
                <a:gd name="T3" fmla="*/ 0 h 17"/>
                <a:gd name="T4" fmla="*/ 3 w 33"/>
                <a:gd name="T5" fmla="*/ 9 h 17"/>
                <a:gd name="T6" fmla="*/ 1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4" y="0"/>
                    <a:pt x="5" y="4"/>
                    <a:pt x="3" y="9"/>
                  </a:cubicBezTo>
                  <a:cubicBezTo>
                    <a:pt x="0" y="13"/>
                    <a:pt x="5" y="17"/>
                    <a:pt x="12" y="17"/>
                  </a:cubicBezTo>
                  <a:cubicBezTo>
                    <a:pt x="20" y="17"/>
                    <a:pt x="28" y="13"/>
                    <a:pt x="31" y="9"/>
                  </a:cubicBezTo>
                  <a:close/>
                </a:path>
              </a:pathLst>
            </a:custGeom>
            <a:grpFill/>
            <a:ln>
              <a:noFill/>
            </a:ln>
          </p:spPr>
          <p:txBody>
            <a:bodyPr anchor="ctr"/>
            <a:lstStyle/>
            <a:p>
              <a:pPr algn="ctr"/>
            </a:p>
          </p:txBody>
        </p:sp>
        <p:sp>
          <p:nvSpPr>
            <p:cNvPr id="805" name="iśļíḑe"/>
            <p:cNvSpPr/>
            <p:nvPr/>
          </p:nvSpPr>
          <p:spPr bwMode="auto">
            <a:xfrm>
              <a:off x="1850295" y="1953855"/>
              <a:ext cx="124979" cy="63261"/>
            </a:xfrm>
            <a:custGeom>
              <a:avLst/>
              <a:gdLst>
                <a:gd name="T0" fmla="*/ 31 w 34"/>
                <a:gd name="T1" fmla="*/ 8 h 17"/>
                <a:gd name="T2" fmla="*/ 22 w 34"/>
                <a:gd name="T3" fmla="*/ 0 h 17"/>
                <a:gd name="T4" fmla="*/ 3 w 34"/>
                <a:gd name="T5" fmla="*/ 8 h 17"/>
                <a:gd name="T6" fmla="*/ 1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30" y="0"/>
                    <a:pt x="22" y="0"/>
                  </a:cubicBezTo>
                  <a:cubicBezTo>
                    <a:pt x="14" y="0"/>
                    <a:pt x="6" y="4"/>
                    <a:pt x="3" y="8"/>
                  </a:cubicBezTo>
                  <a:cubicBezTo>
                    <a:pt x="0" y="13"/>
                    <a:pt x="4" y="17"/>
                    <a:pt x="12" y="17"/>
                  </a:cubicBezTo>
                  <a:cubicBezTo>
                    <a:pt x="19" y="17"/>
                    <a:pt x="28" y="13"/>
                    <a:pt x="31" y="8"/>
                  </a:cubicBezTo>
                  <a:close/>
                </a:path>
              </a:pathLst>
            </a:custGeom>
            <a:grpFill/>
            <a:ln>
              <a:noFill/>
            </a:ln>
          </p:spPr>
          <p:txBody>
            <a:bodyPr anchor="ctr"/>
            <a:lstStyle/>
            <a:p>
              <a:pPr algn="ctr"/>
            </a:p>
          </p:txBody>
        </p:sp>
        <p:sp>
          <p:nvSpPr>
            <p:cNvPr id="806" name="î$liḓe"/>
            <p:cNvSpPr/>
            <p:nvPr/>
          </p:nvSpPr>
          <p:spPr bwMode="auto">
            <a:xfrm>
              <a:off x="1975274" y="1953855"/>
              <a:ext cx="123436" cy="63261"/>
            </a:xfrm>
            <a:custGeom>
              <a:avLst/>
              <a:gdLst>
                <a:gd name="T0" fmla="*/ 31 w 34"/>
                <a:gd name="T1" fmla="*/ 8 h 17"/>
                <a:gd name="T2" fmla="*/ 22 w 34"/>
                <a:gd name="T3" fmla="*/ 0 h 17"/>
                <a:gd name="T4" fmla="*/ 3 w 34"/>
                <a:gd name="T5" fmla="*/ 8 h 17"/>
                <a:gd name="T6" fmla="*/ 1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30" y="0"/>
                    <a:pt x="22" y="0"/>
                  </a:cubicBezTo>
                  <a:cubicBezTo>
                    <a:pt x="15" y="0"/>
                    <a:pt x="6" y="4"/>
                    <a:pt x="3" y="8"/>
                  </a:cubicBezTo>
                  <a:cubicBezTo>
                    <a:pt x="0" y="13"/>
                    <a:pt x="4" y="17"/>
                    <a:pt x="12" y="17"/>
                  </a:cubicBezTo>
                  <a:cubicBezTo>
                    <a:pt x="20" y="17"/>
                    <a:pt x="29" y="13"/>
                    <a:pt x="31" y="8"/>
                  </a:cubicBezTo>
                  <a:close/>
                </a:path>
              </a:pathLst>
            </a:custGeom>
            <a:grpFill/>
            <a:ln>
              <a:noFill/>
            </a:ln>
          </p:spPr>
          <p:txBody>
            <a:bodyPr anchor="ctr"/>
            <a:lstStyle/>
            <a:p>
              <a:pPr algn="ctr"/>
            </a:p>
          </p:txBody>
        </p:sp>
        <p:sp>
          <p:nvSpPr>
            <p:cNvPr id="807" name="ísľiḋè"/>
            <p:cNvSpPr/>
            <p:nvPr/>
          </p:nvSpPr>
          <p:spPr bwMode="auto">
            <a:xfrm>
              <a:off x="2103338" y="1953855"/>
              <a:ext cx="123436" cy="63261"/>
            </a:xfrm>
            <a:custGeom>
              <a:avLst/>
              <a:gdLst>
                <a:gd name="T0" fmla="*/ 31 w 34"/>
                <a:gd name="T1" fmla="*/ 8 h 17"/>
                <a:gd name="T2" fmla="*/ 22 w 34"/>
                <a:gd name="T3" fmla="*/ 0 h 17"/>
                <a:gd name="T4" fmla="*/ 3 w 34"/>
                <a:gd name="T5" fmla="*/ 8 h 17"/>
                <a:gd name="T6" fmla="*/ 1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29" y="0"/>
                    <a:pt x="22" y="0"/>
                  </a:cubicBezTo>
                  <a:cubicBezTo>
                    <a:pt x="14" y="0"/>
                    <a:pt x="5" y="4"/>
                    <a:pt x="3" y="8"/>
                  </a:cubicBezTo>
                  <a:cubicBezTo>
                    <a:pt x="0" y="13"/>
                    <a:pt x="4" y="17"/>
                    <a:pt x="12" y="17"/>
                  </a:cubicBezTo>
                  <a:cubicBezTo>
                    <a:pt x="20" y="17"/>
                    <a:pt x="28" y="13"/>
                    <a:pt x="31" y="8"/>
                  </a:cubicBezTo>
                  <a:close/>
                </a:path>
              </a:pathLst>
            </a:custGeom>
            <a:grpFill/>
            <a:ln>
              <a:noFill/>
            </a:ln>
          </p:spPr>
          <p:txBody>
            <a:bodyPr anchor="ctr"/>
            <a:lstStyle/>
            <a:p>
              <a:pPr algn="ctr"/>
            </a:p>
          </p:txBody>
        </p:sp>
        <p:sp>
          <p:nvSpPr>
            <p:cNvPr id="808" name="ïSḻîďê"/>
            <p:cNvSpPr/>
            <p:nvPr/>
          </p:nvSpPr>
          <p:spPr bwMode="auto">
            <a:xfrm>
              <a:off x="2229860" y="1953855"/>
              <a:ext cx="120350" cy="63261"/>
            </a:xfrm>
            <a:custGeom>
              <a:avLst/>
              <a:gdLst>
                <a:gd name="T0" fmla="*/ 31 w 33"/>
                <a:gd name="T1" fmla="*/ 8 h 17"/>
                <a:gd name="T2" fmla="*/ 21 w 33"/>
                <a:gd name="T3" fmla="*/ 0 h 17"/>
                <a:gd name="T4" fmla="*/ 2 w 33"/>
                <a:gd name="T5" fmla="*/ 8 h 17"/>
                <a:gd name="T6" fmla="*/ 12 w 33"/>
                <a:gd name="T7" fmla="*/ 17 h 17"/>
                <a:gd name="T8" fmla="*/ 31 w 33"/>
                <a:gd name="T9" fmla="*/ 8 h 17"/>
              </a:gdLst>
              <a:ahLst/>
              <a:cxnLst>
                <a:cxn ang="0">
                  <a:pos x="T0" y="T1"/>
                </a:cxn>
                <a:cxn ang="0">
                  <a:pos x="T2" y="T3"/>
                </a:cxn>
                <a:cxn ang="0">
                  <a:pos x="T4" y="T5"/>
                </a:cxn>
                <a:cxn ang="0">
                  <a:pos x="T6" y="T7"/>
                </a:cxn>
                <a:cxn ang="0">
                  <a:pos x="T8" y="T9"/>
                </a:cxn>
              </a:cxnLst>
              <a:rect l="0" t="0" r="r" b="b"/>
              <a:pathLst>
                <a:path w="33" h="17">
                  <a:moveTo>
                    <a:pt x="31" y="8"/>
                  </a:moveTo>
                  <a:cubicBezTo>
                    <a:pt x="33" y="4"/>
                    <a:pt x="29" y="0"/>
                    <a:pt x="21" y="0"/>
                  </a:cubicBezTo>
                  <a:cubicBezTo>
                    <a:pt x="13" y="0"/>
                    <a:pt x="5" y="4"/>
                    <a:pt x="2" y="8"/>
                  </a:cubicBezTo>
                  <a:cubicBezTo>
                    <a:pt x="0" y="13"/>
                    <a:pt x="4" y="17"/>
                    <a:pt x="12" y="17"/>
                  </a:cubicBezTo>
                  <a:cubicBezTo>
                    <a:pt x="20" y="17"/>
                    <a:pt x="28" y="13"/>
                    <a:pt x="31" y="8"/>
                  </a:cubicBezTo>
                  <a:close/>
                </a:path>
              </a:pathLst>
            </a:custGeom>
            <a:grpFill/>
            <a:ln>
              <a:noFill/>
            </a:ln>
          </p:spPr>
          <p:txBody>
            <a:bodyPr anchor="ctr"/>
            <a:lstStyle/>
            <a:p>
              <a:pPr algn="ctr"/>
            </a:p>
          </p:txBody>
        </p:sp>
        <p:sp>
          <p:nvSpPr>
            <p:cNvPr id="809" name="îṣḻíḓê"/>
            <p:cNvSpPr/>
            <p:nvPr/>
          </p:nvSpPr>
          <p:spPr bwMode="auto">
            <a:xfrm>
              <a:off x="2354839" y="1953855"/>
              <a:ext cx="123436" cy="63261"/>
            </a:xfrm>
            <a:custGeom>
              <a:avLst/>
              <a:gdLst>
                <a:gd name="T0" fmla="*/ 31 w 34"/>
                <a:gd name="T1" fmla="*/ 8 h 17"/>
                <a:gd name="T2" fmla="*/ 21 w 34"/>
                <a:gd name="T3" fmla="*/ 0 h 17"/>
                <a:gd name="T4" fmla="*/ 3 w 34"/>
                <a:gd name="T5" fmla="*/ 8 h 17"/>
                <a:gd name="T6" fmla="*/ 1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29" y="0"/>
                    <a:pt x="21" y="0"/>
                  </a:cubicBezTo>
                  <a:cubicBezTo>
                    <a:pt x="14" y="0"/>
                    <a:pt x="5" y="4"/>
                    <a:pt x="3" y="8"/>
                  </a:cubicBezTo>
                  <a:cubicBezTo>
                    <a:pt x="0" y="13"/>
                    <a:pt x="5" y="17"/>
                    <a:pt x="12" y="17"/>
                  </a:cubicBezTo>
                  <a:cubicBezTo>
                    <a:pt x="20" y="17"/>
                    <a:pt x="29" y="13"/>
                    <a:pt x="31" y="8"/>
                  </a:cubicBezTo>
                  <a:close/>
                </a:path>
              </a:pathLst>
            </a:custGeom>
            <a:grpFill/>
            <a:ln>
              <a:noFill/>
            </a:ln>
          </p:spPr>
          <p:txBody>
            <a:bodyPr anchor="ctr"/>
            <a:lstStyle/>
            <a:p>
              <a:pPr algn="ctr"/>
            </a:p>
          </p:txBody>
        </p:sp>
        <p:sp>
          <p:nvSpPr>
            <p:cNvPr id="810" name="í$ļïďé"/>
            <p:cNvSpPr/>
            <p:nvPr/>
          </p:nvSpPr>
          <p:spPr bwMode="auto">
            <a:xfrm>
              <a:off x="1804007" y="2031003"/>
              <a:ext cx="123436"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4" y="0"/>
                    <a:pt x="6" y="4"/>
                    <a:pt x="3" y="9"/>
                  </a:cubicBezTo>
                  <a:cubicBezTo>
                    <a:pt x="0" y="13"/>
                    <a:pt x="4" y="17"/>
                    <a:pt x="12" y="17"/>
                  </a:cubicBezTo>
                  <a:cubicBezTo>
                    <a:pt x="19" y="17"/>
                    <a:pt x="28" y="13"/>
                    <a:pt x="31" y="9"/>
                  </a:cubicBezTo>
                  <a:close/>
                </a:path>
              </a:pathLst>
            </a:custGeom>
            <a:grpFill/>
            <a:ln>
              <a:noFill/>
            </a:ln>
          </p:spPr>
          <p:txBody>
            <a:bodyPr anchor="ctr"/>
            <a:lstStyle/>
            <a:p>
              <a:pPr algn="ctr"/>
            </a:p>
          </p:txBody>
        </p:sp>
        <p:sp>
          <p:nvSpPr>
            <p:cNvPr id="811" name="ïṥ1ïḍé"/>
            <p:cNvSpPr/>
            <p:nvPr/>
          </p:nvSpPr>
          <p:spPr bwMode="auto">
            <a:xfrm>
              <a:off x="1930528" y="2031003"/>
              <a:ext cx="124979"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4" y="0"/>
                    <a:pt x="5"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12" name="îṡļïḑê"/>
            <p:cNvSpPr/>
            <p:nvPr/>
          </p:nvSpPr>
          <p:spPr bwMode="auto">
            <a:xfrm>
              <a:off x="2058593" y="2031003"/>
              <a:ext cx="124979"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4" y="0"/>
                    <a:pt x="5"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13" name="í$ḷiḍe"/>
            <p:cNvSpPr/>
            <p:nvPr/>
          </p:nvSpPr>
          <p:spPr bwMode="auto">
            <a:xfrm>
              <a:off x="2186657" y="2031003"/>
              <a:ext cx="123436"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29" y="0"/>
                    <a:pt x="22" y="0"/>
                  </a:cubicBezTo>
                  <a:cubicBezTo>
                    <a:pt x="14" y="0"/>
                    <a:pt x="5"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14" name="iṥlîďê"/>
            <p:cNvSpPr/>
            <p:nvPr/>
          </p:nvSpPr>
          <p:spPr bwMode="auto">
            <a:xfrm>
              <a:off x="2314722" y="2031003"/>
              <a:ext cx="123436" cy="61718"/>
            </a:xfrm>
            <a:custGeom>
              <a:avLst/>
              <a:gdLst>
                <a:gd name="T0" fmla="*/ 31 w 34"/>
                <a:gd name="T1" fmla="*/ 9 h 17"/>
                <a:gd name="T2" fmla="*/ 21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29" y="0"/>
                    <a:pt x="21" y="0"/>
                  </a:cubicBezTo>
                  <a:cubicBezTo>
                    <a:pt x="14" y="0"/>
                    <a:pt x="5" y="4"/>
                    <a:pt x="3" y="9"/>
                  </a:cubicBezTo>
                  <a:cubicBezTo>
                    <a:pt x="0" y="13"/>
                    <a:pt x="4" y="17"/>
                    <a:pt x="12" y="17"/>
                  </a:cubicBezTo>
                  <a:cubicBezTo>
                    <a:pt x="20" y="17"/>
                    <a:pt x="29" y="13"/>
                    <a:pt x="31" y="9"/>
                  </a:cubicBezTo>
                  <a:close/>
                </a:path>
              </a:pathLst>
            </a:custGeom>
            <a:grpFill/>
            <a:ln>
              <a:noFill/>
            </a:ln>
          </p:spPr>
          <p:txBody>
            <a:bodyPr anchor="ctr"/>
            <a:lstStyle/>
            <a:p>
              <a:pPr algn="ctr"/>
            </a:p>
          </p:txBody>
        </p:sp>
        <p:sp>
          <p:nvSpPr>
            <p:cNvPr id="815" name="iśľíḓé"/>
            <p:cNvSpPr/>
            <p:nvPr/>
          </p:nvSpPr>
          <p:spPr bwMode="auto">
            <a:xfrm>
              <a:off x="1625025" y="2108150"/>
              <a:ext cx="128065" cy="64804"/>
            </a:xfrm>
            <a:custGeom>
              <a:avLst/>
              <a:gdLst>
                <a:gd name="T0" fmla="*/ 32 w 35"/>
                <a:gd name="T1" fmla="*/ 9 h 18"/>
                <a:gd name="T2" fmla="*/ 23 w 35"/>
                <a:gd name="T3" fmla="*/ 0 h 18"/>
                <a:gd name="T4" fmla="*/ 3 w 35"/>
                <a:gd name="T5" fmla="*/ 9 h 18"/>
                <a:gd name="T6" fmla="*/ 12 w 35"/>
                <a:gd name="T7" fmla="*/ 18 h 18"/>
                <a:gd name="T8" fmla="*/ 32 w 35"/>
                <a:gd name="T9" fmla="*/ 9 h 18"/>
              </a:gdLst>
              <a:ahLst/>
              <a:cxnLst>
                <a:cxn ang="0">
                  <a:pos x="T0" y="T1"/>
                </a:cxn>
                <a:cxn ang="0">
                  <a:pos x="T2" y="T3"/>
                </a:cxn>
                <a:cxn ang="0">
                  <a:pos x="T4" y="T5"/>
                </a:cxn>
                <a:cxn ang="0">
                  <a:pos x="T6" y="T7"/>
                </a:cxn>
                <a:cxn ang="0">
                  <a:pos x="T8" y="T9"/>
                </a:cxn>
              </a:cxnLst>
              <a:rect l="0" t="0" r="r" b="b"/>
              <a:pathLst>
                <a:path w="35" h="18">
                  <a:moveTo>
                    <a:pt x="32" y="9"/>
                  </a:moveTo>
                  <a:cubicBezTo>
                    <a:pt x="35" y="4"/>
                    <a:pt x="31" y="0"/>
                    <a:pt x="23" y="0"/>
                  </a:cubicBezTo>
                  <a:cubicBezTo>
                    <a:pt x="15" y="0"/>
                    <a:pt x="6" y="4"/>
                    <a:pt x="3" y="9"/>
                  </a:cubicBezTo>
                  <a:cubicBezTo>
                    <a:pt x="0" y="14"/>
                    <a:pt x="4" y="18"/>
                    <a:pt x="12" y="18"/>
                  </a:cubicBezTo>
                  <a:cubicBezTo>
                    <a:pt x="20" y="18"/>
                    <a:pt x="29" y="14"/>
                    <a:pt x="32" y="9"/>
                  </a:cubicBezTo>
                  <a:close/>
                </a:path>
              </a:pathLst>
            </a:custGeom>
            <a:grpFill/>
            <a:ln>
              <a:noFill/>
            </a:ln>
          </p:spPr>
          <p:txBody>
            <a:bodyPr anchor="ctr"/>
            <a:lstStyle/>
            <a:p>
              <a:pPr algn="ctr"/>
            </a:p>
          </p:txBody>
        </p:sp>
        <p:sp>
          <p:nvSpPr>
            <p:cNvPr id="816" name="îṩlïdé"/>
            <p:cNvSpPr/>
            <p:nvPr/>
          </p:nvSpPr>
          <p:spPr bwMode="auto">
            <a:xfrm>
              <a:off x="1753090" y="2108150"/>
              <a:ext cx="126522" cy="64804"/>
            </a:xfrm>
            <a:custGeom>
              <a:avLst/>
              <a:gdLst>
                <a:gd name="T0" fmla="*/ 32 w 35"/>
                <a:gd name="T1" fmla="*/ 9 h 18"/>
                <a:gd name="T2" fmla="*/ 23 w 35"/>
                <a:gd name="T3" fmla="*/ 0 h 18"/>
                <a:gd name="T4" fmla="*/ 3 w 35"/>
                <a:gd name="T5" fmla="*/ 9 h 18"/>
                <a:gd name="T6" fmla="*/ 12 w 35"/>
                <a:gd name="T7" fmla="*/ 18 h 18"/>
                <a:gd name="T8" fmla="*/ 32 w 35"/>
                <a:gd name="T9" fmla="*/ 9 h 18"/>
              </a:gdLst>
              <a:ahLst/>
              <a:cxnLst>
                <a:cxn ang="0">
                  <a:pos x="T0" y="T1"/>
                </a:cxn>
                <a:cxn ang="0">
                  <a:pos x="T2" y="T3"/>
                </a:cxn>
                <a:cxn ang="0">
                  <a:pos x="T4" y="T5"/>
                </a:cxn>
                <a:cxn ang="0">
                  <a:pos x="T6" y="T7"/>
                </a:cxn>
                <a:cxn ang="0">
                  <a:pos x="T8" y="T9"/>
                </a:cxn>
              </a:cxnLst>
              <a:rect l="0" t="0" r="r" b="b"/>
              <a:pathLst>
                <a:path w="35" h="18">
                  <a:moveTo>
                    <a:pt x="32" y="9"/>
                  </a:moveTo>
                  <a:cubicBezTo>
                    <a:pt x="35" y="4"/>
                    <a:pt x="31" y="0"/>
                    <a:pt x="23" y="0"/>
                  </a:cubicBezTo>
                  <a:cubicBezTo>
                    <a:pt x="15" y="0"/>
                    <a:pt x="6" y="4"/>
                    <a:pt x="3" y="9"/>
                  </a:cubicBezTo>
                  <a:cubicBezTo>
                    <a:pt x="0" y="14"/>
                    <a:pt x="4" y="18"/>
                    <a:pt x="12" y="18"/>
                  </a:cubicBezTo>
                  <a:cubicBezTo>
                    <a:pt x="20" y="18"/>
                    <a:pt x="29" y="14"/>
                    <a:pt x="32" y="9"/>
                  </a:cubicBezTo>
                  <a:close/>
                </a:path>
              </a:pathLst>
            </a:custGeom>
            <a:grpFill/>
            <a:ln>
              <a:noFill/>
            </a:ln>
          </p:spPr>
          <p:txBody>
            <a:bodyPr anchor="ctr"/>
            <a:lstStyle/>
            <a:p>
              <a:pPr algn="ctr"/>
            </a:p>
          </p:txBody>
        </p:sp>
        <p:sp>
          <p:nvSpPr>
            <p:cNvPr id="817" name="íSļíďé"/>
            <p:cNvSpPr/>
            <p:nvPr/>
          </p:nvSpPr>
          <p:spPr bwMode="auto">
            <a:xfrm>
              <a:off x="1884240" y="2108150"/>
              <a:ext cx="123436" cy="64804"/>
            </a:xfrm>
            <a:custGeom>
              <a:avLst/>
              <a:gdLst>
                <a:gd name="T0" fmla="*/ 32 w 34"/>
                <a:gd name="T1" fmla="*/ 9 h 18"/>
                <a:gd name="T2" fmla="*/ 22 w 34"/>
                <a:gd name="T3" fmla="*/ 0 h 18"/>
                <a:gd name="T4" fmla="*/ 3 w 34"/>
                <a:gd name="T5" fmla="*/ 9 h 18"/>
                <a:gd name="T6" fmla="*/ 12 w 34"/>
                <a:gd name="T7" fmla="*/ 18 h 18"/>
                <a:gd name="T8" fmla="*/ 32 w 34"/>
                <a:gd name="T9" fmla="*/ 9 h 18"/>
              </a:gdLst>
              <a:ahLst/>
              <a:cxnLst>
                <a:cxn ang="0">
                  <a:pos x="T0" y="T1"/>
                </a:cxn>
                <a:cxn ang="0">
                  <a:pos x="T2" y="T3"/>
                </a:cxn>
                <a:cxn ang="0">
                  <a:pos x="T4" y="T5"/>
                </a:cxn>
                <a:cxn ang="0">
                  <a:pos x="T6" y="T7"/>
                </a:cxn>
                <a:cxn ang="0">
                  <a:pos x="T8" y="T9"/>
                </a:cxn>
              </a:cxnLst>
              <a:rect l="0" t="0" r="r" b="b"/>
              <a:pathLst>
                <a:path w="34" h="18">
                  <a:moveTo>
                    <a:pt x="32" y="9"/>
                  </a:moveTo>
                  <a:cubicBezTo>
                    <a:pt x="34" y="4"/>
                    <a:pt x="30" y="0"/>
                    <a:pt x="22" y="0"/>
                  </a:cubicBezTo>
                  <a:cubicBezTo>
                    <a:pt x="14" y="0"/>
                    <a:pt x="6" y="4"/>
                    <a:pt x="3" y="9"/>
                  </a:cubicBezTo>
                  <a:cubicBezTo>
                    <a:pt x="0" y="14"/>
                    <a:pt x="4" y="18"/>
                    <a:pt x="12" y="18"/>
                  </a:cubicBezTo>
                  <a:cubicBezTo>
                    <a:pt x="20" y="18"/>
                    <a:pt x="29" y="14"/>
                    <a:pt x="32" y="9"/>
                  </a:cubicBezTo>
                  <a:close/>
                </a:path>
              </a:pathLst>
            </a:custGeom>
            <a:grpFill/>
            <a:ln>
              <a:noFill/>
            </a:ln>
          </p:spPr>
          <p:txBody>
            <a:bodyPr anchor="ctr"/>
            <a:lstStyle/>
            <a:p>
              <a:pPr algn="ctr"/>
            </a:p>
          </p:txBody>
        </p:sp>
        <p:sp>
          <p:nvSpPr>
            <p:cNvPr id="818" name="íṥ1ïďé"/>
            <p:cNvSpPr/>
            <p:nvPr/>
          </p:nvSpPr>
          <p:spPr bwMode="auto">
            <a:xfrm>
              <a:off x="2010761" y="2108150"/>
              <a:ext cx="128065" cy="64804"/>
            </a:xfrm>
            <a:custGeom>
              <a:avLst/>
              <a:gdLst>
                <a:gd name="T0" fmla="*/ 32 w 35"/>
                <a:gd name="T1" fmla="*/ 9 h 18"/>
                <a:gd name="T2" fmla="*/ 23 w 35"/>
                <a:gd name="T3" fmla="*/ 0 h 18"/>
                <a:gd name="T4" fmla="*/ 3 w 35"/>
                <a:gd name="T5" fmla="*/ 9 h 18"/>
                <a:gd name="T6" fmla="*/ 12 w 35"/>
                <a:gd name="T7" fmla="*/ 18 h 18"/>
                <a:gd name="T8" fmla="*/ 32 w 35"/>
                <a:gd name="T9" fmla="*/ 9 h 18"/>
              </a:gdLst>
              <a:ahLst/>
              <a:cxnLst>
                <a:cxn ang="0">
                  <a:pos x="T0" y="T1"/>
                </a:cxn>
                <a:cxn ang="0">
                  <a:pos x="T2" y="T3"/>
                </a:cxn>
                <a:cxn ang="0">
                  <a:pos x="T4" y="T5"/>
                </a:cxn>
                <a:cxn ang="0">
                  <a:pos x="T6" y="T7"/>
                </a:cxn>
                <a:cxn ang="0">
                  <a:pos x="T8" y="T9"/>
                </a:cxn>
              </a:cxnLst>
              <a:rect l="0" t="0" r="r" b="b"/>
              <a:pathLst>
                <a:path w="35" h="18">
                  <a:moveTo>
                    <a:pt x="32" y="9"/>
                  </a:moveTo>
                  <a:cubicBezTo>
                    <a:pt x="35" y="4"/>
                    <a:pt x="31" y="0"/>
                    <a:pt x="23" y="0"/>
                  </a:cubicBezTo>
                  <a:cubicBezTo>
                    <a:pt x="15" y="0"/>
                    <a:pt x="6" y="4"/>
                    <a:pt x="3" y="9"/>
                  </a:cubicBezTo>
                  <a:cubicBezTo>
                    <a:pt x="0" y="14"/>
                    <a:pt x="4" y="18"/>
                    <a:pt x="12" y="18"/>
                  </a:cubicBezTo>
                  <a:cubicBezTo>
                    <a:pt x="20" y="18"/>
                    <a:pt x="29" y="14"/>
                    <a:pt x="32" y="9"/>
                  </a:cubicBezTo>
                  <a:close/>
                </a:path>
              </a:pathLst>
            </a:custGeom>
            <a:grpFill/>
            <a:ln>
              <a:noFill/>
            </a:ln>
          </p:spPr>
          <p:txBody>
            <a:bodyPr anchor="ctr"/>
            <a:lstStyle/>
            <a:p>
              <a:pPr algn="ctr"/>
            </a:p>
          </p:txBody>
        </p:sp>
        <p:sp>
          <p:nvSpPr>
            <p:cNvPr id="819" name="iṡḷíḓè"/>
            <p:cNvSpPr/>
            <p:nvPr/>
          </p:nvSpPr>
          <p:spPr bwMode="auto">
            <a:xfrm>
              <a:off x="2143455" y="2108150"/>
              <a:ext cx="123436" cy="64804"/>
            </a:xfrm>
            <a:custGeom>
              <a:avLst/>
              <a:gdLst>
                <a:gd name="T0" fmla="*/ 31 w 34"/>
                <a:gd name="T1" fmla="*/ 9 h 18"/>
                <a:gd name="T2" fmla="*/ 22 w 34"/>
                <a:gd name="T3" fmla="*/ 0 h 18"/>
                <a:gd name="T4" fmla="*/ 3 w 34"/>
                <a:gd name="T5" fmla="*/ 9 h 18"/>
                <a:gd name="T6" fmla="*/ 12 w 34"/>
                <a:gd name="T7" fmla="*/ 18 h 18"/>
                <a:gd name="T8" fmla="*/ 31 w 34"/>
                <a:gd name="T9" fmla="*/ 9 h 18"/>
              </a:gdLst>
              <a:ahLst/>
              <a:cxnLst>
                <a:cxn ang="0">
                  <a:pos x="T0" y="T1"/>
                </a:cxn>
                <a:cxn ang="0">
                  <a:pos x="T2" y="T3"/>
                </a:cxn>
                <a:cxn ang="0">
                  <a:pos x="T4" y="T5"/>
                </a:cxn>
                <a:cxn ang="0">
                  <a:pos x="T6" y="T7"/>
                </a:cxn>
                <a:cxn ang="0">
                  <a:pos x="T8" y="T9"/>
                </a:cxn>
              </a:cxnLst>
              <a:rect l="0" t="0" r="r" b="b"/>
              <a:pathLst>
                <a:path w="34" h="18">
                  <a:moveTo>
                    <a:pt x="31" y="9"/>
                  </a:moveTo>
                  <a:cubicBezTo>
                    <a:pt x="34" y="4"/>
                    <a:pt x="30" y="0"/>
                    <a:pt x="22" y="0"/>
                  </a:cubicBezTo>
                  <a:cubicBezTo>
                    <a:pt x="14" y="0"/>
                    <a:pt x="5" y="4"/>
                    <a:pt x="3" y="9"/>
                  </a:cubicBezTo>
                  <a:cubicBezTo>
                    <a:pt x="0" y="14"/>
                    <a:pt x="4" y="18"/>
                    <a:pt x="12" y="18"/>
                  </a:cubicBezTo>
                  <a:cubicBezTo>
                    <a:pt x="20" y="18"/>
                    <a:pt x="29" y="14"/>
                    <a:pt x="31" y="9"/>
                  </a:cubicBezTo>
                  <a:close/>
                </a:path>
              </a:pathLst>
            </a:custGeom>
            <a:grpFill/>
            <a:ln>
              <a:noFill/>
            </a:ln>
          </p:spPr>
          <p:txBody>
            <a:bodyPr anchor="ctr"/>
            <a:lstStyle/>
            <a:p>
              <a:pPr algn="ctr"/>
            </a:p>
          </p:txBody>
        </p:sp>
        <p:sp>
          <p:nvSpPr>
            <p:cNvPr id="820" name="í$ḷiḓe"/>
            <p:cNvSpPr/>
            <p:nvPr/>
          </p:nvSpPr>
          <p:spPr bwMode="auto">
            <a:xfrm>
              <a:off x="2269977" y="2108150"/>
              <a:ext cx="124979" cy="64804"/>
            </a:xfrm>
            <a:custGeom>
              <a:avLst/>
              <a:gdLst>
                <a:gd name="T0" fmla="*/ 32 w 34"/>
                <a:gd name="T1" fmla="*/ 9 h 18"/>
                <a:gd name="T2" fmla="*/ 22 w 34"/>
                <a:gd name="T3" fmla="*/ 0 h 18"/>
                <a:gd name="T4" fmla="*/ 3 w 34"/>
                <a:gd name="T5" fmla="*/ 9 h 18"/>
                <a:gd name="T6" fmla="*/ 13 w 34"/>
                <a:gd name="T7" fmla="*/ 18 h 18"/>
                <a:gd name="T8" fmla="*/ 32 w 34"/>
                <a:gd name="T9" fmla="*/ 9 h 18"/>
              </a:gdLst>
              <a:ahLst/>
              <a:cxnLst>
                <a:cxn ang="0">
                  <a:pos x="T0" y="T1"/>
                </a:cxn>
                <a:cxn ang="0">
                  <a:pos x="T2" y="T3"/>
                </a:cxn>
                <a:cxn ang="0">
                  <a:pos x="T4" y="T5"/>
                </a:cxn>
                <a:cxn ang="0">
                  <a:pos x="T6" y="T7"/>
                </a:cxn>
                <a:cxn ang="0">
                  <a:pos x="T8" y="T9"/>
                </a:cxn>
              </a:cxnLst>
              <a:rect l="0" t="0" r="r" b="b"/>
              <a:pathLst>
                <a:path w="34" h="18">
                  <a:moveTo>
                    <a:pt x="32" y="9"/>
                  </a:moveTo>
                  <a:cubicBezTo>
                    <a:pt x="34" y="4"/>
                    <a:pt x="30" y="0"/>
                    <a:pt x="22" y="0"/>
                  </a:cubicBezTo>
                  <a:cubicBezTo>
                    <a:pt x="14" y="0"/>
                    <a:pt x="6" y="4"/>
                    <a:pt x="3" y="9"/>
                  </a:cubicBezTo>
                  <a:cubicBezTo>
                    <a:pt x="0" y="14"/>
                    <a:pt x="5" y="18"/>
                    <a:pt x="13" y="18"/>
                  </a:cubicBezTo>
                  <a:cubicBezTo>
                    <a:pt x="21" y="18"/>
                    <a:pt x="29" y="14"/>
                    <a:pt x="32" y="9"/>
                  </a:cubicBezTo>
                  <a:close/>
                </a:path>
              </a:pathLst>
            </a:custGeom>
            <a:grpFill/>
            <a:ln>
              <a:noFill/>
            </a:ln>
          </p:spPr>
          <p:txBody>
            <a:bodyPr anchor="ctr"/>
            <a:lstStyle/>
            <a:p>
              <a:pPr algn="ctr"/>
            </a:p>
          </p:txBody>
        </p:sp>
        <p:sp>
          <p:nvSpPr>
            <p:cNvPr id="821" name="iṡļïḍe"/>
            <p:cNvSpPr/>
            <p:nvPr/>
          </p:nvSpPr>
          <p:spPr bwMode="auto">
            <a:xfrm>
              <a:off x="1023276" y="1878251"/>
              <a:ext cx="126522" cy="61718"/>
            </a:xfrm>
            <a:custGeom>
              <a:avLst/>
              <a:gdLst>
                <a:gd name="T0" fmla="*/ 31 w 35"/>
                <a:gd name="T1" fmla="*/ 9 h 17"/>
                <a:gd name="T2" fmla="*/ 23 w 35"/>
                <a:gd name="T3" fmla="*/ 0 h 17"/>
                <a:gd name="T4" fmla="*/ 3 w 35"/>
                <a:gd name="T5" fmla="*/ 9 h 17"/>
                <a:gd name="T6" fmla="*/ 11 w 35"/>
                <a:gd name="T7" fmla="*/ 17 h 17"/>
                <a:gd name="T8" fmla="*/ 31 w 35"/>
                <a:gd name="T9" fmla="*/ 9 h 17"/>
              </a:gdLst>
              <a:ahLst/>
              <a:cxnLst>
                <a:cxn ang="0">
                  <a:pos x="T0" y="T1"/>
                </a:cxn>
                <a:cxn ang="0">
                  <a:pos x="T2" y="T3"/>
                </a:cxn>
                <a:cxn ang="0">
                  <a:pos x="T4" y="T5"/>
                </a:cxn>
                <a:cxn ang="0">
                  <a:pos x="T6" y="T7"/>
                </a:cxn>
                <a:cxn ang="0">
                  <a:pos x="T8" y="T9"/>
                </a:cxn>
              </a:cxnLst>
              <a:rect l="0" t="0" r="r" b="b"/>
              <a:pathLst>
                <a:path w="35" h="17">
                  <a:moveTo>
                    <a:pt x="31" y="9"/>
                  </a:moveTo>
                  <a:cubicBezTo>
                    <a:pt x="35" y="4"/>
                    <a:pt x="31" y="0"/>
                    <a:pt x="23" y="0"/>
                  </a:cubicBezTo>
                  <a:cubicBezTo>
                    <a:pt x="16" y="0"/>
                    <a:pt x="7" y="4"/>
                    <a:pt x="3" y="9"/>
                  </a:cubicBezTo>
                  <a:cubicBezTo>
                    <a:pt x="0" y="13"/>
                    <a:pt x="3" y="17"/>
                    <a:pt x="11" y="17"/>
                  </a:cubicBezTo>
                  <a:cubicBezTo>
                    <a:pt x="19" y="17"/>
                    <a:pt x="28" y="13"/>
                    <a:pt x="31" y="9"/>
                  </a:cubicBezTo>
                  <a:close/>
                </a:path>
              </a:pathLst>
            </a:custGeom>
            <a:grpFill/>
            <a:ln>
              <a:noFill/>
            </a:ln>
          </p:spPr>
          <p:txBody>
            <a:bodyPr anchor="ctr"/>
            <a:lstStyle/>
            <a:p>
              <a:pPr algn="ctr"/>
            </a:p>
          </p:txBody>
        </p:sp>
        <p:sp>
          <p:nvSpPr>
            <p:cNvPr id="822" name="îṣ1ïḓè"/>
            <p:cNvSpPr/>
            <p:nvPr/>
          </p:nvSpPr>
          <p:spPr bwMode="auto">
            <a:xfrm>
              <a:off x="1146711" y="1878251"/>
              <a:ext cx="128065" cy="61718"/>
            </a:xfrm>
            <a:custGeom>
              <a:avLst/>
              <a:gdLst>
                <a:gd name="T0" fmla="*/ 31 w 35"/>
                <a:gd name="T1" fmla="*/ 9 h 17"/>
                <a:gd name="T2" fmla="*/ 23 w 35"/>
                <a:gd name="T3" fmla="*/ 0 h 17"/>
                <a:gd name="T4" fmla="*/ 3 w 35"/>
                <a:gd name="T5" fmla="*/ 9 h 17"/>
                <a:gd name="T6" fmla="*/ 11 w 35"/>
                <a:gd name="T7" fmla="*/ 17 h 17"/>
                <a:gd name="T8" fmla="*/ 31 w 35"/>
                <a:gd name="T9" fmla="*/ 9 h 17"/>
              </a:gdLst>
              <a:ahLst/>
              <a:cxnLst>
                <a:cxn ang="0">
                  <a:pos x="T0" y="T1"/>
                </a:cxn>
                <a:cxn ang="0">
                  <a:pos x="T2" y="T3"/>
                </a:cxn>
                <a:cxn ang="0">
                  <a:pos x="T4" y="T5"/>
                </a:cxn>
                <a:cxn ang="0">
                  <a:pos x="T6" y="T7"/>
                </a:cxn>
                <a:cxn ang="0">
                  <a:pos x="T8" y="T9"/>
                </a:cxn>
              </a:cxnLst>
              <a:rect l="0" t="0" r="r" b="b"/>
              <a:pathLst>
                <a:path w="35" h="17">
                  <a:moveTo>
                    <a:pt x="31" y="9"/>
                  </a:moveTo>
                  <a:cubicBezTo>
                    <a:pt x="35" y="4"/>
                    <a:pt x="31" y="0"/>
                    <a:pt x="23" y="0"/>
                  </a:cubicBezTo>
                  <a:cubicBezTo>
                    <a:pt x="16" y="0"/>
                    <a:pt x="7" y="4"/>
                    <a:pt x="3" y="9"/>
                  </a:cubicBezTo>
                  <a:cubicBezTo>
                    <a:pt x="0" y="13"/>
                    <a:pt x="4" y="17"/>
                    <a:pt x="11" y="17"/>
                  </a:cubicBezTo>
                  <a:cubicBezTo>
                    <a:pt x="19" y="17"/>
                    <a:pt x="28" y="13"/>
                    <a:pt x="31" y="9"/>
                  </a:cubicBezTo>
                  <a:close/>
                </a:path>
              </a:pathLst>
            </a:custGeom>
            <a:grpFill/>
            <a:ln>
              <a:noFill/>
            </a:ln>
          </p:spPr>
          <p:txBody>
            <a:bodyPr anchor="ctr"/>
            <a:lstStyle/>
            <a:p>
              <a:pPr algn="ctr"/>
            </a:p>
          </p:txBody>
        </p:sp>
        <p:sp>
          <p:nvSpPr>
            <p:cNvPr id="823" name="îṧļîḍè"/>
            <p:cNvSpPr/>
            <p:nvPr/>
          </p:nvSpPr>
          <p:spPr bwMode="auto">
            <a:xfrm>
              <a:off x="1270147" y="1878251"/>
              <a:ext cx="128065" cy="61718"/>
            </a:xfrm>
            <a:custGeom>
              <a:avLst/>
              <a:gdLst>
                <a:gd name="T0" fmla="*/ 31 w 35"/>
                <a:gd name="T1" fmla="*/ 9 h 17"/>
                <a:gd name="T2" fmla="*/ 23 w 35"/>
                <a:gd name="T3" fmla="*/ 0 h 17"/>
                <a:gd name="T4" fmla="*/ 4 w 35"/>
                <a:gd name="T5" fmla="*/ 9 h 17"/>
                <a:gd name="T6" fmla="*/ 12 w 35"/>
                <a:gd name="T7" fmla="*/ 17 h 17"/>
                <a:gd name="T8" fmla="*/ 31 w 35"/>
                <a:gd name="T9" fmla="*/ 9 h 17"/>
              </a:gdLst>
              <a:ahLst/>
              <a:cxnLst>
                <a:cxn ang="0">
                  <a:pos x="T0" y="T1"/>
                </a:cxn>
                <a:cxn ang="0">
                  <a:pos x="T2" y="T3"/>
                </a:cxn>
                <a:cxn ang="0">
                  <a:pos x="T4" y="T5"/>
                </a:cxn>
                <a:cxn ang="0">
                  <a:pos x="T6" y="T7"/>
                </a:cxn>
                <a:cxn ang="0">
                  <a:pos x="T8" y="T9"/>
                </a:cxn>
              </a:cxnLst>
              <a:rect l="0" t="0" r="r" b="b"/>
              <a:pathLst>
                <a:path w="35" h="17">
                  <a:moveTo>
                    <a:pt x="31" y="9"/>
                  </a:moveTo>
                  <a:cubicBezTo>
                    <a:pt x="35" y="4"/>
                    <a:pt x="31" y="0"/>
                    <a:pt x="23" y="0"/>
                  </a:cubicBezTo>
                  <a:cubicBezTo>
                    <a:pt x="16" y="0"/>
                    <a:pt x="7" y="4"/>
                    <a:pt x="4" y="9"/>
                  </a:cubicBezTo>
                  <a:cubicBezTo>
                    <a:pt x="0" y="13"/>
                    <a:pt x="4" y="17"/>
                    <a:pt x="12" y="17"/>
                  </a:cubicBezTo>
                  <a:cubicBezTo>
                    <a:pt x="19" y="17"/>
                    <a:pt x="28" y="13"/>
                    <a:pt x="31" y="9"/>
                  </a:cubicBezTo>
                  <a:close/>
                </a:path>
              </a:pathLst>
            </a:custGeom>
            <a:grpFill/>
            <a:ln>
              <a:noFill/>
            </a:ln>
          </p:spPr>
          <p:txBody>
            <a:bodyPr anchor="ctr"/>
            <a:lstStyle/>
            <a:p>
              <a:pPr algn="ctr"/>
            </a:p>
          </p:txBody>
        </p:sp>
        <p:sp>
          <p:nvSpPr>
            <p:cNvPr id="824" name="ïślïḋè"/>
            <p:cNvSpPr/>
            <p:nvPr/>
          </p:nvSpPr>
          <p:spPr bwMode="auto">
            <a:xfrm>
              <a:off x="1398211" y="1878251"/>
              <a:ext cx="124979" cy="61718"/>
            </a:xfrm>
            <a:custGeom>
              <a:avLst/>
              <a:gdLst>
                <a:gd name="T0" fmla="*/ 31 w 34"/>
                <a:gd name="T1" fmla="*/ 9 h 17"/>
                <a:gd name="T2" fmla="*/ 22 w 34"/>
                <a:gd name="T3" fmla="*/ 0 h 17"/>
                <a:gd name="T4" fmla="*/ 3 w 34"/>
                <a:gd name="T5" fmla="*/ 9 h 17"/>
                <a:gd name="T6" fmla="*/ 11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3" y="17"/>
                    <a:pt x="11" y="17"/>
                  </a:cubicBezTo>
                  <a:cubicBezTo>
                    <a:pt x="19" y="17"/>
                    <a:pt x="27" y="13"/>
                    <a:pt x="31" y="9"/>
                  </a:cubicBezTo>
                  <a:close/>
                </a:path>
              </a:pathLst>
            </a:custGeom>
            <a:grpFill/>
            <a:ln>
              <a:noFill/>
            </a:ln>
          </p:spPr>
          <p:txBody>
            <a:bodyPr anchor="ctr"/>
            <a:lstStyle/>
            <a:p>
              <a:pPr algn="ctr"/>
            </a:p>
          </p:txBody>
        </p:sp>
        <p:sp>
          <p:nvSpPr>
            <p:cNvPr id="825" name="ïSļïḑê"/>
            <p:cNvSpPr/>
            <p:nvPr/>
          </p:nvSpPr>
          <p:spPr bwMode="auto">
            <a:xfrm>
              <a:off x="1523190" y="1878251"/>
              <a:ext cx="123436" cy="61718"/>
            </a:xfrm>
            <a:custGeom>
              <a:avLst/>
              <a:gdLst>
                <a:gd name="T0" fmla="*/ 31 w 34"/>
                <a:gd name="T1" fmla="*/ 9 h 17"/>
                <a:gd name="T2" fmla="*/ 22 w 34"/>
                <a:gd name="T3" fmla="*/ 0 h 17"/>
                <a:gd name="T4" fmla="*/ 3 w 34"/>
                <a:gd name="T5" fmla="*/ 9 h 17"/>
                <a:gd name="T6" fmla="*/ 11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3" y="17"/>
                    <a:pt x="11" y="17"/>
                  </a:cubicBezTo>
                  <a:cubicBezTo>
                    <a:pt x="19" y="17"/>
                    <a:pt x="28" y="13"/>
                    <a:pt x="31" y="9"/>
                  </a:cubicBezTo>
                  <a:close/>
                </a:path>
              </a:pathLst>
            </a:custGeom>
            <a:grpFill/>
            <a:ln>
              <a:noFill/>
            </a:ln>
          </p:spPr>
          <p:txBody>
            <a:bodyPr anchor="ctr"/>
            <a:lstStyle/>
            <a:p>
              <a:pPr algn="ctr"/>
            </a:p>
          </p:txBody>
        </p:sp>
        <p:sp>
          <p:nvSpPr>
            <p:cNvPr id="826" name="iślíḋé"/>
            <p:cNvSpPr/>
            <p:nvPr/>
          </p:nvSpPr>
          <p:spPr bwMode="auto">
            <a:xfrm>
              <a:off x="1646626" y="1878251"/>
              <a:ext cx="123436"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4" y="17"/>
                    <a:pt x="12" y="17"/>
                  </a:cubicBezTo>
                  <a:cubicBezTo>
                    <a:pt x="19" y="17"/>
                    <a:pt x="28" y="13"/>
                    <a:pt x="31" y="9"/>
                  </a:cubicBezTo>
                  <a:close/>
                </a:path>
              </a:pathLst>
            </a:custGeom>
            <a:grpFill/>
            <a:ln>
              <a:noFill/>
            </a:ln>
          </p:spPr>
          <p:txBody>
            <a:bodyPr anchor="ctr"/>
            <a:lstStyle/>
            <a:p>
              <a:pPr algn="ctr"/>
            </a:p>
          </p:txBody>
        </p:sp>
        <p:sp>
          <p:nvSpPr>
            <p:cNvPr id="827" name="ïś1ïḋè"/>
            <p:cNvSpPr/>
            <p:nvPr/>
          </p:nvSpPr>
          <p:spPr bwMode="auto">
            <a:xfrm>
              <a:off x="1770062" y="1878251"/>
              <a:ext cx="124979" cy="61718"/>
            </a:xfrm>
            <a:custGeom>
              <a:avLst/>
              <a:gdLst>
                <a:gd name="T0" fmla="*/ 31 w 34"/>
                <a:gd name="T1" fmla="*/ 9 h 17"/>
                <a:gd name="T2" fmla="*/ 22 w 34"/>
                <a:gd name="T3" fmla="*/ 0 h 17"/>
                <a:gd name="T4" fmla="*/ 3 w 34"/>
                <a:gd name="T5" fmla="*/ 9 h 17"/>
                <a:gd name="T6" fmla="*/ 12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4" y="17"/>
                    <a:pt x="12" y="17"/>
                  </a:cubicBezTo>
                  <a:cubicBezTo>
                    <a:pt x="20" y="17"/>
                    <a:pt x="28" y="13"/>
                    <a:pt x="31" y="9"/>
                  </a:cubicBezTo>
                  <a:close/>
                </a:path>
              </a:pathLst>
            </a:custGeom>
            <a:grpFill/>
            <a:ln>
              <a:noFill/>
            </a:ln>
          </p:spPr>
          <p:txBody>
            <a:bodyPr anchor="ctr"/>
            <a:lstStyle/>
            <a:p>
              <a:pPr algn="ctr"/>
            </a:p>
          </p:txBody>
        </p:sp>
        <p:sp>
          <p:nvSpPr>
            <p:cNvPr id="828" name="ísļíďê"/>
            <p:cNvSpPr/>
            <p:nvPr/>
          </p:nvSpPr>
          <p:spPr bwMode="auto">
            <a:xfrm>
              <a:off x="839665" y="1953855"/>
              <a:ext cx="128065" cy="63261"/>
            </a:xfrm>
            <a:custGeom>
              <a:avLst/>
              <a:gdLst>
                <a:gd name="T0" fmla="*/ 31 w 35"/>
                <a:gd name="T1" fmla="*/ 8 h 17"/>
                <a:gd name="T2" fmla="*/ 24 w 35"/>
                <a:gd name="T3" fmla="*/ 0 h 17"/>
                <a:gd name="T4" fmla="*/ 3 w 35"/>
                <a:gd name="T5" fmla="*/ 8 h 17"/>
                <a:gd name="T6" fmla="*/ 11 w 35"/>
                <a:gd name="T7" fmla="*/ 17 h 17"/>
                <a:gd name="T8" fmla="*/ 31 w 35"/>
                <a:gd name="T9" fmla="*/ 8 h 17"/>
              </a:gdLst>
              <a:ahLst/>
              <a:cxnLst>
                <a:cxn ang="0">
                  <a:pos x="T0" y="T1"/>
                </a:cxn>
                <a:cxn ang="0">
                  <a:pos x="T2" y="T3"/>
                </a:cxn>
                <a:cxn ang="0">
                  <a:pos x="T4" y="T5"/>
                </a:cxn>
                <a:cxn ang="0">
                  <a:pos x="T6" y="T7"/>
                </a:cxn>
                <a:cxn ang="0">
                  <a:pos x="T8" y="T9"/>
                </a:cxn>
              </a:cxnLst>
              <a:rect l="0" t="0" r="r" b="b"/>
              <a:pathLst>
                <a:path w="35" h="17">
                  <a:moveTo>
                    <a:pt x="31" y="8"/>
                  </a:moveTo>
                  <a:cubicBezTo>
                    <a:pt x="35" y="4"/>
                    <a:pt x="32" y="0"/>
                    <a:pt x="24" y="0"/>
                  </a:cubicBezTo>
                  <a:cubicBezTo>
                    <a:pt x="16" y="0"/>
                    <a:pt x="7" y="4"/>
                    <a:pt x="3" y="8"/>
                  </a:cubicBezTo>
                  <a:cubicBezTo>
                    <a:pt x="0" y="13"/>
                    <a:pt x="3" y="17"/>
                    <a:pt x="11" y="17"/>
                  </a:cubicBezTo>
                  <a:cubicBezTo>
                    <a:pt x="19" y="17"/>
                    <a:pt x="28" y="13"/>
                    <a:pt x="31" y="8"/>
                  </a:cubicBezTo>
                  <a:close/>
                </a:path>
              </a:pathLst>
            </a:custGeom>
            <a:grpFill/>
            <a:ln>
              <a:noFill/>
            </a:ln>
          </p:spPr>
          <p:txBody>
            <a:bodyPr anchor="ctr"/>
            <a:lstStyle/>
            <a:p>
              <a:pPr algn="ctr"/>
            </a:p>
          </p:txBody>
        </p:sp>
        <p:sp>
          <p:nvSpPr>
            <p:cNvPr id="829" name="ïṣḷíḋè"/>
            <p:cNvSpPr/>
            <p:nvPr/>
          </p:nvSpPr>
          <p:spPr bwMode="auto">
            <a:xfrm>
              <a:off x="964644" y="1953855"/>
              <a:ext cx="126522" cy="63261"/>
            </a:xfrm>
            <a:custGeom>
              <a:avLst/>
              <a:gdLst>
                <a:gd name="T0" fmla="*/ 32 w 35"/>
                <a:gd name="T1" fmla="*/ 8 h 17"/>
                <a:gd name="T2" fmla="*/ 24 w 35"/>
                <a:gd name="T3" fmla="*/ 0 h 17"/>
                <a:gd name="T4" fmla="*/ 4 w 35"/>
                <a:gd name="T5" fmla="*/ 8 h 17"/>
                <a:gd name="T6" fmla="*/ 11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35" y="4"/>
                    <a:pt x="32" y="0"/>
                    <a:pt x="24" y="0"/>
                  </a:cubicBezTo>
                  <a:cubicBezTo>
                    <a:pt x="16" y="0"/>
                    <a:pt x="7" y="4"/>
                    <a:pt x="4" y="8"/>
                  </a:cubicBezTo>
                  <a:cubicBezTo>
                    <a:pt x="0" y="13"/>
                    <a:pt x="4" y="17"/>
                    <a:pt x="11" y="17"/>
                  </a:cubicBezTo>
                  <a:cubicBezTo>
                    <a:pt x="19" y="17"/>
                    <a:pt x="28" y="13"/>
                    <a:pt x="32" y="8"/>
                  </a:cubicBezTo>
                  <a:close/>
                </a:path>
              </a:pathLst>
            </a:custGeom>
            <a:grpFill/>
            <a:ln>
              <a:noFill/>
            </a:ln>
          </p:spPr>
          <p:txBody>
            <a:bodyPr anchor="ctr"/>
            <a:lstStyle/>
            <a:p>
              <a:pPr algn="ctr"/>
            </a:p>
          </p:txBody>
        </p:sp>
        <p:sp>
          <p:nvSpPr>
            <p:cNvPr id="830" name="ï$lídè"/>
            <p:cNvSpPr/>
            <p:nvPr/>
          </p:nvSpPr>
          <p:spPr bwMode="auto">
            <a:xfrm>
              <a:off x="1091165" y="1953855"/>
              <a:ext cx="128065" cy="63261"/>
            </a:xfrm>
            <a:custGeom>
              <a:avLst/>
              <a:gdLst>
                <a:gd name="T0" fmla="*/ 32 w 35"/>
                <a:gd name="T1" fmla="*/ 8 h 17"/>
                <a:gd name="T2" fmla="*/ 24 w 35"/>
                <a:gd name="T3" fmla="*/ 0 h 17"/>
                <a:gd name="T4" fmla="*/ 3 w 35"/>
                <a:gd name="T5" fmla="*/ 8 h 17"/>
                <a:gd name="T6" fmla="*/ 11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35" y="4"/>
                    <a:pt x="31" y="0"/>
                    <a:pt x="24" y="0"/>
                  </a:cubicBezTo>
                  <a:cubicBezTo>
                    <a:pt x="16" y="0"/>
                    <a:pt x="7" y="4"/>
                    <a:pt x="3" y="8"/>
                  </a:cubicBezTo>
                  <a:cubicBezTo>
                    <a:pt x="0" y="13"/>
                    <a:pt x="3" y="17"/>
                    <a:pt x="11" y="17"/>
                  </a:cubicBezTo>
                  <a:cubicBezTo>
                    <a:pt x="19" y="17"/>
                    <a:pt x="28" y="13"/>
                    <a:pt x="32" y="8"/>
                  </a:cubicBezTo>
                  <a:close/>
                </a:path>
              </a:pathLst>
            </a:custGeom>
            <a:grpFill/>
            <a:ln>
              <a:noFill/>
            </a:ln>
          </p:spPr>
          <p:txBody>
            <a:bodyPr anchor="ctr"/>
            <a:lstStyle/>
            <a:p>
              <a:pPr algn="ctr"/>
            </a:p>
          </p:txBody>
        </p:sp>
        <p:sp>
          <p:nvSpPr>
            <p:cNvPr id="831" name="íš1iďè"/>
            <p:cNvSpPr/>
            <p:nvPr/>
          </p:nvSpPr>
          <p:spPr bwMode="auto">
            <a:xfrm>
              <a:off x="1216144" y="1953855"/>
              <a:ext cx="128065" cy="63261"/>
            </a:xfrm>
            <a:custGeom>
              <a:avLst/>
              <a:gdLst>
                <a:gd name="T0" fmla="*/ 32 w 35"/>
                <a:gd name="T1" fmla="*/ 8 h 17"/>
                <a:gd name="T2" fmla="*/ 24 w 35"/>
                <a:gd name="T3" fmla="*/ 0 h 17"/>
                <a:gd name="T4" fmla="*/ 4 w 35"/>
                <a:gd name="T5" fmla="*/ 8 h 17"/>
                <a:gd name="T6" fmla="*/ 12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35" y="4"/>
                    <a:pt x="32" y="0"/>
                    <a:pt x="24" y="0"/>
                  </a:cubicBezTo>
                  <a:cubicBezTo>
                    <a:pt x="16" y="0"/>
                    <a:pt x="7" y="4"/>
                    <a:pt x="4" y="8"/>
                  </a:cubicBezTo>
                  <a:cubicBezTo>
                    <a:pt x="0" y="13"/>
                    <a:pt x="4" y="17"/>
                    <a:pt x="12" y="17"/>
                  </a:cubicBezTo>
                  <a:cubicBezTo>
                    <a:pt x="20" y="17"/>
                    <a:pt x="29" y="13"/>
                    <a:pt x="32" y="8"/>
                  </a:cubicBezTo>
                  <a:close/>
                </a:path>
              </a:pathLst>
            </a:custGeom>
            <a:grpFill/>
            <a:ln>
              <a:noFill/>
            </a:ln>
          </p:spPr>
          <p:txBody>
            <a:bodyPr anchor="ctr"/>
            <a:lstStyle/>
            <a:p>
              <a:pPr algn="ctr"/>
            </a:p>
          </p:txBody>
        </p:sp>
        <p:sp>
          <p:nvSpPr>
            <p:cNvPr id="832" name="iSļiḓe"/>
            <p:cNvSpPr/>
            <p:nvPr/>
          </p:nvSpPr>
          <p:spPr bwMode="auto">
            <a:xfrm>
              <a:off x="1344209" y="1953855"/>
              <a:ext cx="126522" cy="63261"/>
            </a:xfrm>
            <a:custGeom>
              <a:avLst/>
              <a:gdLst>
                <a:gd name="T0" fmla="*/ 32 w 35"/>
                <a:gd name="T1" fmla="*/ 8 h 17"/>
                <a:gd name="T2" fmla="*/ 23 w 35"/>
                <a:gd name="T3" fmla="*/ 0 h 17"/>
                <a:gd name="T4" fmla="*/ 3 w 35"/>
                <a:gd name="T5" fmla="*/ 8 h 17"/>
                <a:gd name="T6" fmla="*/ 12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35" y="4"/>
                    <a:pt x="31" y="0"/>
                    <a:pt x="23" y="0"/>
                  </a:cubicBezTo>
                  <a:cubicBezTo>
                    <a:pt x="16" y="0"/>
                    <a:pt x="7" y="4"/>
                    <a:pt x="3" y="8"/>
                  </a:cubicBezTo>
                  <a:cubicBezTo>
                    <a:pt x="0" y="13"/>
                    <a:pt x="4" y="17"/>
                    <a:pt x="12" y="17"/>
                  </a:cubicBezTo>
                  <a:cubicBezTo>
                    <a:pt x="19" y="17"/>
                    <a:pt x="28" y="13"/>
                    <a:pt x="32" y="8"/>
                  </a:cubicBezTo>
                  <a:close/>
                </a:path>
              </a:pathLst>
            </a:custGeom>
            <a:grpFill/>
            <a:ln>
              <a:noFill/>
            </a:ln>
          </p:spPr>
          <p:txBody>
            <a:bodyPr anchor="ctr"/>
            <a:lstStyle/>
            <a:p>
              <a:pPr algn="ctr"/>
            </a:p>
          </p:txBody>
        </p:sp>
        <p:sp>
          <p:nvSpPr>
            <p:cNvPr id="833" name="iş1ïḍe"/>
            <p:cNvSpPr/>
            <p:nvPr/>
          </p:nvSpPr>
          <p:spPr bwMode="auto">
            <a:xfrm>
              <a:off x="1470730" y="1953855"/>
              <a:ext cx="124979" cy="63261"/>
            </a:xfrm>
            <a:custGeom>
              <a:avLst/>
              <a:gdLst>
                <a:gd name="T0" fmla="*/ 31 w 34"/>
                <a:gd name="T1" fmla="*/ 8 h 17"/>
                <a:gd name="T2" fmla="*/ 23 w 34"/>
                <a:gd name="T3" fmla="*/ 0 h 17"/>
                <a:gd name="T4" fmla="*/ 3 w 34"/>
                <a:gd name="T5" fmla="*/ 8 h 17"/>
                <a:gd name="T6" fmla="*/ 11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30" y="0"/>
                    <a:pt x="23" y="0"/>
                  </a:cubicBezTo>
                  <a:cubicBezTo>
                    <a:pt x="15" y="0"/>
                    <a:pt x="6" y="4"/>
                    <a:pt x="3" y="8"/>
                  </a:cubicBezTo>
                  <a:cubicBezTo>
                    <a:pt x="0" y="13"/>
                    <a:pt x="4" y="17"/>
                    <a:pt x="11" y="17"/>
                  </a:cubicBezTo>
                  <a:cubicBezTo>
                    <a:pt x="19" y="17"/>
                    <a:pt x="28" y="13"/>
                    <a:pt x="31" y="8"/>
                  </a:cubicBezTo>
                  <a:close/>
                </a:path>
              </a:pathLst>
            </a:custGeom>
            <a:grpFill/>
            <a:ln>
              <a:noFill/>
            </a:ln>
          </p:spPr>
          <p:txBody>
            <a:bodyPr anchor="ctr"/>
            <a:lstStyle/>
            <a:p>
              <a:pPr algn="ctr"/>
            </a:p>
          </p:txBody>
        </p:sp>
        <p:sp>
          <p:nvSpPr>
            <p:cNvPr id="834" name="îṡlîdê"/>
            <p:cNvSpPr/>
            <p:nvPr/>
          </p:nvSpPr>
          <p:spPr bwMode="auto">
            <a:xfrm>
              <a:off x="1595708" y="1953855"/>
              <a:ext cx="128065" cy="63261"/>
            </a:xfrm>
            <a:custGeom>
              <a:avLst/>
              <a:gdLst>
                <a:gd name="T0" fmla="*/ 32 w 35"/>
                <a:gd name="T1" fmla="*/ 8 h 17"/>
                <a:gd name="T2" fmla="*/ 23 w 35"/>
                <a:gd name="T3" fmla="*/ 0 h 17"/>
                <a:gd name="T4" fmla="*/ 4 w 35"/>
                <a:gd name="T5" fmla="*/ 8 h 17"/>
                <a:gd name="T6" fmla="*/ 12 w 35"/>
                <a:gd name="T7" fmla="*/ 17 h 17"/>
                <a:gd name="T8" fmla="*/ 32 w 35"/>
                <a:gd name="T9" fmla="*/ 8 h 17"/>
              </a:gdLst>
              <a:ahLst/>
              <a:cxnLst>
                <a:cxn ang="0">
                  <a:pos x="T0" y="T1"/>
                </a:cxn>
                <a:cxn ang="0">
                  <a:pos x="T2" y="T3"/>
                </a:cxn>
                <a:cxn ang="0">
                  <a:pos x="T4" y="T5"/>
                </a:cxn>
                <a:cxn ang="0">
                  <a:pos x="T6" y="T7"/>
                </a:cxn>
                <a:cxn ang="0">
                  <a:pos x="T8" y="T9"/>
                </a:cxn>
              </a:cxnLst>
              <a:rect l="0" t="0" r="r" b="b"/>
              <a:pathLst>
                <a:path w="35" h="17">
                  <a:moveTo>
                    <a:pt x="32" y="8"/>
                  </a:moveTo>
                  <a:cubicBezTo>
                    <a:pt x="35" y="4"/>
                    <a:pt x="31" y="0"/>
                    <a:pt x="23" y="0"/>
                  </a:cubicBezTo>
                  <a:cubicBezTo>
                    <a:pt x="15" y="0"/>
                    <a:pt x="7" y="4"/>
                    <a:pt x="4" y="8"/>
                  </a:cubicBezTo>
                  <a:cubicBezTo>
                    <a:pt x="0" y="13"/>
                    <a:pt x="4" y="17"/>
                    <a:pt x="12" y="17"/>
                  </a:cubicBezTo>
                  <a:cubicBezTo>
                    <a:pt x="20" y="17"/>
                    <a:pt x="29" y="13"/>
                    <a:pt x="32" y="8"/>
                  </a:cubicBezTo>
                  <a:close/>
                </a:path>
              </a:pathLst>
            </a:custGeom>
            <a:grpFill/>
            <a:ln>
              <a:noFill/>
            </a:ln>
          </p:spPr>
          <p:txBody>
            <a:bodyPr anchor="ctr"/>
            <a:lstStyle/>
            <a:p>
              <a:pPr algn="ctr"/>
            </a:p>
          </p:txBody>
        </p:sp>
        <p:sp>
          <p:nvSpPr>
            <p:cNvPr id="835" name="iṣ1ïḑê"/>
            <p:cNvSpPr/>
            <p:nvPr/>
          </p:nvSpPr>
          <p:spPr bwMode="auto">
            <a:xfrm>
              <a:off x="1723773" y="1953855"/>
              <a:ext cx="123436" cy="63261"/>
            </a:xfrm>
            <a:custGeom>
              <a:avLst/>
              <a:gdLst>
                <a:gd name="T0" fmla="*/ 31 w 34"/>
                <a:gd name="T1" fmla="*/ 8 h 17"/>
                <a:gd name="T2" fmla="*/ 23 w 34"/>
                <a:gd name="T3" fmla="*/ 0 h 17"/>
                <a:gd name="T4" fmla="*/ 3 w 34"/>
                <a:gd name="T5" fmla="*/ 8 h 17"/>
                <a:gd name="T6" fmla="*/ 12 w 34"/>
                <a:gd name="T7" fmla="*/ 17 h 17"/>
                <a:gd name="T8" fmla="*/ 31 w 34"/>
                <a:gd name="T9" fmla="*/ 8 h 17"/>
              </a:gdLst>
              <a:ahLst/>
              <a:cxnLst>
                <a:cxn ang="0">
                  <a:pos x="T0" y="T1"/>
                </a:cxn>
                <a:cxn ang="0">
                  <a:pos x="T2" y="T3"/>
                </a:cxn>
                <a:cxn ang="0">
                  <a:pos x="T4" y="T5"/>
                </a:cxn>
                <a:cxn ang="0">
                  <a:pos x="T6" y="T7"/>
                </a:cxn>
                <a:cxn ang="0">
                  <a:pos x="T8" y="T9"/>
                </a:cxn>
              </a:cxnLst>
              <a:rect l="0" t="0" r="r" b="b"/>
              <a:pathLst>
                <a:path w="34" h="17">
                  <a:moveTo>
                    <a:pt x="31" y="8"/>
                  </a:moveTo>
                  <a:cubicBezTo>
                    <a:pt x="34" y="4"/>
                    <a:pt x="30" y="0"/>
                    <a:pt x="23" y="0"/>
                  </a:cubicBezTo>
                  <a:cubicBezTo>
                    <a:pt x="15" y="0"/>
                    <a:pt x="6" y="4"/>
                    <a:pt x="3" y="8"/>
                  </a:cubicBezTo>
                  <a:cubicBezTo>
                    <a:pt x="0" y="13"/>
                    <a:pt x="4" y="17"/>
                    <a:pt x="12" y="17"/>
                  </a:cubicBezTo>
                  <a:cubicBezTo>
                    <a:pt x="20" y="17"/>
                    <a:pt x="28" y="13"/>
                    <a:pt x="31" y="8"/>
                  </a:cubicBezTo>
                  <a:close/>
                </a:path>
              </a:pathLst>
            </a:custGeom>
            <a:grpFill/>
            <a:ln>
              <a:noFill/>
            </a:ln>
          </p:spPr>
          <p:txBody>
            <a:bodyPr anchor="ctr"/>
            <a:lstStyle/>
            <a:p>
              <a:pPr algn="ctr"/>
            </a:p>
          </p:txBody>
        </p:sp>
        <p:sp>
          <p:nvSpPr>
            <p:cNvPr id="836" name="íṣlïḍè"/>
            <p:cNvSpPr/>
            <p:nvPr/>
          </p:nvSpPr>
          <p:spPr bwMode="auto">
            <a:xfrm>
              <a:off x="906012" y="2031003"/>
              <a:ext cx="131151" cy="61718"/>
            </a:xfrm>
            <a:custGeom>
              <a:avLst/>
              <a:gdLst>
                <a:gd name="T0" fmla="*/ 32 w 36"/>
                <a:gd name="T1" fmla="*/ 9 h 17"/>
                <a:gd name="T2" fmla="*/ 25 w 36"/>
                <a:gd name="T3" fmla="*/ 0 h 17"/>
                <a:gd name="T4" fmla="*/ 4 w 36"/>
                <a:gd name="T5" fmla="*/ 9 h 17"/>
                <a:gd name="T6" fmla="*/ 12 w 36"/>
                <a:gd name="T7" fmla="*/ 17 h 17"/>
                <a:gd name="T8" fmla="*/ 32 w 36"/>
                <a:gd name="T9" fmla="*/ 9 h 17"/>
              </a:gdLst>
              <a:ahLst/>
              <a:cxnLst>
                <a:cxn ang="0">
                  <a:pos x="T0" y="T1"/>
                </a:cxn>
                <a:cxn ang="0">
                  <a:pos x="T2" y="T3"/>
                </a:cxn>
                <a:cxn ang="0">
                  <a:pos x="T4" y="T5"/>
                </a:cxn>
                <a:cxn ang="0">
                  <a:pos x="T6" y="T7"/>
                </a:cxn>
                <a:cxn ang="0">
                  <a:pos x="T8" y="T9"/>
                </a:cxn>
              </a:cxnLst>
              <a:rect l="0" t="0" r="r" b="b"/>
              <a:pathLst>
                <a:path w="36" h="17">
                  <a:moveTo>
                    <a:pt x="32" y="9"/>
                  </a:moveTo>
                  <a:cubicBezTo>
                    <a:pt x="36" y="4"/>
                    <a:pt x="32" y="0"/>
                    <a:pt x="25" y="0"/>
                  </a:cubicBezTo>
                  <a:cubicBezTo>
                    <a:pt x="17" y="0"/>
                    <a:pt x="7" y="4"/>
                    <a:pt x="4" y="9"/>
                  </a:cubicBezTo>
                  <a:cubicBezTo>
                    <a:pt x="0" y="13"/>
                    <a:pt x="4" y="17"/>
                    <a:pt x="12" y="17"/>
                  </a:cubicBezTo>
                  <a:cubicBezTo>
                    <a:pt x="20" y="17"/>
                    <a:pt x="29" y="13"/>
                    <a:pt x="32" y="9"/>
                  </a:cubicBezTo>
                  <a:close/>
                </a:path>
              </a:pathLst>
            </a:custGeom>
            <a:grpFill/>
            <a:ln>
              <a:noFill/>
            </a:ln>
          </p:spPr>
          <p:txBody>
            <a:bodyPr anchor="ctr"/>
            <a:lstStyle/>
            <a:p>
              <a:pPr algn="ctr"/>
            </a:p>
          </p:txBody>
        </p:sp>
        <p:sp>
          <p:nvSpPr>
            <p:cNvPr id="837" name="í$liḍê"/>
            <p:cNvSpPr/>
            <p:nvPr/>
          </p:nvSpPr>
          <p:spPr bwMode="auto">
            <a:xfrm>
              <a:off x="1034076" y="2031003"/>
              <a:ext cx="131151" cy="61718"/>
            </a:xfrm>
            <a:custGeom>
              <a:avLst/>
              <a:gdLst>
                <a:gd name="T0" fmla="*/ 32 w 36"/>
                <a:gd name="T1" fmla="*/ 9 h 17"/>
                <a:gd name="T2" fmla="*/ 24 w 36"/>
                <a:gd name="T3" fmla="*/ 0 h 17"/>
                <a:gd name="T4" fmla="*/ 4 w 36"/>
                <a:gd name="T5" fmla="*/ 9 h 17"/>
                <a:gd name="T6" fmla="*/ 12 w 36"/>
                <a:gd name="T7" fmla="*/ 17 h 17"/>
                <a:gd name="T8" fmla="*/ 32 w 36"/>
                <a:gd name="T9" fmla="*/ 9 h 17"/>
              </a:gdLst>
              <a:ahLst/>
              <a:cxnLst>
                <a:cxn ang="0">
                  <a:pos x="T0" y="T1"/>
                </a:cxn>
                <a:cxn ang="0">
                  <a:pos x="T2" y="T3"/>
                </a:cxn>
                <a:cxn ang="0">
                  <a:pos x="T4" y="T5"/>
                </a:cxn>
                <a:cxn ang="0">
                  <a:pos x="T6" y="T7"/>
                </a:cxn>
                <a:cxn ang="0">
                  <a:pos x="T8" y="T9"/>
                </a:cxn>
              </a:cxnLst>
              <a:rect l="0" t="0" r="r" b="b"/>
              <a:pathLst>
                <a:path w="36" h="17">
                  <a:moveTo>
                    <a:pt x="32" y="9"/>
                  </a:moveTo>
                  <a:cubicBezTo>
                    <a:pt x="36" y="4"/>
                    <a:pt x="32" y="0"/>
                    <a:pt x="24" y="0"/>
                  </a:cubicBezTo>
                  <a:cubicBezTo>
                    <a:pt x="17" y="0"/>
                    <a:pt x="7" y="4"/>
                    <a:pt x="4" y="9"/>
                  </a:cubicBezTo>
                  <a:cubicBezTo>
                    <a:pt x="0" y="13"/>
                    <a:pt x="4" y="17"/>
                    <a:pt x="12" y="17"/>
                  </a:cubicBezTo>
                  <a:cubicBezTo>
                    <a:pt x="20" y="17"/>
                    <a:pt x="29" y="13"/>
                    <a:pt x="32" y="9"/>
                  </a:cubicBezTo>
                  <a:close/>
                </a:path>
              </a:pathLst>
            </a:custGeom>
            <a:grpFill/>
            <a:ln>
              <a:noFill/>
            </a:ln>
          </p:spPr>
          <p:txBody>
            <a:bodyPr anchor="ctr"/>
            <a:lstStyle/>
            <a:p>
              <a:pPr algn="ctr"/>
            </a:p>
          </p:txBody>
        </p:sp>
        <p:sp>
          <p:nvSpPr>
            <p:cNvPr id="838" name="íŝḻîḋe"/>
            <p:cNvSpPr/>
            <p:nvPr/>
          </p:nvSpPr>
          <p:spPr bwMode="auto">
            <a:xfrm>
              <a:off x="1160597" y="2031003"/>
              <a:ext cx="132693" cy="61718"/>
            </a:xfrm>
            <a:custGeom>
              <a:avLst/>
              <a:gdLst>
                <a:gd name="T0" fmla="*/ 32 w 36"/>
                <a:gd name="T1" fmla="*/ 9 h 17"/>
                <a:gd name="T2" fmla="*/ 24 w 36"/>
                <a:gd name="T3" fmla="*/ 0 h 17"/>
                <a:gd name="T4" fmla="*/ 4 w 36"/>
                <a:gd name="T5" fmla="*/ 9 h 17"/>
                <a:gd name="T6" fmla="*/ 12 w 36"/>
                <a:gd name="T7" fmla="*/ 17 h 17"/>
                <a:gd name="T8" fmla="*/ 32 w 36"/>
                <a:gd name="T9" fmla="*/ 9 h 17"/>
              </a:gdLst>
              <a:ahLst/>
              <a:cxnLst>
                <a:cxn ang="0">
                  <a:pos x="T0" y="T1"/>
                </a:cxn>
                <a:cxn ang="0">
                  <a:pos x="T2" y="T3"/>
                </a:cxn>
                <a:cxn ang="0">
                  <a:pos x="T4" y="T5"/>
                </a:cxn>
                <a:cxn ang="0">
                  <a:pos x="T6" y="T7"/>
                </a:cxn>
                <a:cxn ang="0">
                  <a:pos x="T8" y="T9"/>
                </a:cxn>
              </a:cxnLst>
              <a:rect l="0" t="0" r="r" b="b"/>
              <a:pathLst>
                <a:path w="36" h="17">
                  <a:moveTo>
                    <a:pt x="32" y="9"/>
                  </a:moveTo>
                  <a:cubicBezTo>
                    <a:pt x="36" y="4"/>
                    <a:pt x="32" y="0"/>
                    <a:pt x="24" y="0"/>
                  </a:cubicBezTo>
                  <a:cubicBezTo>
                    <a:pt x="16" y="0"/>
                    <a:pt x="7" y="4"/>
                    <a:pt x="4" y="9"/>
                  </a:cubicBezTo>
                  <a:cubicBezTo>
                    <a:pt x="0" y="13"/>
                    <a:pt x="4" y="17"/>
                    <a:pt x="12" y="17"/>
                  </a:cubicBezTo>
                  <a:cubicBezTo>
                    <a:pt x="20" y="17"/>
                    <a:pt x="29" y="13"/>
                    <a:pt x="32" y="9"/>
                  </a:cubicBezTo>
                  <a:close/>
                </a:path>
              </a:pathLst>
            </a:custGeom>
            <a:grpFill/>
            <a:ln>
              <a:noFill/>
            </a:ln>
          </p:spPr>
          <p:txBody>
            <a:bodyPr anchor="ctr"/>
            <a:lstStyle/>
            <a:p>
              <a:pPr algn="ctr"/>
            </a:p>
          </p:txBody>
        </p:sp>
        <p:sp>
          <p:nvSpPr>
            <p:cNvPr id="839" name="íšḷiḑê"/>
            <p:cNvSpPr/>
            <p:nvPr/>
          </p:nvSpPr>
          <p:spPr bwMode="auto">
            <a:xfrm>
              <a:off x="1288663" y="2031003"/>
              <a:ext cx="131151" cy="61718"/>
            </a:xfrm>
            <a:custGeom>
              <a:avLst/>
              <a:gdLst>
                <a:gd name="T0" fmla="*/ 32 w 36"/>
                <a:gd name="T1" fmla="*/ 9 h 17"/>
                <a:gd name="T2" fmla="*/ 24 w 36"/>
                <a:gd name="T3" fmla="*/ 0 h 17"/>
                <a:gd name="T4" fmla="*/ 4 w 36"/>
                <a:gd name="T5" fmla="*/ 9 h 17"/>
                <a:gd name="T6" fmla="*/ 12 w 36"/>
                <a:gd name="T7" fmla="*/ 17 h 17"/>
                <a:gd name="T8" fmla="*/ 32 w 36"/>
                <a:gd name="T9" fmla="*/ 9 h 17"/>
              </a:gdLst>
              <a:ahLst/>
              <a:cxnLst>
                <a:cxn ang="0">
                  <a:pos x="T0" y="T1"/>
                </a:cxn>
                <a:cxn ang="0">
                  <a:pos x="T2" y="T3"/>
                </a:cxn>
                <a:cxn ang="0">
                  <a:pos x="T4" y="T5"/>
                </a:cxn>
                <a:cxn ang="0">
                  <a:pos x="T6" y="T7"/>
                </a:cxn>
                <a:cxn ang="0">
                  <a:pos x="T8" y="T9"/>
                </a:cxn>
              </a:cxnLst>
              <a:rect l="0" t="0" r="r" b="b"/>
              <a:pathLst>
                <a:path w="36" h="17">
                  <a:moveTo>
                    <a:pt x="32" y="9"/>
                  </a:moveTo>
                  <a:cubicBezTo>
                    <a:pt x="36" y="4"/>
                    <a:pt x="32" y="0"/>
                    <a:pt x="24" y="0"/>
                  </a:cubicBezTo>
                  <a:cubicBezTo>
                    <a:pt x="16" y="0"/>
                    <a:pt x="7" y="4"/>
                    <a:pt x="4" y="9"/>
                  </a:cubicBezTo>
                  <a:cubicBezTo>
                    <a:pt x="0" y="13"/>
                    <a:pt x="4" y="17"/>
                    <a:pt x="12" y="17"/>
                  </a:cubicBezTo>
                  <a:cubicBezTo>
                    <a:pt x="20" y="17"/>
                    <a:pt x="29" y="13"/>
                    <a:pt x="32" y="9"/>
                  </a:cubicBezTo>
                  <a:close/>
                </a:path>
              </a:pathLst>
            </a:custGeom>
            <a:grpFill/>
            <a:ln>
              <a:noFill/>
            </a:ln>
          </p:spPr>
          <p:txBody>
            <a:bodyPr anchor="ctr"/>
            <a:lstStyle/>
            <a:p>
              <a:pPr algn="ctr"/>
            </a:p>
          </p:txBody>
        </p:sp>
        <p:sp>
          <p:nvSpPr>
            <p:cNvPr id="840" name="iṧḷídè"/>
            <p:cNvSpPr/>
            <p:nvPr/>
          </p:nvSpPr>
          <p:spPr bwMode="auto">
            <a:xfrm>
              <a:off x="1416727" y="2031003"/>
              <a:ext cx="128065" cy="61718"/>
            </a:xfrm>
            <a:custGeom>
              <a:avLst/>
              <a:gdLst>
                <a:gd name="T0" fmla="*/ 32 w 35"/>
                <a:gd name="T1" fmla="*/ 9 h 17"/>
                <a:gd name="T2" fmla="*/ 24 w 35"/>
                <a:gd name="T3" fmla="*/ 0 h 17"/>
                <a:gd name="T4" fmla="*/ 4 w 35"/>
                <a:gd name="T5" fmla="*/ 9 h 17"/>
                <a:gd name="T6" fmla="*/ 12 w 35"/>
                <a:gd name="T7" fmla="*/ 17 h 17"/>
                <a:gd name="T8" fmla="*/ 32 w 35"/>
                <a:gd name="T9" fmla="*/ 9 h 17"/>
              </a:gdLst>
              <a:ahLst/>
              <a:cxnLst>
                <a:cxn ang="0">
                  <a:pos x="T0" y="T1"/>
                </a:cxn>
                <a:cxn ang="0">
                  <a:pos x="T2" y="T3"/>
                </a:cxn>
                <a:cxn ang="0">
                  <a:pos x="T4" y="T5"/>
                </a:cxn>
                <a:cxn ang="0">
                  <a:pos x="T6" y="T7"/>
                </a:cxn>
                <a:cxn ang="0">
                  <a:pos x="T8" y="T9"/>
                </a:cxn>
              </a:cxnLst>
              <a:rect l="0" t="0" r="r" b="b"/>
              <a:pathLst>
                <a:path w="35" h="17">
                  <a:moveTo>
                    <a:pt x="32" y="9"/>
                  </a:moveTo>
                  <a:cubicBezTo>
                    <a:pt x="35" y="4"/>
                    <a:pt x="32" y="0"/>
                    <a:pt x="24" y="0"/>
                  </a:cubicBezTo>
                  <a:cubicBezTo>
                    <a:pt x="16" y="0"/>
                    <a:pt x="7" y="4"/>
                    <a:pt x="4" y="9"/>
                  </a:cubicBezTo>
                  <a:cubicBezTo>
                    <a:pt x="0" y="13"/>
                    <a:pt x="4" y="17"/>
                    <a:pt x="12" y="17"/>
                  </a:cubicBezTo>
                  <a:cubicBezTo>
                    <a:pt x="20" y="17"/>
                    <a:pt x="29" y="13"/>
                    <a:pt x="32" y="9"/>
                  </a:cubicBezTo>
                  <a:close/>
                </a:path>
              </a:pathLst>
            </a:custGeom>
            <a:grpFill/>
            <a:ln>
              <a:noFill/>
            </a:ln>
          </p:spPr>
          <p:txBody>
            <a:bodyPr anchor="ctr"/>
            <a:lstStyle/>
            <a:p>
              <a:pPr algn="ctr"/>
            </a:p>
          </p:txBody>
        </p:sp>
        <p:sp>
          <p:nvSpPr>
            <p:cNvPr id="841" name="í$ľîḑe"/>
            <p:cNvSpPr/>
            <p:nvPr/>
          </p:nvSpPr>
          <p:spPr bwMode="auto">
            <a:xfrm>
              <a:off x="1547878" y="2031003"/>
              <a:ext cx="124979" cy="61718"/>
            </a:xfrm>
            <a:custGeom>
              <a:avLst/>
              <a:gdLst>
                <a:gd name="T0" fmla="*/ 31 w 34"/>
                <a:gd name="T1" fmla="*/ 9 h 17"/>
                <a:gd name="T2" fmla="*/ 23 w 34"/>
                <a:gd name="T3" fmla="*/ 0 h 17"/>
                <a:gd name="T4" fmla="*/ 3 w 34"/>
                <a:gd name="T5" fmla="*/ 9 h 17"/>
                <a:gd name="T6" fmla="*/ 11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3" y="0"/>
                  </a:cubicBezTo>
                  <a:cubicBezTo>
                    <a:pt x="15" y="0"/>
                    <a:pt x="6" y="4"/>
                    <a:pt x="3" y="9"/>
                  </a:cubicBezTo>
                  <a:cubicBezTo>
                    <a:pt x="0" y="13"/>
                    <a:pt x="3" y="17"/>
                    <a:pt x="11" y="17"/>
                  </a:cubicBezTo>
                  <a:cubicBezTo>
                    <a:pt x="19" y="17"/>
                    <a:pt x="28" y="13"/>
                    <a:pt x="31" y="9"/>
                  </a:cubicBezTo>
                  <a:close/>
                </a:path>
              </a:pathLst>
            </a:custGeom>
            <a:grpFill/>
            <a:ln>
              <a:noFill/>
            </a:ln>
          </p:spPr>
          <p:txBody>
            <a:bodyPr anchor="ctr"/>
            <a:lstStyle/>
            <a:p>
              <a:pPr algn="ctr"/>
            </a:p>
          </p:txBody>
        </p:sp>
        <p:sp>
          <p:nvSpPr>
            <p:cNvPr id="842" name="ïśļîḓe"/>
            <p:cNvSpPr/>
            <p:nvPr/>
          </p:nvSpPr>
          <p:spPr bwMode="auto">
            <a:xfrm>
              <a:off x="1675942" y="2031003"/>
              <a:ext cx="123436" cy="61718"/>
            </a:xfrm>
            <a:custGeom>
              <a:avLst/>
              <a:gdLst>
                <a:gd name="T0" fmla="*/ 31 w 34"/>
                <a:gd name="T1" fmla="*/ 9 h 17"/>
                <a:gd name="T2" fmla="*/ 22 w 34"/>
                <a:gd name="T3" fmla="*/ 0 h 17"/>
                <a:gd name="T4" fmla="*/ 3 w 34"/>
                <a:gd name="T5" fmla="*/ 9 h 17"/>
                <a:gd name="T6" fmla="*/ 11 w 34"/>
                <a:gd name="T7" fmla="*/ 17 h 17"/>
                <a:gd name="T8" fmla="*/ 31 w 34"/>
                <a:gd name="T9" fmla="*/ 9 h 17"/>
              </a:gdLst>
              <a:ahLst/>
              <a:cxnLst>
                <a:cxn ang="0">
                  <a:pos x="T0" y="T1"/>
                </a:cxn>
                <a:cxn ang="0">
                  <a:pos x="T2" y="T3"/>
                </a:cxn>
                <a:cxn ang="0">
                  <a:pos x="T4" y="T5"/>
                </a:cxn>
                <a:cxn ang="0">
                  <a:pos x="T6" y="T7"/>
                </a:cxn>
                <a:cxn ang="0">
                  <a:pos x="T8" y="T9"/>
                </a:cxn>
              </a:cxnLst>
              <a:rect l="0" t="0" r="r" b="b"/>
              <a:pathLst>
                <a:path w="34" h="17">
                  <a:moveTo>
                    <a:pt x="31" y="9"/>
                  </a:moveTo>
                  <a:cubicBezTo>
                    <a:pt x="34" y="4"/>
                    <a:pt x="30" y="0"/>
                    <a:pt x="22" y="0"/>
                  </a:cubicBezTo>
                  <a:cubicBezTo>
                    <a:pt x="15" y="0"/>
                    <a:pt x="6" y="4"/>
                    <a:pt x="3" y="9"/>
                  </a:cubicBezTo>
                  <a:cubicBezTo>
                    <a:pt x="0" y="13"/>
                    <a:pt x="4" y="17"/>
                    <a:pt x="11" y="17"/>
                  </a:cubicBezTo>
                  <a:cubicBezTo>
                    <a:pt x="19" y="17"/>
                    <a:pt x="28" y="13"/>
                    <a:pt x="31" y="9"/>
                  </a:cubicBezTo>
                  <a:close/>
                </a:path>
              </a:pathLst>
            </a:custGeom>
            <a:grpFill/>
            <a:ln>
              <a:noFill/>
            </a:ln>
          </p:spPr>
          <p:txBody>
            <a:bodyPr anchor="ctr"/>
            <a:lstStyle/>
            <a:p>
              <a:pPr algn="ctr"/>
            </a:p>
          </p:txBody>
        </p:sp>
        <p:sp>
          <p:nvSpPr>
            <p:cNvPr id="843" name="ïṣḻíḍè"/>
            <p:cNvSpPr/>
            <p:nvPr/>
          </p:nvSpPr>
          <p:spPr bwMode="auto">
            <a:xfrm>
              <a:off x="975444" y="2108150"/>
              <a:ext cx="131151" cy="64804"/>
            </a:xfrm>
            <a:custGeom>
              <a:avLst/>
              <a:gdLst>
                <a:gd name="T0" fmla="*/ 33 w 36"/>
                <a:gd name="T1" fmla="*/ 9 h 18"/>
                <a:gd name="T2" fmla="*/ 25 w 36"/>
                <a:gd name="T3" fmla="*/ 0 h 18"/>
                <a:gd name="T4" fmla="*/ 4 w 36"/>
                <a:gd name="T5" fmla="*/ 9 h 18"/>
                <a:gd name="T6" fmla="*/ 12 w 36"/>
                <a:gd name="T7" fmla="*/ 18 h 18"/>
                <a:gd name="T8" fmla="*/ 33 w 36"/>
                <a:gd name="T9" fmla="*/ 9 h 18"/>
              </a:gdLst>
              <a:ahLst/>
              <a:cxnLst>
                <a:cxn ang="0">
                  <a:pos x="T0" y="T1"/>
                </a:cxn>
                <a:cxn ang="0">
                  <a:pos x="T2" y="T3"/>
                </a:cxn>
                <a:cxn ang="0">
                  <a:pos x="T4" y="T5"/>
                </a:cxn>
                <a:cxn ang="0">
                  <a:pos x="T6" y="T7"/>
                </a:cxn>
                <a:cxn ang="0">
                  <a:pos x="T8" y="T9"/>
                </a:cxn>
              </a:cxnLst>
              <a:rect l="0" t="0" r="r" b="b"/>
              <a:pathLst>
                <a:path w="36" h="18">
                  <a:moveTo>
                    <a:pt x="33" y="9"/>
                  </a:moveTo>
                  <a:cubicBezTo>
                    <a:pt x="36" y="4"/>
                    <a:pt x="33" y="0"/>
                    <a:pt x="25" y="0"/>
                  </a:cubicBezTo>
                  <a:cubicBezTo>
                    <a:pt x="17" y="0"/>
                    <a:pt x="8" y="4"/>
                    <a:pt x="4" y="9"/>
                  </a:cubicBezTo>
                  <a:cubicBezTo>
                    <a:pt x="0" y="14"/>
                    <a:pt x="4" y="18"/>
                    <a:pt x="12" y="18"/>
                  </a:cubicBezTo>
                  <a:cubicBezTo>
                    <a:pt x="20" y="18"/>
                    <a:pt x="29" y="14"/>
                    <a:pt x="33" y="9"/>
                  </a:cubicBezTo>
                  <a:close/>
                </a:path>
              </a:pathLst>
            </a:custGeom>
            <a:grpFill/>
            <a:ln>
              <a:noFill/>
            </a:ln>
          </p:spPr>
          <p:txBody>
            <a:bodyPr anchor="ctr"/>
            <a:lstStyle/>
            <a:p>
              <a:pPr algn="ctr"/>
            </a:p>
          </p:txBody>
        </p:sp>
        <p:sp>
          <p:nvSpPr>
            <p:cNvPr id="844" name="ïṡľïḍê"/>
            <p:cNvSpPr/>
            <p:nvPr/>
          </p:nvSpPr>
          <p:spPr bwMode="auto">
            <a:xfrm>
              <a:off x="1106595" y="2108150"/>
              <a:ext cx="131151" cy="64804"/>
            </a:xfrm>
            <a:custGeom>
              <a:avLst/>
              <a:gdLst>
                <a:gd name="T0" fmla="*/ 32 w 36"/>
                <a:gd name="T1" fmla="*/ 9 h 18"/>
                <a:gd name="T2" fmla="*/ 24 w 36"/>
                <a:gd name="T3" fmla="*/ 0 h 18"/>
                <a:gd name="T4" fmla="*/ 3 w 36"/>
                <a:gd name="T5" fmla="*/ 9 h 18"/>
                <a:gd name="T6" fmla="*/ 11 w 36"/>
                <a:gd name="T7" fmla="*/ 18 h 18"/>
                <a:gd name="T8" fmla="*/ 32 w 36"/>
                <a:gd name="T9" fmla="*/ 9 h 18"/>
              </a:gdLst>
              <a:ahLst/>
              <a:cxnLst>
                <a:cxn ang="0">
                  <a:pos x="T0" y="T1"/>
                </a:cxn>
                <a:cxn ang="0">
                  <a:pos x="T2" y="T3"/>
                </a:cxn>
                <a:cxn ang="0">
                  <a:pos x="T4" y="T5"/>
                </a:cxn>
                <a:cxn ang="0">
                  <a:pos x="T6" y="T7"/>
                </a:cxn>
                <a:cxn ang="0">
                  <a:pos x="T8" y="T9"/>
                </a:cxn>
              </a:cxnLst>
              <a:rect l="0" t="0" r="r" b="b"/>
              <a:pathLst>
                <a:path w="36" h="18">
                  <a:moveTo>
                    <a:pt x="32" y="9"/>
                  </a:moveTo>
                  <a:cubicBezTo>
                    <a:pt x="36" y="4"/>
                    <a:pt x="32" y="0"/>
                    <a:pt x="24" y="0"/>
                  </a:cubicBezTo>
                  <a:cubicBezTo>
                    <a:pt x="16" y="0"/>
                    <a:pt x="7" y="4"/>
                    <a:pt x="3" y="9"/>
                  </a:cubicBezTo>
                  <a:cubicBezTo>
                    <a:pt x="0" y="14"/>
                    <a:pt x="3" y="18"/>
                    <a:pt x="11" y="18"/>
                  </a:cubicBezTo>
                  <a:cubicBezTo>
                    <a:pt x="19" y="18"/>
                    <a:pt x="29" y="14"/>
                    <a:pt x="32" y="9"/>
                  </a:cubicBezTo>
                  <a:close/>
                </a:path>
              </a:pathLst>
            </a:custGeom>
            <a:grpFill/>
            <a:ln>
              <a:noFill/>
            </a:ln>
          </p:spPr>
          <p:txBody>
            <a:bodyPr anchor="ctr"/>
            <a:lstStyle/>
            <a:p>
              <a:pPr algn="ctr"/>
            </a:p>
          </p:txBody>
        </p:sp>
        <p:sp>
          <p:nvSpPr>
            <p:cNvPr id="845" name="i$1íḑé"/>
            <p:cNvSpPr/>
            <p:nvPr/>
          </p:nvSpPr>
          <p:spPr bwMode="auto">
            <a:xfrm>
              <a:off x="654511" y="2188383"/>
              <a:ext cx="134237" cy="69433"/>
            </a:xfrm>
            <a:custGeom>
              <a:avLst/>
              <a:gdLst>
                <a:gd name="T0" fmla="*/ 33 w 37"/>
                <a:gd name="T1" fmla="*/ 9 h 19"/>
                <a:gd name="T2" fmla="*/ 26 w 37"/>
                <a:gd name="T3" fmla="*/ 0 h 19"/>
                <a:gd name="T4" fmla="*/ 4 w 37"/>
                <a:gd name="T5" fmla="*/ 9 h 19"/>
                <a:gd name="T6" fmla="*/ 12 w 37"/>
                <a:gd name="T7" fmla="*/ 19 h 19"/>
                <a:gd name="T8" fmla="*/ 33 w 37"/>
                <a:gd name="T9" fmla="*/ 9 h 19"/>
              </a:gdLst>
              <a:ahLst/>
              <a:cxnLst>
                <a:cxn ang="0">
                  <a:pos x="T0" y="T1"/>
                </a:cxn>
                <a:cxn ang="0">
                  <a:pos x="T2" y="T3"/>
                </a:cxn>
                <a:cxn ang="0">
                  <a:pos x="T4" y="T5"/>
                </a:cxn>
                <a:cxn ang="0">
                  <a:pos x="T6" y="T7"/>
                </a:cxn>
                <a:cxn ang="0">
                  <a:pos x="T8" y="T9"/>
                </a:cxn>
              </a:cxnLst>
              <a:rect l="0" t="0" r="r" b="b"/>
              <a:pathLst>
                <a:path w="37" h="19">
                  <a:moveTo>
                    <a:pt x="33" y="9"/>
                  </a:moveTo>
                  <a:cubicBezTo>
                    <a:pt x="37" y="4"/>
                    <a:pt x="34" y="0"/>
                    <a:pt x="26" y="0"/>
                  </a:cubicBezTo>
                  <a:cubicBezTo>
                    <a:pt x="18" y="0"/>
                    <a:pt x="8" y="4"/>
                    <a:pt x="4" y="9"/>
                  </a:cubicBezTo>
                  <a:cubicBezTo>
                    <a:pt x="0" y="14"/>
                    <a:pt x="4" y="19"/>
                    <a:pt x="12" y="19"/>
                  </a:cubicBezTo>
                  <a:cubicBezTo>
                    <a:pt x="20" y="19"/>
                    <a:pt x="29" y="14"/>
                    <a:pt x="33" y="9"/>
                  </a:cubicBezTo>
                  <a:close/>
                </a:path>
              </a:pathLst>
            </a:custGeom>
            <a:grpFill/>
            <a:ln>
              <a:noFill/>
            </a:ln>
          </p:spPr>
          <p:txBody>
            <a:bodyPr anchor="ctr"/>
            <a:lstStyle/>
            <a:p>
              <a:pPr algn="ctr"/>
            </a:p>
          </p:txBody>
        </p:sp>
        <p:sp>
          <p:nvSpPr>
            <p:cNvPr id="846" name="îS1ïḓe"/>
            <p:cNvSpPr/>
            <p:nvPr/>
          </p:nvSpPr>
          <p:spPr bwMode="auto">
            <a:xfrm>
              <a:off x="785662" y="2188383"/>
              <a:ext cx="134237" cy="69433"/>
            </a:xfrm>
            <a:custGeom>
              <a:avLst/>
              <a:gdLst>
                <a:gd name="T0" fmla="*/ 33 w 37"/>
                <a:gd name="T1" fmla="*/ 9 h 19"/>
                <a:gd name="T2" fmla="*/ 25 w 37"/>
                <a:gd name="T3" fmla="*/ 0 h 19"/>
                <a:gd name="T4" fmla="*/ 4 w 37"/>
                <a:gd name="T5" fmla="*/ 9 h 19"/>
                <a:gd name="T6" fmla="*/ 12 w 37"/>
                <a:gd name="T7" fmla="*/ 19 h 19"/>
                <a:gd name="T8" fmla="*/ 33 w 37"/>
                <a:gd name="T9" fmla="*/ 9 h 19"/>
              </a:gdLst>
              <a:ahLst/>
              <a:cxnLst>
                <a:cxn ang="0">
                  <a:pos x="T0" y="T1"/>
                </a:cxn>
                <a:cxn ang="0">
                  <a:pos x="T2" y="T3"/>
                </a:cxn>
                <a:cxn ang="0">
                  <a:pos x="T4" y="T5"/>
                </a:cxn>
                <a:cxn ang="0">
                  <a:pos x="T6" y="T7"/>
                </a:cxn>
                <a:cxn ang="0">
                  <a:pos x="T8" y="T9"/>
                </a:cxn>
              </a:cxnLst>
              <a:rect l="0" t="0" r="r" b="b"/>
              <a:pathLst>
                <a:path w="37" h="19">
                  <a:moveTo>
                    <a:pt x="33" y="9"/>
                  </a:moveTo>
                  <a:cubicBezTo>
                    <a:pt x="37" y="4"/>
                    <a:pt x="33" y="0"/>
                    <a:pt x="25" y="0"/>
                  </a:cubicBezTo>
                  <a:cubicBezTo>
                    <a:pt x="17" y="0"/>
                    <a:pt x="8" y="4"/>
                    <a:pt x="4" y="9"/>
                  </a:cubicBezTo>
                  <a:cubicBezTo>
                    <a:pt x="0" y="14"/>
                    <a:pt x="4" y="19"/>
                    <a:pt x="12" y="19"/>
                  </a:cubicBezTo>
                  <a:cubicBezTo>
                    <a:pt x="20" y="19"/>
                    <a:pt x="29" y="14"/>
                    <a:pt x="33" y="9"/>
                  </a:cubicBezTo>
                  <a:close/>
                </a:path>
              </a:pathLst>
            </a:custGeom>
            <a:grpFill/>
            <a:ln>
              <a:noFill/>
            </a:ln>
          </p:spPr>
          <p:txBody>
            <a:bodyPr anchor="ctr"/>
            <a:lstStyle/>
            <a:p>
              <a:pPr algn="ctr"/>
            </a:p>
          </p:txBody>
        </p:sp>
        <p:sp>
          <p:nvSpPr>
            <p:cNvPr id="847" name="íŝ1ïďê"/>
            <p:cNvSpPr/>
            <p:nvPr/>
          </p:nvSpPr>
          <p:spPr bwMode="auto">
            <a:xfrm>
              <a:off x="1836408" y="2188383"/>
              <a:ext cx="128065" cy="69433"/>
            </a:xfrm>
            <a:custGeom>
              <a:avLst/>
              <a:gdLst>
                <a:gd name="T0" fmla="*/ 32 w 35"/>
                <a:gd name="T1" fmla="*/ 9 h 19"/>
                <a:gd name="T2" fmla="*/ 23 w 35"/>
                <a:gd name="T3" fmla="*/ 0 h 19"/>
                <a:gd name="T4" fmla="*/ 3 w 35"/>
                <a:gd name="T5" fmla="*/ 9 h 19"/>
                <a:gd name="T6" fmla="*/ 1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1" y="0"/>
                    <a:pt x="23" y="0"/>
                  </a:cubicBezTo>
                  <a:cubicBezTo>
                    <a:pt x="15" y="0"/>
                    <a:pt x="6" y="4"/>
                    <a:pt x="3" y="9"/>
                  </a:cubicBezTo>
                  <a:cubicBezTo>
                    <a:pt x="0" y="14"/>
                    <a:pt x="4" y="19"/>
                    <a:pt x="12" y="19"/>
                  </a:cubicBezTo>
                  <a:cubicBezTo>
                    <a:pt x="20" y="19"/>
                    <a:pt x="29" y="14"/>
                    <a:pt x="32" y="9"/>
                  </a:cubicBezTo>
                  <a:close/>
                </a:path>
              </a:pathLst>
            </a:custGeom>
            <a:grpFill/>
            <a:ln>
              <a:noFill/>
            </a:ln>
          </p:spPr>
          <p:txBody>
            <a:bodyPr anchor="ctr"/>
            <a:lstStyle/>
            <a:p>
              <a:pPr algn="ctr"/>
            </a:p>
          </p:txBody>
        </p:sp>
        <p:sp>
          <p:nvSpPr>
            <p:cNvPr id="848" name="îŝlîḍê"/>
            <p:cNvSpPr/>
            <p:nvPr/>
          </p:nvSpPr>
          <p:spPr bwMode="auto">
            <a:xfrm>
              <a:off x="1964473" y="2188383"/>
              <a:ext cx="126522" cy="69433"/>
            </a:xfrm>
            <a:custGeom>
              <a:avLst/>
              <a:gdLst>
                <a:gd name="T0" fmla="*/ 33 w 35"/>
                <a:gd name="T1" fmla="*/ 9 h 19"/>
                <a:gd name="T2" fmla="*/ 23 w 35"/>
                <a:gd name="T3" fmla="*/ 0 h 19"/>
                <a:gd name="T4" fmla="*/ 3 w 35"/>
                <a:gd name="T5" fmla="*/ 9 h 19"/>
                <a:gd name="T6" fmla="*/ 13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5" y="4"/>
                    <a:pt x="31" y="0"/>
                    <a:pt x="23" y="0"/>
                  </a:cubicBezTo>
                  <a:cubicBezTo>
                    <a:pt x="15" y="0"/>
                    <a:pt x="6" y="4"/>
                    <a:pt x="3" y="9"/>
                  </a:cubicBezTo>
                  <a:cubicBezTo>
                    <a:pt x="0" y="14"/>
                    <a:pt x="5" y="19"/>
                    <a:pt x="13" y="19"/>
                  </a:cubicBezTo>
                  <a:cubicBezTo>
                    <a:pt x="21" y="19"/>
                    <a:pt x="30" y="14"/>
                    <a:pt x="33" y="9"/>
                  </a:cubicBezTo>
                  <a:close/>
                </a:path>
              </a:pathLst>
            </a:custGeom>
            <a:grpFill/>
            <a:ln>
              <a:noFill/>
            </a:ln>
          </p:spPr>
          <p:txBody>
            <a:bodyPr anchor="ctr"/>
            <a:lstStyle/>
            <a:p>
              <a:pPr algn="ctr"/>
            </a:p>
          </p:txBody>
        </p:sp>
        <p:sp>
          <p:nvSpPr>
            <p:cNvPr id="849" name="ïṧľíḍê"/>
            <p:cNvSpPr/>
            <p:nvPr/>
          </p:nvSpPr>
          <p:spPr bwMode="auto">
            <a:xfrm>
              <a:off x="2095623" y="2188383"/>
              <a:ext cx="128065" cy="69433"/>
            </a:xfrm>
            <a:custGeom>
              <a:avLst/>
              <a:gdLst>
                <a:gd name="T0" fmla="*/ 32 w 35"/>
                <a:gd name="T1" fmla="*/ 9 h 19"/>
                <a:gd name="T2" fmla="*/ 23 w 35"/>
                <a:gd name="T3" fmla="*/ 0 h 19"/>
                <a:gd name="T4" fmla="*/ 3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1" y="0"/>
                    <a:pt x="23" y="0"/>
                  </a:cubicBezTo>
                  <a:cubicBezTo>
                    <a:pt x="15" y="0"/>
                    <a:pt x="6" y="4"/>
                    <a:pt x="3"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850" name="ïṩḷîḑè"/>
            <p:cNvSpPr/>
            <p:nvPr/>
          </p:nvSpPr>
          <p:spPr bwMode="auto">
            <a:xfrm>
              <a:off x="2226774" y="2188383"/>
              <a:ext cx="128065" cy="69433"/>
            </a:xfrm>
            <a:custGeom>
              <a:avLst/>
              <a:gdLst>
                <a:gd name="T0" fmla="*/ 32 w 35"/>
                <a:gd name="T1" fmla="*/ 9 h 19"/>
                <a:gd name="T2" fmla="*/ 22 w 35"/>
                <a:gd name="T3" fmla="*/ 0 h 19"/>
                <a:gd name="T4" fmla="*/ 3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1" y="0"/>
                    <a:pt x="22" y="0"/>
                  </a:cubicBezTo>
                  <a:cubicBezTo>
                    <a:pt x="14" y="0"/>
                    <a:pt x="6" y="4"/>
                    <a:pt x="3" y="9"/>
                  </a:cubicBezTo>
                  <a:cubicBezTo>
                    <a:pt x="0" y="14"/>
                    <a:pt x="5" y="19"/>
                    <a:pt x="13" y="19"/>
                  </a:cubicBezTo>
                  <a:cubicBezTo>
                    <a:pt x="21" y="19"/>
                    <a:pt x="30" y="14"/>
                    <a:pt x="32" y="9"/>
                  </a:cubicBezTo>
                  <a:close/>
                </a:path>
              </a:pathLst>
            </a:custGeom>
            <a:grpFill/>
            <a:ln>
              <a:noFill/>
            </a:ln>
          </p:spPr>
          <p:txBody>
            <a:bodyPr anchor="ctr"/>
            <a:lstStyle/>
            <a:p>
              <a:pPr algn="ctr"/>
            </a:p>
          </p:txBody>
        </p:sp>
        <p:sp>
          <p:nvSpPr>
            <p:cNvPr id="851" name="iṩḷïdé"/>
            <p:cNvSpPr/>
            <p:nvPr/>
          </p:nvSpPr>
          <p:spPr bwMode="auto">
            <a:xfrm>
              <a:off x="1785491" y="2271702"/>
              <a:ext cx="131151" cy="69433"/>
            </a:xfrm>
            <a:custGeom>
              <a:avLst/>
              <a:gdLst>
                <a:gd name="T0" fmla="*/ 33 w 36"/>
                <a:gd name="T1" fmla="*/ 9 h 19"/>
                <a:gd name="T2" fmla="*/ 23 w 36"/>
                <a:gd name="T3" fmla="*/ 0 h 19"/>
                <a:gd name="T4" fmla="*/ 3 w 36"/>
                <a:gd name="T5" fmla="*/ 9 h 19"/>
                <a:gd name="T6" fmla="*/ 12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6" y="4"/>
                    <a:pt x="31" y="0"/>
                    <a:pt x="23" y="0"/>
                  </a:cubicBezTo>
                  <a:cubicBezTo>
                    <a:pt x="15" y="0"/>
                    <a:pt x="6" y="4"/>
                    <a:pt x="3" y="9"/>
                  </a:cubicBezTo>
                  <a:cubicBezTo>
                    <a:pt x="0" y="14"/>
                    <a:pt x="4" y="19"/>
                    <a:pt x="12" y="19"/>
                  </a:cubicBezTo>
                  <a:cubicBezTo>
                    <a:pt x="20" y="19"/>
                    <a:pt x="30" y="14"/>
                    <a:pt x="33" y="9"/>
                  </a:cubicBezTo>
                  <a:close/>
                </a:path>
              </a:pathLst>
            </a:custGeom>
            <a:grpFill/>
            <a:ln>
              <a:noFill/>
            </a:ln>
          </p:spPr>
          <p:txBody>
            <a:bodyPr anchor="ctr"/>
            <a:lstStyle/>
            <a:p>
              <a:pPr algn="ctr"/>
            </a:p>
          </p:txBody>
        </p:sp>
        <p:sp>
          <p:nvSpPr>
            <p:cNvPr id="852" name="išḷîďé"/>
            <p:cNvSpPr/>
            <p:nvPr/>
          </p:nvSpPr>
          <p:spPr bwMode="auto">
            <a:xfrm>
              <a:off x="1916641" y="2271702"/>
              <a:ext cx="131151" cy="69433"/>
            </a:xfrm>
            <a:custGeom>
              <a:avLst/>
              <a:gdLst>
                <a:gd name="T0" fmla="*/ 33 w 36"/>
                <a:gd name="T1" fmla="*/ 9 h 19"/>
                <a:gd name="T2" fmla="*/ 23 w 36"/>
                <a:gd name="T3" fmla="*/ 0 h 19"/>
                <a:gd name="T4" fmla="*/ 3 w 36"/>
                <a:gd name="T5" fmla="*/ 9 h 19"/>
                <a:gd name="T6" fmla="*/ 13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6" y="4"/>
                    <a:pt x="32" y="0"/>
                    <a:pt x="23" y="0"/>
                  </a:cubicBezTo>
                  <a:cubicBezTo>
                    <a:pt x="15" y="0"/>
                    <a:pt x="6" y="4"/>
                    <a:pt x="3" y="9"/>
                  </a:cubicBezTo>
                  <a:cubicBezTo>
                    <a:pt x="0" y="14"/>
                    <a:pt x="4" y="19"/>
                    <a:pt x="13" y="19"/>
                  </a:cubicBezTo>
                  <a:cubicBezTo>
                    <a:pt x="21" y="19"/>
                    <a:pt x="30" y="14"/>
                    <a:pt x="33" y="9"/>
                  </a:cubicBezTo>
                  <a:close/>
                </a:path>
              </a:pathLst>
            </a:custGeom>
            <a:grpFill/>
            <a:ln>
              <a:noFill/>
            </a:ln>
          </p:spPr>
          <p:txBody>
            <a:bodyPr anchor="ctr"/>
            <a:lstStyle/>
            <a:p>
              <a:pPr algn="ctr"/>
            </a:p>
          </p:txBody>
        </p:sp>
        <p:sp>
          <p:nvSpPr>
            <p:cNvPr id="853" name="iSļíḋé"/>
            <p:cNvSpPr/>
            <p:nvPr/>
          </p:nvSpPr>
          <p:spPr bwMode="auto">
            <a:xfrm>
              <a:off x="2050878" y="2271702"/>
              <a:ext cx="128065" cy="69433"/>
            </a:xfrm>
            <a:custGeom>
              <a:avLst/>
              <a:gdLst>
                <a:gd name="T0" fmla="*/ 32 w 35"/>
                <a:gd name="T1" fmla="*/ 9 h 19"/>
                <a:gd name="T2" fmla="*/ 22 w 35"/>
                <a:gd name="T3" fmla="*/ 0 h 19"/>
                <a:gd name="T4" fmla="*/ 3 w 35"/>
                <a:gd name="T5" fmla="*/ 9 h 19"/>
                <a:gd name="T6" fmla="*/ 12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1" y="0"/>
                    <a:pt x="22" y="0"/>
                  </a:cubicBezTo>
                  <a:cubicBezTo>
                    <a:pt x="14" y="0"/>
                    <a:pt x="5" y="4"/>
                    <a:pt x="3" y="9"/>
                  </a:cubicBezTo>
                  <a:cubicBezTo>
                    <a:pt x="0" y="14"/>
                    <a:pt x="4" y="19"/>
                    <a:pt x="12" y="19"/>
                  </a:cubicBezTo>
                  <a:cubicBezTo>
                    <a:pt x="20" y="19"/>
                    <a:pt x="29" y="14"/>
                    <a:pt x="32" y="9"/>
                  </a:cubicBezTo>
                  <a:close/>
                </a:path>
              </a:pathLst>
            </a:custGeom>
            <a:grpFill/>
            <a:ln>
              <a:noFill/>
            </a:ln>
          </p:spPr>
          <p:txBody>
            <a:bodyPr anchor="ctr"/>
            <a:lstStyle/>
            <a:p>
              <a:pPr algn="ctr"/>
            </a:p>
          </p:txBody>
        </p:sp>
        <p:sp>
          <p:nvSpPr>
            <p:cNvPr id="854" name="îṥḻiḑê"/>
            <p:cNvSpPr/>
            <p:nvPr/>
          </p:nvSpPr>
          <p:spPr bwMode="auto">
            <a:xfrm>
              <a:off x="2183571" y="2271702"/>
              <a:ext cx="126522" cy="69433"/>
            </a:xfrm>
            <a:custGeom>
              <a:avLst/>
              <a:gdLst>
                <a:gd name="T0" fmla="*/ 32 w 35"/>
                <a:gd name="T1" fmla="*/ 9 h 19"/>
                <a:gd name="T2" fmla="*/ 23 w 35"/>
                <a:gd name="T3" fmla="*/ 0 h 19"/>
                <a:gd name="T4" fmla="*/ 3 w 35"/>
                <a:gd name="T5" fmla="*/ 9 h 19"/>
                <a:gd name="T6" fmla="*/ 13 w 35"/>
                <a:gd name="T7" fmla="*/ 19 h 19"/>
                <a:gd name="T8" fmla="*/ 32 w 35"/>
                <a:gd name="T9" fmla="*/ 9 h 19"/>
              </a:gdLst>
              <a:ahLst/>
              <a:cxnLst>
                <a:cxn ang="0">
                  <a:pos x="T0" y="T1"/>
                </a:cxn>
                <a:cxn ang="0">
                  <a:pos x="T2" y="T3"/>
                </a:cxn>
                <a:cxn ang="0">
                  <a:pos x="T4" y="T5"/>
                </a:cxn>
                <a:cxn ang="0">
                  <a:pos x="T6" y="T7"/>
                </a:cxn>
                <a:cxn ang="0">
                  <a:pos x="T8" y="T9"/>
                </a:cxn>
              </a:cxnLst>
              <a:rect l="0" t="0" r="r" b="b"/>
              <a:pathLst>
                <a:path w="35" h="19">
                  <a:moveTo>
                    <a:pt x="32" y="9"/>
                  </a:moveTo>
                  <a:cubicBezTo>
                    <a:pt x="35" y="4"/>
                    <a:pt x="31" y="0"/>
                    <a:pt x="23" y="0"/>
                  </a:cubicBezTo>
                  <a:cubicBezTo>
                    <a:pt x="14" y="0"/>
                    <a:pt x="6" y="4"/>
                    <a:pt x="3" y="9"/>
                  </a:cubicBezTo>
                  <a:cubicBezTo>
                    <a:pt x="0" y="14"/>
                    <a:pt x="4" y="19"/>
                    <a:pt x="13" y="19"/>
                  </a:cubicBezTo>
                  <a:cubicBezTo>
                    <a:pt x="21" y="19"/>
                    <a:pt x="30" y="14"/>
                    <a:pt x="32" y="9"/>
                  </a:cubicBezTo>
                  <a:close/>
                </a:path>
              </a:pathLst>
            </a:custGeom>
            <a:grpFill/>
            <a:ln>
              <a:noFill/>
            </a:ln>
          </p:spPr>
          <p:txBody>
            <a:bodyPr anchor="ctr"/>
            <a:lstStyle/>
            <a:p>
              <a:pPr algn="ctr"/>
            </a:p>
          </p:txBody>
        </p:sp>
        <p:sp>
          <p:nvSpPr>
            <p:cNvPr id="855" name="í$ļíďè"/>
            <p:cNvSpPr/>
            <p:nvPr/>
          </p:nvSpPr>
          <p:spPr bwMode="auto">
            <a:xfrm>
              <a:off x="1868810" y="2356565"/>
              <a:ext cx="131151" cy="69433"/>
            </a:xfrm>
            <a:custGeom>
              <a:avLst/>
              <a:gdLst>
                <a:gd name="T0" fmla="*/ 33 w 36"/>
                <a:gd name="T1" fmla="*/ 9 h 19"/>
                <a:gd name="T2" fmla="*/ 23 w 36"/>
                <a:gd name="T3" fmla="*/ 0 h 19"/>
                <a:gd name="T4" fmla="*/ 3 w 36"/>
                <a:gd name="T5" fmla="*/ 9 h 19"/>
                <a:gd name="T6" fmla="*/ 12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6" y="4"/>
                    <a:pt x="32" y="0"/>
                    <a:pt x="23" y="0"/>
                  </a:cubicBezTo>
                  <a:cubicBezTo>
                    <a:pt x="15" y="0"/>
                    <a:pt x="6" y="4"/>
                    <a:pt x="3" y="9"/>
                  </a:cubicBezTo>
                  <a:cubicBezTo>
                    <a:pt x="0" y="15"/>
                    <a:pt x="4" y="19"/>
                    <a:pt x="12" y="19"/>
                  </a:cubicBezTo>
                  <a:cubicBezTo>
                    <a:pt x="21" y="19"/>
                    <a:pt x="30" y="15"/>
                    <a:pt x="33" y="9"/>
                  </a:cubicBezTo>
                  <a:close/>
                </a:path>
              </a:pathLst>
            </a:custGeom>
            <a:grpFill/>
            <a:ln>
              <a:noFill/>
            </a:ln>
          </p:spPr>
          <p:txBody>
            <a:bodyPr anchor="ctr"/>
            <a:lstStyle/>
            <a:p>
              <a:pPr algn="ctr"/>
            </a:p>
          </p:txBody>
        </p:sp>
        <p:sp>
          <p:nvSpPr>
            <p:cNvPr id="856" name="íṧlîďè"/>
            <p:cNvSpPr/>
            <p:nvPr/>
          </p:nvSpPr>
          <p:spPr bwMode="auto">
            <a:xfrm>
              <a:off x="2004590" y="2356565"/>
              <a:ext cx="126522" cy="69433"/>
            </a:xfrm>
            <a:custGeom>
              <a:avLst/>
              <a:gdLst>
                <a:gd name="T0" fmla="*/ 33 w 35"/>
                <a:gd name="T1" fmla="*/ 9 h 19"/>
                <a:gd name="T2" fmla="*/ 23 w 35"/>
                <a:gd name="T3" fmla="*/ 0 h 19"/>
                <a:gd name="T4" fmla="*/ 3 w 35"/>
                <a:gd name="T5" fmla="*/ 9 h 19"/>
                <a:gd name="T6" fmla="*/ 12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5" y="4"/>
                    <a:pt x="31" y="0"/>
                    <a:pt x="23" y="0"/>
                  </a:cubicBezTo>
                  <a:cubicBezTo>
                    <a:pt x="15" y="0"/>
                    <a:pt x="6" y="4"/>
                    <a:pt x="3" y="9"/>
                  </a:cubicBezTo>
                  <a:cubicBezTo>
                    <a:pt x="0" y="15"/>
                    <a:pt x="4" y="19"/>
                    <a:pt x="12" y="19"/>
                  </a:cubicBezTo>
                  <a:cubicBezTo>
                    <a:pt x="21" y="19"/>
                    <a:pt x="30" y="15"/>
                    <a:pt x="33" y="9"/>
                  </a:cubicBezTo>
                  <a:close/>
                </a:path>
              </a:pathLst>
            </a:custGeom>
            <a:grpFill/>
            <a:ln>
              <a:noFill/>
            </a:ln>
          </p:spPr>
          <p:txBody>
            <a:bodyPr anchor="ctr"/>
            <a:lstStyle/>
            <a:p>
              <a:pPr algn="ctr"/>
            </a:p>
          </p:txBody>
        </p:sp>
        <p:sp>
          <p:nvSpPr>
            <p:cNvPr id="857" name="íšļîḍè"/>
            <p:cNvSpPr/>
            <p:nvPr/>
          </p:nvSpPr>
          <p:spPr bwMode="auto">
            <a:xfrm>
              <a:off x="2135740" y="2356565"/>
              <a:ext cx="131151" cy="69433"/>
            </a:xfrm>
            <a:custGeom>
              <a:avLst/>
              <a:gdLst>
                <a:gd name="T0" fmla="*/ 33 w 36"/>
                <a:gd name="T1" fmla="*/ 9 h 19"/>
                <a:gd name="T2" fmla="*/ 23 w 36"/>
                <a:gd name="T3" fmla="*/ 0 h 19"/>
                <a:gd name="T4" fmla="*/ 3 w 36"/>
                <a:gd name="T5" fmla="*/ 9 h 19"/>
                <a:gd name="T6" fmla="*/ 13 w 36"/>
                <a:gd name="T7" fmla="*/ 19 h 19"/>
                <a:gd name="T8" fmla="*/ 33 w 36"/>
                <a:gd name="T9" fmla="*/ 9 h 19"/>
              </a:gdLst>
              <a:ahLst/>
              <a:cxnLst>
                <a:cxn ang="0">
                  <a:pos x="T0" y="T1"/>
                </a:cxn>
                <a:cxn ang="0">
                  <a:pos x="T2" y="T3"/>
                </a:cxn>
                <a:cxn ang="0">
                  <a:pos x="T4" y="T5"/>
                </a:cxn>
                <a:cxn ang="0">
                  <a:pos x="T6" y="T7"/>
                </a:cxn>
                <a:cxn ang="0">
                  <a:pos x="T8" y="T9"/>
                </a:cxn>
              </a:cxnLst>
              <a:rect l="0" t="0" r="r" b="b"/>
              <a:pathLst>
                <a:path w="36" h="19">
                  <a:moveTo>
                    <a:pt x="33" y="9"/>
                  </a:moveTo>
                  <a:cubicBezTo>
                    <a:pt x="36" y="4"/>
                    <a:pt x="32" y="0"/>
                    <a:pt x="23" y="0"/>
                  </a:cubicBezTo>
                  <a:cubicBezTo>
                    <a:pt x="15" y="0"/>
                    <a:pt x="6" y="4"/>
                    <a:pt x="3" y="9"/>
                  </a:cubicBezTo>
                  <a:cubicBezTo>
                    <a:pt x="0" y="15"/>
                    <a:pt x="5" y="19"/>
                    <a:pt x="13" y="19"/>
                  </a:cubicBezTo>
                  <a:cubicBezTo>
                    <a:pt x="21" y="19"/>
                    <a:pt x="31" y="15"/>
                    <a:pt x="33" y="9"/>
                  </a:cubicBezTo>
                  <a:close/>
                </a:path>
              </a:pathLst>
            </a:custGeom>
            <a:grpFill/>
            <a:ln>
              <a:noFill/>
            </a:ln>
          </p:spPr>
          <p:txBody>
            <a:bodyPr anchor="ctr"/>
            <a:lstStyle/>
            <a:p>
              <a:pPr algn="ctr"/>
            </a:p>
          </p:txBody>
        </p:sp>
        <p:sp>
          <p:nvSpPr>
            <p:cNvPr id="858" name="isḻïdè"/>
            <p:cNvSpPr/>
            <p:nvPr/>
          </p:nvSpPr>
          <p:spPr bwMode="auto">
            <a:xfrm>
              <a:off x="1817893" y="2439884"/>
              <a:ext cx="135779" cy="74061"/>
            </a:xfrm>
            <a:custGeom>
              <a:avLst/>
              <a:gdLst>
                <a:gd name="T0" fmla="*/ 33 w 37"/>
                <a:gd name="T1" fmla="*/ 10 h 20"/>
                <a:gd name="T2" fmla="*/ 24 w 37"/>
                <a:gd name="T3" fmla="*/ 0 h 20"/>
                <a:gd name="T4" fmla="*/ 3 w 37"/>
                <a:gd name="T5" fmla="*/ 10 h 20"/>
                <a:gd name="T6" fmla="*/ 13 w 37"/>
                <a:gd name="T7" fmla="*/ 20 h 20"/>
                <a:gd name="T8" fmla="*/ 33 w 37"/>
                <a:gd name="T9" fmla="*/ 10 h 20"/>
              </a:gdLst>
              <a:ahLst/>
              <a:cxnLst>
                <a:cxn ang="0">
                  <a:pos x="T0" y="T1"/>
                </a:cxn>
                <a:cxn ang="0">
                  <a:pos x="T2" y="T3"/>
                </a:cxn>
                <a:cxn ang="0">
                  <a:pos x="T4" y="T5"/>
                </a:cxn>
                <a:cxn ang="0">
                  <a:pos x="T6" y="T7"/>
                </a:cxn>
                <a:cxn ang="0">
                  <a:pos x="T8" y="T9"/>
                </a:cxn>
              </a:cxnLst>
              <a:rect l="0" t="0" r="r" b="b"/>
              <a:pathLst>
                <a:path w="37" h="20">
                  <a:moveTo>
                    <a:pt x="33" y="10"/>
                  </a:moveTo>
                  <a:cubicBezTo>
                    <a:pt x="37" y="5"/>
                    <a:pt x="32" y="0"/>
                    <a:pt x="24" y="0"/>
                  </a:cubicBezTo>
                  <a:cubicBezTo>
                    <a:pt x="16" y="0"/>
                    <a:pt x="6" y="5"/>
                    <a:pt x="3" y="10"/>
                  </a:cubicBezTo>
                  <a:cubicBezTo>
                    <a:pt x="0" y="16"/>
                    <a:pt x="4" y="20"/>
                    <a:pt x="13" y="20"/>
                  </a:cubicBezTo>
                  <a:cubicBezTo>
                    <a:pt x="21" y="20"/>
                    <a:pt x="30" y="16"/>
                    <a:pt x="33" y="10"/>
                  </a:cubicBezTo>
                  <a:close/>
                </a:path>
              </a:pathLst>
            </a:custGeom>
            <a:grpFill/>
            <a:ln>
              <a:noFill/>
            </a:ln>
          </p:spPr>
          <p:txBody>
            <a:bodyPr anchor="ctr"/>
            <a:lstStyle/>
            <a:p>
              <a:pPr algn="ctr"/>
            </a:p>
          </p:txBody>
        </p:sp>
        <p:sp>
          <p:nvSpPr>
            <p:cNvPr id="859" name="íṣlidê"/>
            <p:cNvSpPr/>
            <p:nvPr/>
          </p:nvSpPr>
          <p:spPr bwMode="auto">
            <a:xfrm>
              <a:off x="1953672" y="2439884"/>
              <a:ext cx="134237" cy="74061"/>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5"/>
                    <a:pt x="32" y="0"/>
                    <a:pt x="24" y="0"/>
                  </a:cubicBezTo>
                  <a:cubicBezTo>
                    <a:pt x="16" y="0"/>
                    <a:pt x="6" y="5"/>
                    <a:pt x="3" y="10"/>
                  </a:cubicBezTo>
                  <a:cubicBezTo>
                    <a:pt x="0" y="16"/>
                    <a:pt x="5" y="20"/>
                    <a:pt x="13" y="20"/>
                  </a:cubicBezTo>
                  <a:cubicBezTo>
                    <a:pt x="21" y="20"/>
                    <a:pt x="31" y="16"/>
                    <a:pt x="34" y="10"/>
                  </a:cubicBezTo>
                  <a:close/>
                </a:path>
              </a:pathLst>
            </a:custGeom>
            <a:grpFill/>
            <a:ln>
              <a:noFill/>
            </a:ln>
          </p:spPr>
          <p:txBody>
            <a:bodyPr anchor="ctr"/>
            <a:lstStyle/>
            <a:p>
              <a:pPr algn="ctr"/>
            </a:p>
          </p:txBody>
        </p:sp>
        <p:sp>
          <p:nvSpPr>
            <p:cNvPr id="860" name="îşḻïḑê"/>
            <p:cNvSpPr/>
            <p:nvPr/>
          </p:nvSpPr>
          <p:spPr bwMode="auto">
            <a:xfrm>
              <a:off x="2090995" y="2439884"/>
              <a:ext cx="132693" cy="74061"/>
            </a:xfrm>
            <a:custGeom>
              <a:avLst/>
              <a:gdLst>
                <a:gd name="T0" fmla="*/ 33 w 36"/>
                <a:gd name="T1" fmla="*/ 10 h 20"/>
                <a:gd name="T2" fmla="*/ 23 w 36"/>
                <a:gd name="T3" fmla="*/ 0 h 20"/>
                <a:gd name="T4" fmla="*/ 2 w 36"/>
                <a:gd name="T5" fmla="*/ 10 h 20"/>
                <a:gd name="T6" fmla="*/ 12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5"/>
                    <a:pt x="31" y="0"/>
                    <a:pt x="23" y="0"/>
                  </a:cubicBezTo>
                  <a:cubicBezTo>
                    <a:pt x="15" y="0"/>
                    <a:pt x="5" y="5"/>
                    <a:pt x="2" y="10"/>
                  </a:cubicBezTo>
                  <a:cubicBezTo>
                    <a:pt x="0" y="16"/>
                    <a:pt x="4" y="20"/>
                    <a:pt x="12" y="20"/>
                  </a:cubicBezTo>
                  <a:cubicBezTo>
                    <a:pt x="21" y="20"/>
                    <a:pt x="30" y="16"/>
                    <a:pt x="33" y="10"/>
                  </a:cubicBezTo>
                  <a:close/>
                </a:path>
              </a:pathLst>
            </a:custGeom>
            <a:grpFill/>
            <a:ln>
              <a:noFill/>
            </a:ln>
          </p:spPr>
          <p:txBody>
            <a:bodyPr anchor="ctr"/>
            <a:lstStyle/>
            <a:p>
              <a:pPr algn="ctr"/>
            </a:p>
          </p:txBody>
        </p:sp>
        <p:sp>
          <p:nvSpPr>
            <p:cNvPr id="861" name="išḻîḋe"/>
            <p:cNvSpPr/>
            <p:nvPr/>
          </p:nvSpPr>
          <p:spPr bwMode="auto">
            <a:xfrm>
              <a:off x="1766976" y="2532461"/>
              <a:ext cx="134237" cy="72519"/>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3" y="0"/>
                    <a:pt x="24" y="0"/>
                  </a:cubicBezTo>
                  <a:cubicBezTo>
                    <a:pt x="16" y="0"/>
                    <a:pt x="6" y="4"/>
                    <a:pt x="3" y="10"/>
                  </a:cubicBezTo>
                  <a:cubicBezTo>
                    <a:pt x="0" y="15"/>
                    <a:pt x="4" y="20"/>
                    <a:pt x="13" y="20"/>
                  </a:cubicBezTo>
                  <a:cubicBezTo>
                    <a:pt x="21" y="20"/>
                    <a:pt x="31" y="15"/>
                    <a:pt x="34" y="10"/>
                  </a:cubicBezTo>
                  <a:close/>
                </a:path>
              </a:pathLst>
            </a:custGeom>
            <a:grpFill/>
            <a:ln>
              <a:noFill/>
            </a:ln>
          </p:spPr>
          <p:txBody>
            <a:bodyPr anchor="ctr"/>
            <a:lstStyle/>
            <a:p>
              <a:pPr algn="ctr"/>
            </a:p>
          </p:txBody>
        </p:sp>
        <p:sp>
          <p:nvSpPr>
            <p:cNvPr id="862" name="íṥlidè"/>
            <p:cNvSpPr/>
            <p:nvPr/>
          </p:nvSpPr>
          <p:spPr bwMode="auto">
            <a:xfrm>
              <a:off x="1905841" y="2532461"/>
              <a:ext cx="131151" cy="72519"/>
            </a:xfrm>
            <a:custGeom>
              <a:avLst/>
              <a:gdLst>
                <a:gd name="T0" fmla="*/ 33 w 36"/>
                <a:gd name="T1" fmla="*/ 10 h 20"/>
                <a:gd name="T2" fmla="*/ 24 w 36"/>
                <a:gd name="T3" fmla="*/ 0 h 20"/>
                <a:gd name="T4" fmla="*/ 3 w 36"/>
                <a:gd name="T5" fmla="*/ 10 h 20"/>
                <a:gd name="T6" fmla="*/ 12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4"/>
                    <a:pt x="32" y="0"/>
                    <a:pt x="24" y="0"/>
                  </a:cubicBezTo>
                  <a:cubicBezTo>
                    <a:pt x="15" y="0"/>
                    <a:pt x="6" y="4"/>
                    <a:pt x="3" y="10"/>
                  </a:cubicBezTo>
                  <a:cubicBezTo>
                    <a:pt x="0" y="15"/>
                    <a:pt x="4" y="20"/>
                    <a:pt x="12" y="20"/>
                  </a:cubicBezTo>
                  <a:cubicBezTo>
                    <a:pt x="21" y="20"/>
                    <a:pt x="30" y="15"/>
                    <a:pt x="33" y="10"/>
                  </a:cubicBezTo>
                  <a:close/>
                </a:path>
              </a:pathLst>
            </a:custGeom>
            <a:grpFill/>
            <a:ln>
              <a:noFill/>
            </a:ln>
          </p:spPr>
          <p:txBody>
            <a:bodyPr anchor="ctr"/>
            <a:lstStyle/>
            <a:p>
              <a:pPr algn="ctr"/>
            </a:p>
          </p:txBody>
        </p:sp>
        <p:sp>
          <p:nvSpPr>
            <p:cNvPr id="863" name="iş1íďé"/>
            <p:cNvSpPr/>
            <p:nvPr/>
          </p:nvSpPr>
          <p:spPr bwMode="auto">
            <a:xfrm>
              <a:off x="2040077" y="2532461"/>
              <a:ext cx="135779" cy="72519"/>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3" y="0"/>
                    <a:pt x="24" y="0"/>
                  </a:cubicBezTo>
                  <a:cubicBezTo>
                    <a:pt x="16" y="0"/>
                    <a:pt x="6" y="4"/>
                    <a:pt x="3" y="10"/>
                  </a:cubicBezTo>
                  <a:cubicBezTo>
                    <a:pt x="0" y="15"/>
                    <a:pt x="5" y="20"/>
                    <a:pt x="13" y="20"/>
                  </a:cubicBezTo>
                  <a:cubicBezTo>
                    <a:pt x="22" y="20"/>
                    <a:pt x="31" y="15"/>
                    <a:pt x="34" y="10"/>
                  </a:cubicBezTo>
                  <a:close/>
                </a:path>
              </a:pathLst>
            </a:custGeom>
            <a:grpFill/>
            <a:ln>
              <a:noFill/>
            </a:ln>
          </p:spPr>
          <p:txBody>
            <a:bodyPr anchor="ctr"/>
            <a:lstStyle/>
            <a:p>
              <a:pPr algn="ctr"/>
            </a:p>
          </p:txBody>
        </p:sp>
        <p:sp>
          <p:nvSpPr>
            <p:cNvPr id="864" name="ïṥ1ídè"/>
            <p:cNvSpPr/>
            <p:nvPr/>
          </p:nvSpPr>
          <p:spPr bwMode="auto">
            <a:xfrm>
              <a:off x="1850295" y="2623494"/>
              <a:ext cx="138865" cy="72519"/>
            </a:xfrm>
            <a:custGeom>
              <a:avLst/>
              <a:gdLst>
                <a:gd name="T0" fmla="*/ 35 w 38"/>
                <a:gd name="T1" fmla="*/ 10 h 20"/>
                <a:gd name="T2" fmla="*/ 25 w 38"/>
                <a:gd name="T3" fmla="*/ 0 h 20"/>
                <a:gd name="T4" fmla="*/ 4 w 38"/>
                <a:gd name="T5" fmla="*/ 10 h 20"/>
                <a:gd name="T6" fmla="*/ 14 w 38"/>
                <a:gd name="T7" fmla="*/ 20 h 20"/>
                <a:gd name="T8" fmla="*/ 35 w 38"/>
                <a:gd name="T9" fmla="*/ 10 h 20"/>
              </a:gdLst>
              <a:ahLst/>
              <a:cxnLst>
                <a:cxn ang="0">
                  <a:pos x="T0" y="T1"/>
                </a:cxn>
                <a:cxn ang="0">
                  <a:pos x="T2" y="T3"/>
                </a:cxn>
                <a:cxn ang="0">
                  <a:pos x="T4" y="T5"/>
                </a:cxn>
                <a:cxn ang="0">
                  <a:pos x="T6" y="T7"/>
                </a:cxn>
                <a:cxn ang="0">
                  <a:pos x="T8" y="T9"/>
                </a:cxn>
              </a:cxnLst>
              <a:rect l="0" t="0" r="r" b="b"/>
              <a:pathLst>
                <a:path w="38" h="20">
                  <a:moveTo>
                    <a:pt x="35" y="10"/>
                  </a:moveTo>
                  <a:cubicBezTo>
                    <a:pt x="38" y="4"/>
                    <a:pt x="34" y="0"/>
                    <a:pt x="25" y="0"/>
                  </a:cubicBezTo>
                  <a:cubicBezTo>
                    <a:pt x="16" y="0"/>
                    <a:pt x="7" y="4"/>
                    <a:pt x="4" y="10"/>
                  </a:cubicBezTo>
                  <a:cubicBezTo>
                    <a:pt x="0" y="16"/>
                    <a:pt x="5" y="20"/>
                    <a:pt x="14" y="20"/>
                  </a:cubicBezTo>
                  <a:cubicBezTo>
                    <a:pt x="22" y="20"/>
                    <a:pt x="32" y="16"/>
                    <a:pt x="35" y="10"/>
                  </a:cubicBezTo>
                  <a:close/>
                </a:path>
              </a:pathLst>
            </a:custGeom>
            <a:grpFill/>
            <a:ln>
              <a:noFill/>
            </a:ln>
          </p:spPr>
          <p:txBody>
            <a:bodyPr anchor="ctr"/>
            <a:lstStyle/>
            <a:p>
              <a:pPr algn="ctr"/>
            </a:p>
          </p:txBody>
        </p:sp>
        <p:sp>
          <p:nvSpPr>
            <p:cNvPr id="865" name="ïṩļiḋê"/>
            <p:cNvSpPr/>
            <p:nvPr/>
          </p:nvSpPr>
          <p:spPr bwMode="auto">
            <a:xfrm>
              <a:off x="1993789" y="2623494"/>
              <a:ext cx="134237" cy="72519"/>
            </a:xfrm>
            <a:custGeom>
              <a:avLst/>
              <a:gdLst>
                <a:gd name="T0" fmla="*/ 34 w 37"/>
                <a:gd name="T1" fmla="*/ 10 h 20"/>
                <a:gd name="T2" fmla="*/ 24 w 37"/>
                <a:gd name="T3" fmla="*/ 0 h 20"/>
                <a:gd name="T4" fmla="*/ 3 w 37"/>
                <a:gd name="T5" fmla="*/ 10 h 20"/>
                <a:gd name="T6" fmla="*/ 13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2" y="0"/>
                    <a:pt x="24" y="0"/>
                  </a:cubicBezTo>
                  <a:cubicBezTo>
                    <a:pt x="15" y="0"/>
                    <a:pt x="6" y="4"/>
                    <a:pt x="3" y="10"/>
                  </a:cubicBezTo>
                  <a:cubicBezTo>
                    <a:pt x="0" y="16"/>
                    <a:pt x="4" y="20"/>
                    <a:pt x="13" y="20"/>
                  </a:cubicBezTo>
                  <a:cubicBezTo>
                    <a:pt x="22" y="20"/>
                    <a:pt x="31" y="16"/>
                    <a:pt x="34" y="10"/>
                  </a:cubicBezTo>
                  <a:close/>
                </a:path>
              </a:pathLst>
            </a:custGeom>
            <a:grpFill/>
            <a:ln>
              <a:noFill/>
            </a:ln>
          </p:spPr>
          <p:txBody>
            <a:bodyPr anchor="ctr"/>
            <a:lstStyle/>
            <a:p>
              <a:pPr algn="ctr"/>
            </a:p>
          </p:txBody>
        </p:sp>
        <p:sp>
          <p:nvSpPr>
            <p:cNvPr id="866" name="îṩlîḑè"/>
            <p:cNvSpPr/>
            <p:nvPr/>
          </p:nvSpPr>
          <p:spPr bwMode="auto">
            <a:xfrm>
              <a:off x="1942872" y="2714528"/>
              <a:ext cx="137323" cy="80233"/>
            </a:xfrm>
            <a:custGeom>
              <a:avLst/>
              <a:gdLst>
                <a:gd name="T0" fmla="*/ 35 w 38"/>
                <a:gd name="T1" fmla="*/ 11 h 22"/>
                <a:gd name="T2" fmla="*/ 24 w 38"/>
                <a:gd name="T3" fmla="*/ 0 h 22"/>
                <a:gd name="T4" fmla="*/ 3 w 38"/>
                <a:gd name="T5" fmla="*/ 11 h 22"/>
                <a:gd name="T6" fmla="*/ 13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8" y="5"/>
                    <a:pt x="33" y="0"/>
                    <a:pt x="24" y="0"/>
                  </a:cubicBezTo>
                  <a:cubicBezTo>
                    <a:pt x="16" y="0"/>
                    <a:pt x="6" y="5"/>
                    <a:pt x="3" y="11"/>
                  </a:cubicBezTo>
                  <a:cubicBezTo>
                    <a:pt x="0" y="17"/>
                    <a:pt x="4" y="22"/>
                    <a:pt x="13" y="22"/>
                  </a:cubicBezTo>
                  <a:cubicBezTo>
                    <a:pt x="22" y="22"/>
                    <a:pt x="31" y="17"/>
                    <a:pt x="35" y="11"/>
                  </a:cubicBezTo>
                  <a:close/>
                </a:path>
              </a:pathLst>
            </a:custGeom>
            <a:grpFill/>
            <a:ln>
              <a:noFill/>
            </a:ln>
          </p:spPr>
          <p:txBody>
            <a:bodyPr anchor="ctr"/>
            <a:lstStyle/>
            <a:p>
              <a:pPr algn="ctr"/>
            </a:p>
          </p:txBody>
        </p:sp>
        <p:sp>
          <p:nvSpPr>
            <p:cNvPr id="867" name="îṣḷîḋé"/>
            <p:cNvSpPr/>
            <p:nvPr/>
          </p:nvSpPr>
          <p:spPr bwMode="auto">
            <a:xfrm>
              <a:off x="2084823" y="2714528"/>
              <a:ext cx="134237" cy="80233"/>
            </a:xfrm>
            <a:custGeom>
              <a:avLst/>
              <a:gdLst>
                <a:gd name="T0" fmla="*/ 34 w 37"/>
                <a:gd name="T1" fmla="*/ 11 h 22"/>
                <a:gd name="T2" fmla="*/ 24 w 37"/>
                <a:gd name="T3" fmla="*/ 0 h 22"/>
                <a:gd name="T4" fmla="*/ 3 w 37"/>
                <a:gd name="T5" fmla="*/ 11 h 22"/>
                <a:gd name="T6" fmla="*/ 13 w 37"/>
                <a:gd name="T7" fmla="*/ 22 h 22"/>
                <a:gd name="T8" fmla="*/ 34 w 37"/>
                <a:gd name="T9" fmla="*/ 11 h 22"/>
              </a:gdLst>
              <a:ahLst/>
              <a:cxnLst>
                <a:cxn ang="0">
                  <a:pos x="T0" y="T1"/>
                </a:cxn>
                <a:cxn ang="0">
                  <a:pos x="T2" y="T3"/>
                </a:cxn>
                <a:cxn ang="0">
                  <a:pos x="T4" y="T5"/>
                </a:cxn>
                <a:cxn ang="0">
                  <a:pos x="T6" y="T7"/>
                </a:cxn>
                <a:cxn ang="0">
                  <a:pos x="T8" y="T9"/>
                </a:cxn>
              </a:cxnLst>
              <a:rect l="0" t="0" r="r" b="b"/>
              <a:pathLst>
                <a:path w="37" h="22">
                  <a:moveTo>
                    <a:pt x="34" y="11"/>
                  </a:moveTo>
                  <a:cubicBezTo>
                    <a:pt x="37" y="5"/>
                    <a:pt x="33" y="0"/>
                    <a:pt x="24" y="0"/>
                  </a:cubicBezTo>
                  <a:cubicBezTo>
                    <a:pt x="15" y="0"/>
                    <a:pt x="6" y="5"/>
                    <a:pt x="3" y="11"/>
                  </a:cubicBezTo>
                  <a:cubicBezTo>
                    <a:pt x="0" y="17"/>
                    <a:pt x="4" y="22"/>
                    <a:pt x="13" y="22"/>
                  </a:cubicBezTo>
                  <a:cubicBezTo>
                    <a:pt x="22" y="22"/>
                    <a:pt x="31" y="17"/>
                    <a:pt x="34" y="11"/>
                  </a:cubicBezTo>
                  <a:close/>
                </a:path>
              </a:pathLst>
            </a:custGeom>
            <a:grpFill/>
            <a:ln>
              <a:noFill/>
            </a:ln>
          </p:spPr>
          <p:txBody>
            <a:bodyPr anchor="ctr"/>
            <a:lstStyle/>
            <a:p>
              <a:pPr algn="ctr"/>
            </a:p>
          </p:txBody>
        </p:sp>
        <p:sp>
          <p:nvSpPr>
            <p:cNvPr id="868" name="isļiďe"/>
            <p:cNvSpPr/>
            <p:nvPr/>
          </p:nvSpPr>
          <p:spPr bwMode="auto">
            <a:xfrm>
              <a:off x="2033905" y="2810191"/>
              <a:ext cx="137323" cy="80233"/>
            </a:xfrm>
            <a:custGeom>
              <a:avLst/>
              <a:gdLst>
                <a:gd name="T0" fmla="*/ 35 w 38"/>
                <a:gd name="T1" fmla="*/ 11 h 22"/>
                <a:gd name="T2" fmla="*/ 25 w 38"/>
                <a:gd name="T3" fmla="*/ 0 h 22"/>
                <a:gd name="T4" fmla="*/ 3 w 38"/>
                <a:gd name="T5" fmla="*/ 11 h 22"/>
                <a:gd name="T6" fmla="*/ 13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8" y="5"/>
                    <a:pt x="33" y="0"/>
                    <a:pt x="25" y="0"/>
                  </a:cubicBezTo>
                  <a:cubicBezTo>
                    <a:pt x="16" y="0"/>
                    <a:pt x="6" y="5"/>
                    <a:pt x="3" y="11"/>
                  </a:cubicBezTo>
                  <a:cubicBezTo>
                    <a:pt x="0" y="17"/>
                    <a:pt x="4" y="22"/>
                    <a:pt x="13" y="22"/>
                  </a:cubicBezTo>
                  <a:cubicBezTo>
                    <a:pt x="22" y="22"/>
                    <a:pt x="32" y="17"/>
                    <a:pt x="35" y="11"/>
                  </a:cubicBezTo>
                  <a:close/>
                </a:path>
              </a:pathLst>
            </a:custGeom>
            <a:grpFill/>
            <a:ln>
              <a:noFill/>
            </a:ln>
          </p:spPr>
          <p:txBody>
            <a:bodyPr anchor="ctr"/>
            <a:lstStyle/>
            <a:p>
              <a:pPr algn="ctr"/>
            </a:p>
          </p:txBody>
        </p:sp>
        <p:sp>
          <p:nvSpPr>
            <p:cNvPr id="869" name="ïs1íďe"/>
            <p:cNvSpPr/>
            <p:nvPr/>
          </p:nvSpPr>
          <p:spPr bwMode="auto">
            <a:xfrm>
              <a:off x="2718973" y="1734757"/>
              <a:ext cx="114178" cy="58632"/>
            </a:xfrm>
            <a:custGeom>
              <a:avLst/>
              <a:gdLst>
                <a:gd name="T0" fmla="*/ 29 w 31"/>
                <a:gd name="T1" fmla="*/ 8 h 16"/>
                <a:gd name="T2" fmla="*/ 20 w 31"/>
                <a:gd name="T3" fmla="*/ 0 h 16"/>
                <a:gd name="T4" fmla="*/ 2 w 31"/>
                <a:gd name="T5" fmla="*/ 8 h 16"/>
                <a:gd name="T6" fmla="*/ 12 w 31"/>
                <a:gd name="T7" fmla="*/ 16 h 16"/>
                <a:gd name="T8" fmla="*/ 29 w 31"/>
                <a:gd name="T9" fmla="*/ 8 h 16"/>
              </a:gdLst>
              <a:ahLst/>
              <a:cxnLst>
                <a:cxn ang="0">
                  <a:pos x="T0" y="T1"/>
                </a:cxn>
                <a:cxn ang="0">
                  <a:pos x="T2" y="T3"/>
                </a:cxn>
                <a:cxn ang="0">
                  <a:pos x="T4" y="T5"/>
                </a:cxn>
                <a:cxn ang="0">
                  <a:pos x="T6" y="T7"/>
                </a:cxn>
                <a:cxn ang="0">
                  <a:pos x="T8" y="T9"/>
                </a:cxn>
              </a:cxnLst>
              <a:rect l="0" t="0" r="r" b="b"/>
              <a:pathLst>
                <a:path w="31" h="16">
                  <a:moveTo>
                    <a:pt x="29" y="8"/>
                  </a:moveTo>
                  <a:cubicBezTo>
                    <a:pt x="31" y="3"/>
                    <a:pt x="27" y="0"/>
                    <a:pt x="20" y="0"/>
                  </a:cubicBezTo>
                  <a:cubicBezTo>
                    <a:pt x="12" y="0"/>
                    <a:pt x="4" y="3"/>
                    <a:pt x="2" y="8"/>
                  </a:cubicBezTo>
                  <a:cubicBezTo>
                    <a:pt x="0" y="12"/>
                    <a:pt x="4" y="16"/>
                    <a:pt x="12" y="16"/>
                  </a:cubicBezTo>
                  <a:cubicBezTo>
                    <a:pt x="19" y="16"/>
                    <a:pt x="27" y="12"/>
                    <a:pt x="29" y="8"/>
                  </a:cubicBezTo>
                  <a:close/>
                </a:path>
              </a:pathLst>
            </a:custGeom>
            <a:grpFill/>
            <a:ln>
              <a:noFill/>
            </a:ln>
          </p:spPr>
          <p:txBody>
            <a:bodyPr anchor="ctr"/>
            <a:lstStyle/>
            <a:p>
              <a:pPr algn="ctr"/>
            </a:p>
          </p:txBody>
        </p:sp>
        <p:sp>
          <p:nvSpPr>
            <p:cNvPr id="870" name="ïŝḻîḑê"/>
            <p:cNvSpPr/>
            <p:nvPr/>
          </p:nvSpPr>
          <p:spPr bwMode="auto">
            <a:xfrm>
              <a:off x="2683486" y="1804190"/>
              <a:ext cx="115721" cy="61718"/>
            </a:xfrm>
            <a:custGeom>
              <a:avLst/>
              <a:gdLst>
                <a:gd name="T0" fmla="*/ 30 w 32"/>
                <a:gd name="T1" fmla="*/ 9 h 17"/>
                <a:gd name="T2" fmla="*/ 20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2" y="0"/>
                    <a:pt x="5" y="4"/>
                    <a:pt x="2" y="9"/>
                  </a:cubicBezTo>
                  <a:cubicBezTo>
                    <a:pt x="0" y="13"/>
                    <a:pt x="4" y="17"/>
                    <a:pt x="12" y="17"/>
                  </a:cubicBezTo>
                  <a:cubicBezTo>
                    <a:pt x="20" y="17"/>
                    <a:pt x="28" y="13"/>
                    <a:pt x="30" y="9"/>
                  </a:cubicBezTo>
                  <a:close/>
                </a:path>
              </a:pathLst>
            </a:custGeom>
            <a:grpFill/>
            <a:ln>
              <a:noFill/>
            </a:ln>
          </p:spPr>
          <p:txBody>
            <a:bodyPr anchor="ctr"/>
            <a:lstStyle/>
            <a:p>
              <a:pPr algn="ctr"/>
            </a:p>
          </p:txBody>
        </p:sp>
        <p:sp>
          <p:nvSpPr>
            <p:cNvPr id="871" name="î$ľíḑé"/>
            <p:cNvSpPr/>
            <p:nvPr/>
          </p:nvSpPr>
          <p:spPr bwMode="auto">
            <a:xfrm>
              <a:off x="2646455" y="1878251"/>
              <a:ext cx="117264" cy="61718"/>
            </a:xfrm>
            <a:custGeom>
              <a:avLst/>
              <a:gdLst>
                <a:gd name="T0" fmla="*/ 30 w 32"/>
                <a:gd name="T1" fmla="*/ 9 h 17"/>
                <a:gd name="T2" fmla="*/ 20 w 32"/>
                <a:gd name="T3" fmla="*/ 0 h 17"/>
                <a:gd name="T4" fmla="*/ 2 w 32"/>
                <a:gd name="T5" fmla="*/ 9 h 17"/>
                <a:gd name="T6" fmla="*/ 12 w 32"/>
                <a:gd name="T7" fmla="*/ 17 h 17"/>
                <a:gd name="T8" fmla="*/ 30 w 32"/>
                <a:gd name="T9" fmla="*/ 9 h 17"/>
              </a:gdLst>
              <a:ahLst/>
              <a:cxnLst>
                <a:cxn ang="0">
                  <a:pos x="T0" y="T1"/>
                </a:cxn>
                <a:cxn ang="0">
                  <a:pos x="T2" y="T3"/>
                </a:cxn>
                <a:cxn ang="0">
                  <a:pos x="T4" y="T5"/>
                </a:cxn>
                <a:cxn ang="0">
                  <a:pos x="T6" y="T7"/>
                </a:cxn>
                <a:cxn ang="0">
                  <a:pos x="T8" y="T9"/>
                </a:cxn>
              </a:cxnLst>
              <a:rect l="0" t="0" r="r" b="b"/>
              <a:pathLst>
                <a:path w="32" h="17">
                  <a:moveTo>
                    <a:pt x="30" y="9"/>
                  </a:moveTo>
                  <a:cubicBezTo>
                    <a:pt x="32" y="4"/>
                    <a:pt x="28" y="0"/>
                    <a:pt x="20" y="0"/>
                  </a:cubicBezTo>
                  <a:cubicBezTo>
                    <a:pt x="13" y="0"/>
                    <a:pt x="5" y="4"/>
                    <a:pt x="2" y="9"/>
                  </a:cubicBezTo>
                  <a:cubicBezTo>
                    <a:pt x="0" y="13"/>
                    <a:pt x="4" y="17"/>
                    <a:pt x="12" y="17"/>
                  </a:cubicBezTo>
                  <a:cubicBezTo>
                    <a:pt x="20" y="17"/>
                    <a:pt x="28" y="13"/>
                    <a:pt x="30" y="9"/>
                  </a:cubicBezTo>
                  <a:close/>
                </a:path>
              </a:pathLst>
            </a:custGeom>
            <a:grpFill/>
            <a:ln>
              <a:noFill/>
            </a:ln>
          </p:spPr>
          <p:txBody>
            <a:bodyPr anchor="ctr"/>
            <a:lstStyle/>
            <a:p>
              <a:pPr algn="ctr"/>
            </a:p>
          </p:txBody>
        </p:sp>
        <p:sp>
          <p:nvSpPr>
            <p:cNvPr id="872" name="ïṥľîḓè"/>
            <p:cNvSpPr/>
            <p:nvPr/>
          </p:nvSpPr>
          <p:spPr bwMode="auto">
            <a:xfrm>
              <a:off x="2609425" y="1953855"/>
              <a:ext cx="117264" cy="63261"/>
            </a:xfrm>
            <a:custGeom>
              <a:avLst/>
              <a:gdLst>
                <a:gd name="T0" fmla="*/ 30 w 32"/>
                <a:gd name="T1" fmla="*/ 8 h 17"/>
                <a:gd name="T2" fmla="*/ 20 w 32"/>
                <a:gd name="T3" fmla="*/ 0 h 17"/>
                <a:gd name="T4" fmla="*/ 2 w 32"/>
                <a:gd name="T5" fmla="*/ 8 h 17"/>
                <a:gd name="T6" fmla="*/ 12 w 32"/>
                <a:gd name="T7" fmla="*/ 17 h 17"/>
                <a:gd name="T8" fmla="*/ 30 w 32"/>
                <a:gd name="T9" fmla="*/ 8 h 17"/>
              </a:gdLst>
              <a:ahLst/>
              <a:cxnLst>
                <a:cxn ang="0">
                  <a:pos x="T0" y="T1"/>
                </a:cxn>
                <a:cxn ang="0">
                  <a:pos x="T2" y="T3"/>
                </a:cxn>
                <a:cxn ang="0">
                  <a:pos x="T4" y="T5"/>
                </a:cxn>
                <a:cxn ang="0">
                  <a:pos x="T6" y="T7"/>
                </a:cxn>
                <a:cxn ang="0">
                  <a:pos x="T8" y="T9"/>
                </a:cxn>
              </a:cxnLst>
              <a:rect l="0" t="0" r="r" b="b"/>
              <a:pathLst>
                <a:path w="32" h="17">
                  <a:moveTo>
                    <a:pt x="30" y="8"/>
                  </a:moveTo>
                  <a:cubicBezTo>
                    <a:pt x="32" y="4"/>
                    <a:pt x="28" y="0"/>
                    <a:pt x="20" y="0"/>
                  </a:cubicBezTo>
                  <a:cubicBezTo>
                    <a:pt x="13" y="0"/>
                    <a:pt x="4" y="4"/>
                    <a:pt x="2" y="8"/>
                  </a:cubicBezTo>
                  <a:cubicBezTo>
                    <a:pt x="0" y="13"/>
                    <a:pt x="4" y="17"/>
                    <a:pt x="12" y="17"/>
                  </a:cubicBezTo>
                  <a:cubicBezTo>
                    <a:pt x="20" y="17"/>
                    <a:pt x="28" y="13"/>
                    <a:pt x="30" y="8"/>
                  </a:cubicBezTo>
                  <a:close/>
                </a:path>
              </a:pathLst>
            </a:custGeom>
            <a:grpFill/>
            <a:ln>
              <a:noFill/>
            </a:ln>
          </p:spPr>
          <p:txBody>
            <a:bodyPr anchor="ctr"/>
            <a:lstStyle/>
            <a:p>
              <a:pPr algn="ctr"/>
            </a:p>
          </p:txBody>
        </p:sp>
        <p:sp>
          <p:nvSpPr>
            <p:cNvPr id="873" name="î$líḋê"/>
            <p:cNvSpPr/>
            <p:nvPr/>
          </p:nvSpPr>
          <p:spPr bwMode="auto">
            <a:xfrm>
              <a:off x="2569308" y="2031003"/>
              <a:ext cx="120350" cy="61718"/>
            </a:xfrm>
            <a:custGeom>
              <a:avLst/>
              <a:gdLst>
                <a:gd name="T0" fmla="*/ 31 w 33"/>
                <a:gd name="T1" fmla="*/ 9 h 17"/>
                <a:gd name="T2" fmla="*/ 21 w 33"/>
                <a:gd name="T3" fmla="*/ 0 h 17"/>
                <a:gd name="T4" fmla="*/ 2 w 33"/>
                <a:gd name="T5" fmla="*/ 9 h 17"/>
                <a:gd name="T6" fmla="*/ 12 w 33"/>
                <a:gd name="T7" fmla="*/ 17 h 17"/>
                <a:gd name="T8" fmla="*/ 31 w 33"/>
                <a:gd name="T9" fmla="*/ 9 h 17"/>
              </a:gdLst>
              <a:ahLst/>
              <a:cxnLst>
                <a:cxn ang="0">
                  <a:pos x="T0" y="T1"/>
                </a:cxn>
                <a:cxn ang="0">
                  <a:pos x="T2" y="T3"/>
                </a:cxn>
                <a:cxn ang="0">
                  <a:pos x="T4" y="T5"/>
                </a:cxn>
                <a:cxn ang="0">
                  <a:pos x="T6" y="T7"/>
                </a:cxn>
                <a:cxn ang="0">
                  <a:pos x="T8" y="T9"/>
                </a:cxn>
              </a:cxnLst>
              <a:rect l="0" t="0" r="r" b="b"/>
              <a:pathLst>
                <a:path w="33" h="17">
                  <a:moveTo>
                    <a:pt x="31" y="9"/>
                  </a:moveTo>
                  <a:cubicBezTo>
                    <a:pt x="33" y="4"/>
                    <a:pt x="29" y="0"/>
                    <a:pt x="21" y="0"/>
                  </a:cubicBezTo>
                  <a:cubicBezTo>
                    <a:pt x="13" y="0"/>
                    <a:pt x="5" y="4"/>
                    <a:pt x="2" y="9"/>
                  </a:cubicBezTo>
                  <a:cubicBezTo>
                    <a:pt x="0" y="13"/>
                    <a:pt x="5" y="17"/>
                    <a:pt x="12" y="17"/>
                  </a:cubicBezTo>
                  <a:cubicBezTo>
                    <a:pt x="20" y="17"/>
                    <a:pt x="29" y="13"/>
                    <a:pt x="31" y="9"/>
                  </a:cubicBezTo>
                  <a:close/>
                </a:path>
              </a:pathLst>
            </a:custGeom>
            <a:grpFill/>
            <a:ln>
              <a:noFill/>
            </a:ln>
          </p:spPr>
          <p:txBody>
            <a:bodyPr anchor="ctr"/>
            <a:lstStyle/>
            <a:p>
              <a:pPr algn="ctr"/>
            </a:p>
          </p:txBody>
        </p:sp>
        <p:sp>
          <p:nvSpPr>
            <p:cNvPr id="874" name="ïşļíḍe"/>
            <p:cNvSpPr/>
            <p:nvPr/>
          </p:nvSpPr>
          <p:spPr bwMode="auto">
            <a:xfrm>
              <a:off x="2529192" y="2108150"/>
              <a:ext cx="124979" cy="64804"/>
            </a:xfrm>
            <a:custGeom>
              <a:avLst/>
              <a:gdLst>
                <a:gd name="T0" fmla="*/ 32 w 34"/>
                <a:gd name="T1" fmla="*/ 9 h 18"/>
                <a:gd name="T2" fmla="*/ 22 w 34"/>
                <a:gd name="T3" fmla="*/ 0 h 18"/>
                <a:gd name="T4" fmla="*/ 3 w 34"/>
                <a:gd name="T5" fmla="*/ 9 h 18"/>
                <a:gd name="T6" fmla="*/ 13 w 34"/>
                <a:gd name="T7" fmla="*/ 18 h 18"/>
                <a:gd name="T8" fmla="*/ 32 w 34"/>
                <a:gd name="T9" fmla="*/ 9 h 18"/>
              </a:gdLst>
              <a:ahLst/>
              <a:cxnLst>
                <a:cxn ang="0">
                  <a:pos x="T0" y="T1"/>
                </a:cxn>
                <a:cxn ang="0">
                  <a:pos x="T2" y="T3"/>
                </a:cxn>
                <a:cxn ang="0">
                  <a:pos x="T4" y="T5"/>
                </a:cxn>
                <a:cxn ang="0">
                  <a:pos x="T6" y="T7"/>
                </a:cxn>
                <a:cxn ang="0">
                  <a:pos x="T8" y="T9"/>
                </a:cxn>
              </a:cxnLst>
              <a:rect l="0" t="0" r="r" b="b"/>
              <a:pathLst>
                <a:path w="34" h="18">
                  <a:moveTo>
                    <a:pt x="32" y="9"/>
                  </a:moveTo>
                  <a:cubicBezTo>
                    <a:pt x="34" y="4"/>
                    <a:pt x="29" y="0"/>
                    <a:pt x="22" y="0"/>
                  </a:cubicBezTo>
                  <a:cubicBezTo>
                    <a:pt x="14" y="0"/>
                    <a:pt x="5" y="4"/>
                    <a:pt x="3" y="9"/>
                  </a:cubicBezTo>
                  <a:cubicBezTo>
                    <a:pt x="0" y="14"/>
                    <a:pt x="5" y="18"/>
                    <a:pt x="13" y="18"/>
                  </a:cubicBezTo>
                  <a:cubicBezTo>
                    <a:pt x="21" y="18"/>
                    <a:pt x="29" y="14"/>
                    <a:pt x="32" y="9"/>
                  </a:cubicBezTo>
                  <a:close/>
                </a:path>
              </a:pathLst>
            </a:custGeom>
            <a:grpFill/>
            <a:ln>
              <a:noFill/>
            </a:ln>
          </p:spPr>
          <p:txBody>
            <a:bodyPr anchor="ctr"/>
            <a:lstStyle/>
            <a:p>
              <a:pPr algn="ctr"/>
            </a:p>
          </p:txBody>
        </p:sp>
        <p:sp>
          <p:nvSpPr>
            <p:cNvPr id="875" name="ïsļíḓê"/>
            <p:cNvSpPr/>
            <p:nvPr/>
          </p:nvSpPr>
          <p:spPr bwMode="auto">
            <a:xfrm>
              <a:off x="2489075" y="2188383"/>
              <a:ext cx="124979" cy="69433"/>
            </a:xfrm>
            <a:custGeom>
              <a:avLst/>
              <a:gdLst>
                <a:gd name="T0" fmla="*/ 32 w 34"/>
                <a:gd name="T1" fmla="*/ 9 h 19"/>
                <a:gd name="T2" fmla="*/ 22 w 34"/>
                <a:gd name="T3" fmla="*/ 0 h 19"/>
                <a:gd name="T4" fmla="*/ 3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30" y="0"/>
                    <a:pt x="22" y="0"/>
                  </a:cubicBezTo>
                  <a:cubicBezTo>
                    <a:pt x="14" y="0"/>
                    <a:pt x="5" y="4"/>
                    <a:pt x="3" y="9"/>
                  </a:cubicBezTo>
                  <a:cubicBezTo>
                    <a:pt x="0" y="14"/>
                    <a:pt x="5" y="19"/>
                    <a:pt x="13" y="19"/>
                  </a:cubicBezTo>
                  <a:cubicBezTo>
                    <a:pt x="21" y="19"/>
                    <a:pt x="29" y="14"/>
                    <a:pt x="32" y="9"/>
                  </a:cubicBezTo>
                  <a:close/>
                </a:path>
              </a:pathLst>
            </a:custGeom>
            <a:grpFill/>
            <a:ln>
              <a:noFill/>
            </a:ln>
          </p:spPr>
          <p:txBody>
            <a:bodyPr anchor="ctr"/>
            <a:lstStyle/>
            <a:p>
              <a:pPr algn="ctr"/>
            </a:p>
          </p:txBody>
        </p:sp>
        <p:sp>
          <p:nvSpPr>
            <p:cNvPr id="876" name="îS1ide"/>
            <p:cNvSpPr/>
            <p:nvPr/>
          </p:nvSpPr>
          <p:spPr bwMode="auto">
            <a:xfrm>
              <a:off x="2448958" y="2271702"/>
              <a:ext cx="124979" cy="69433"/>
            </a:xfrm>
            <a:custGeom>
              <a:avLst/>
              <a:gdLst>
                <a:gd name="T0" fmla="*/ 32 w 34"/>
                <a:gd name="T1" fmla="*/ 9 h 19"/>
                <a:gd name="T2" fmla="*/ 22 w 34"/>
                <a:gd name="T3" fmla="*/ 0 h 19"/>
                <a:gd name="T4" fmla="*/ 2 w 34"/>
                <a:gd name="T5" fmla="*/ 9 h 19"/>
                <a:gd name="T6" fmla="*/ 13 w 34"/>
                <a:gd name="T7" fmla="*/ 19 h 19"/>
                <a:gd name="T8" fmla="*/ 32 w 34"/>
                <a:gd name="T9" fmla="*/ 9 h 19"/>
              </a:gdLst>
              <a:ahLst/>
              <a:cxnLst>
                <a:cxn ang="0">
                  <a:pos x="T0" y="T1"/>
                </a:cxn>
                <a:cxn ang="0">
                  <a:pos x="T2" y="T3"/>
                </a:cxn>
                <a:cxn ang="0">
                  <a:pos x="T4" y="T5"/>
                </a:cxn>
                <a:cxn ang="0">
                  <a:pos x="T6" y="T7"/>
                </a:cxn>
                <a:cxn ang="0">
                  <a:pos x="T8" y="T9"/>
                </a:cxn>
              </a:cxnLst>
              <a:rect l="0" t="0" r="r" b="b"/>
              <a:pathLst>
                <a:path w="34" h="19">
                  <a:moveTo>
                    <a:pt x="32" y="9"/>
                  </a:moveTo>
                  <a:cubicBezTo>
                    <a:pt x="34" y="4"/>
                    <a:pt x="30" y="0"/>
                    <a:pt x="22" y="0"/>
                  </a:cubicBezTo>
                  <a:cubicBezTo>
                    <a:pt x="14" y="0"/>
                    <a:pt x="5" y="4"/>
                    <a:pt x="2" y="9"/>
                  </a:cubicBezTo>
                  <a:cubicBezTo>
                    <a:pt x="0" y="14"/>
                    <a:pt x="4" y="19"/>
                    <a:pt x="13" y="19"/>
                  </a:cubicBezTo>
                  <a:cubicBezTo>
                    <a:pt x="21" y="19"/>
                    <a:pt x="29" y="14"/>
                    <a:pt x="32" y="9"/>
                  </a:cubicBezTo>
                  <a:close/>
                </a:path>
              </a:pathLst>
            </a:custGeom>
            <a:grpFill/>
            <a:ln>
              <a:noFill/>
            </a:ln>
          </p:spPr>
          <p:txBody>
            <a:bodyPr anchor="ctr"/>
            <a:lstStyle/>
            <a:p>
              <a:pPr algn="ctr"/>
            </a:p>
          </p:txBody>
        </p:sp>
        <p:sp>
          <p:nvSpPr>
            <p:cNvPr id="877" name="íšľïdè"/>
            <p:cNvSpPr/>
            <p:nvPr/>
          </p:nvSpPr>
          <p:spPr bwMode="auto">
            <a:xfrm>
              <a:off x="2405756" y="2356565"/>
              <a:ext cx="128065" cy="69433"/>
            </a:xfrm>
            <a:custGeom>
              <a:avLst/>
              <a:gdLst>
                <a:gd name="T0" fmla="*/ 33 w 35"/>
                <a:gd name="T1" fmla="*/ 9 h 19"/>
                <a:gd name="T2" fmla="*/ 22 w 35"/>
                <a:gd name="T3" fmla="*/ 0 h 19"/>
                <a:gd name="T4" fmla="*/ 3 w 35"/>
                <a:gd name="T5" fmla="*/ 9 h 19"/>
                <a:gd name="T6" fmla="*/ 13 w 35"/>
                <a:gd name="T7" fmla="*/ 19 h 19"/>
                <a:gd name="T8" fmla="*/ 33 w 35"/>
                <a:gd name="T9" fmla="*/ 9 h 19"/>
              </a:gdLst>
              <a:ahLst/>
              <a:cxnLst>
                <a:cxn ang="0">
                  <a:pos x="T0" y="T1"/>
                </a:cxn>
                <a:cxn ang="0">
                  <a:pos x="T2" y="T3"/>
                </a:cxn>
                <a:cxn ang="0">
                  <a:pos x="T4" y="T5"/>
                </a:cxn>
                <a:cxn ang="0">
                  <a:pos x="T6" y="T7"/>
                </a:cxn>
                <a:cxn ang="0">
                  <a:pos x="T8" y="T9"/>
                </a:cxn>
              </a:cxnLst>
              <a:rect l="0" t="0" r="r" b="b"/>
              <a:pathLst>
                <a:path w="35" h="19">
                  <a:moveTo>
                    <a:pt x="33" y="9"/>
                  </a:moveTo>
                  <a:cubicBezTo>
                    <a:pt x="35" y="4"/>
                    <a:pt x="31" y="0"/>
                    <a:pt x="22" y="0"/>
                  </a:cubicBezTo>
                  <a:cubicBezTo>
                    <a:pt x="14" y="0"/>
                    <a:pt x="5" y="4"/>
                    <a:pt x="3" y="9"/>
                  </a:cubicBezTo>
                  <a:cubicBezTo>
                    <a:pt x="0" y="15"/>
                    <a:pt x="5" y="19"/>
                    <a:pt x="13" y="19"/>
                  </a:cubicBezTo>
                  <a:cubicBezTo>
                    <a:pt x="21" y="19"/>
                    <a:pt x="30" y="15"/>
                    <a:pt x="33" y="9"/>
                  </a:cubicBezTo>
                  <a:close/>
                </a:path>
              </a:pathLst>
            </a:custGeom>
            <a:grpFill/>
            <a:ln>
              <a:noFill/>
            </a:ln>
          </p:spPr>
          <p:txBody>
            <a:bodyPr anchor="ctr"/>
            <a:lstStyle/>
            <a:p>
              <a:pPr algn="ctr"/>
            </a:p>
          </p:txBody>
        </p:sp>
        <p:sp>
          <p:nvSpPr>
            <p:cNvPr id="878" name="ïslïḑé"/>
            <p:cNvSpPr/>
            <p:nvPr/>
          </p:nvSpPr>
          <p:spPr bwMode="auto">
            <a:xfrm>
              <a:off x="2361010" y="2439884"/>
              <a:ext cx="132693" cy="74061"/>
            </a:xfrm>
            <a:custGeom>
              <a:avLst/>
              <a:gdLst>
                <a:gd name="T0" fmla="*/ 33 w 36"/>
                <a:gd name="T1" fmla="*/ 10 h 20"/>
                <a:gd name="T2" fmla="*/ 23 w 36"/>
                <a:gd name="T3" fmla="*/ 0 h 20"/>
                <a:gd name="T4" fmla="*/ 3 w 36"/>
                <a:gd name="T5" fmla="*/ 10 h 20"/>
                <a:gd name="T6" fmla="*/ 1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5"/>
                    <a:pt x="31" y="0"/>
                    <a:pt x="23" y="0"/>
                  </a:cubicBezTo>
                  <a:cubicBezTo>
                    <a:pt x="15" y="0"/>
                    <a:pt x="6" y="5"/>
                    <a:pt x="3" y="10"/>
                  </a:cubicBezTo>
                  <a:cubicBezTo>
                    <a:pt x="0" y="16"/>
                    <a:pt x="5" y="20"/>
                    <a:pt x="13" y="20"/>
                  </a:cubicBezTo>
                  <a:cubicBezTo>
                    <a:pt x="22" y="20"/>
                    <a:pt x="31" y="16"/>
                    <a:pt x="33" y="10"/>
                  </a:cubicBezTo>
                  <a:close/>
                </a:path>
              </a:pathLst>
            </a:custGeom>
            <a:grpFill/>
            <a:ln>
              <a:noFill/>
            </a:ln>
          </p:spPr>
          <p:txBody>
            <a:bodyPr anchor="ctr"/>
            <a:lstStyle/>
            <a:p>
              <a:pPr algn="ctr"/>
            </a:p>
          </p:txBody>
        </p:sp>
        <p:sp>
          <p:nvSpPr>
            <p:cNvPr id="879" name="ïṡľiḓé"/>
            <p:cNvSpPr/>
            <p:nvPr/>
          </p:nvSpPr>
          <p:spPr bwMode="auto">
            <a:xfrm>
              <a:off x="2317807" y="2532461"/>
              <a:ext cx="131151" cy="72519"/>
            </a:xfrm>
            <a:custGeom>
              <a:avLst/>
              <a:gdLst>
                <a:gd name="T0" fmla="*/ 33 w 36"/>
                <a:gd name="T1" fmla="*/ 10 h 20"/>
                <a:gd name="T2" fmla="*/ 23 w 36"/>
                <a:gd name="T3" fmla="*/ 0 h 20"/>
                <a:gd name="T4" fmla="*/ 3 w 36"/>
                <a:gd name="T5" fmla="*/ 10 h 20"/>
                <a:gd name="T6" fmla="*/ 13 w 36"/>
                <a:gd name="T7" fmla="*/ 20 h 20"/>
                <a:gd name="T8" fmla="*/ 33 w 36"/>
                <a:gd name="T9" fmla="*/ 10 h 20"/>
              </a:gdLst>
              <a:ahLst/>
              <a:cxnLst>
                <a:cxn ang="0">
                  <a:pos x="T0" y="T1"/>
                </a:cxn>
                <a:cxn ang="0">
                  <a:pos x="T2" y="T3"/>
                </a:cxn>
                <a:cxn ang="0">
                  <a:pos x="T4" y="T5"/>
                </a:cxn>
                <a:cxn ang="0">
                  <a:pos x="T6" y="T7"/>
                </a:cxn>
                <a:cxn ang="0">
                  <a:pos x="T8" y="T9"/>
                </a:cxn>
              </a:cxnLst>
              <a:rect l="0" t="0" r="r" b="b"/>
              <a:pathLst>
                <a:path w="36" h="20">
                  <a:moveTo>
                    <a:pt x="33" y="10"/>
                  </a:moveTo>
                  <a:cubicBezTo>
                    <a:pt x="36" y="4"/>
                    <a:pt x="31" y="0"/>
                    <a:pt x="23" y="0"/>
                  </a:cubicBezTo>
                  <a:cubicBezTo>
                    <a:pt x="15" y="0"/>
                    <a:pt x="5" y="4"/>
                    <a:pt x="3" y="10"/>
                  </a:cubicBezTo>
                  <a:cubicBezTo>
                    <a:pt x="0" y="15"/>
                    <a:pt x="5" y="20"/>
                    <a:pt x="13" y="20"/>
                  </a:cubicBezTo>
                  <a:cubicBezTo>
                    <a:pt x="22" y="20"/>
                    <a:pt x="31" y="15"/>
                    <a:pt x="33" y="10"/>
                  </a:cubicBezTo>
                  <a:close/>
                </a:path>
              </a:pathLst>
            </a:custGeom>
            <a:grpFill/>
            <a:ln>
              <a:noFill/>
            </a:ln>
          </p:spPr>
          <p:txBody>
            <a:bodyPr anchor="ctr"/>
            <a:lstStyle/>
            <a:p>
              <a:pPr algn="ctr"/>
            </a:p>
          </p:txBody>
        </p:sp>
        <p:sp>
          <p:nvSpPr>
            <p:cNvPr id="880" name="isḷíḑè"/>
            <p:cNvSpPr/>
            <p:nvPr/>
          </p:nvSpPr>
          <p:spPr bwMode="auto">
            <a:xfrm>
              <a:off x="2269977" y="2623494"/>
              <a:ext cx="135779" cy="72519"/>
            </a:xfrm>
            <a:custGeom>
              <a:avLst/>
              <a:gdLst>
                <a:gd name="T0" fmla="*/ 34 w 37"/>
                <a:gd name="T1" fmla="*/ 10 h 20"/>
                <a:gd name="T2" fmla="*/ 24 w 37"/>
                <a:gd name="T3" fmla="*/ 0 h 20"/>
                <a:gd name="T4" fmla="*/ 3 w 37"/>
                <a:gd name="T5" fmla="*/ 10 h 20"/>
                <a:gd name="T6" fmla="*/ 14 w 37"/>
                <a:gd name="T7" fmla="*/ 20 h 20"/>
                <a:gd name="T8" fmla="*/ 34 w 37"/>
                <a:gd name="T9" fmla="*/ 10 h 20"/>
              </a:gdLst>
              <a:ahLst/>
              <a:cxnLst>
                <a:cxn ang="0">
                  <a:pos x="T0" y="T1"/>
                </a:cxn>
                <a:cxn ang="0">
                  <a:pos x="T2" y="T3"/>
                </a:cxn>
                <a:cxn ang="0">
                  <a:pos x="T4" y="T5"/>
                </a:cxn>
                <a:cxn ang="0">
                  <a:pos x="T6" y="T7"/>
                </a:cxn>
                <a:cxn ang="0">
                  <a:pos x="T8" y="T9"/>
                </a:cxn>
              </a:cxnLst>
              <a:rect l="0" t="0" r="r" b="b"/>
              <a:pathLst>
                <a:path w="37" h="20">
                  <a:moveTo>
                    <a:pt x="34" y="10"/>
                  </a:moveTo>
                  <a:cubicBezTo>
                    <a:pt x="37" y="4"/>
                    <a:pt x="32" y="0"/>
                    <a:pt x="24" y="0"/>
                  </a:cubicBezTo>
                  <a:cubicBezTo>
                    <a:pt x="15" y="0"/>
                    <a:pt x="6" y="4"/>
                    <a:pt x="3" y="10"/>
                  </a:cubicBezTo>
                  <a:cubicBezTo>
                    <a:pt x="0" y="16"/>
                    <a:pt x="5" y="20"/>
                    <a:pt x="14" y="20"/>
                  </a:cubicBezTo>
                  <a:cubicBezTo>
                    <a:pt x="22" y="20"/>
                    <a:pt x="32" y="16"/>
                    <a:pt x="34" y="10"/>
                  </a:cubicBezTo>
                  <a:close/>
                </a:path>
              </a:pathLst>
            </a:custGeom>
            <a:grpFill/>
            <a:ln>
              <a:noFill/>
            </a:ln>
          </p:spPr>
          <p:txBody>
            <a:bodyPr anchor="ctr"/>
            <a:lstStyle/>
            <a:p>
              <a:pPr algn="ctr"/>
            </a:p>
          </p:txBody>
        </p:sp>
        <p:sp>
          <p:nvSpPr>
            <p:cNvPr id="881" name="iṣḷîdê"/>
            <p:cNvSpPr/>
            <p:nvPr/>
          </p:nvSpPr>
          <p:spPr bwMode="auto">
            <a:xfrm>
              <a:off x="2223688" y="2714528"/>
              <a:ext cx="137323" cy="80233"/>
            </a:xfrm>
            <a:custGeom>
              <a:avLst/>
              <a:gdLst>
                <a:gd name="T0" fmla="*/ 35 w 38"/>
                <a:gd name="T1" fmla="*/ 11 h 22"/>
                <a:gd name="T2" fmla="*/ 24 w 38"/>
                <a:gd name="T3" fmla="*/ 0 h 22"/>
                <a:gd name="T4" fmla="*/ 3 w 38"/>
                <a:gd name="T5" fmla="*/ 11 h 22"/>
                <a:gd name="T6" fmla="*/ 14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8" y="5"/>
                    <a:pt x="33" y="0"/>
                    <a:pt x="24" y="0"/>
                  </a:cubicBezTo>
                  <a:cubicBezTo>
                    <a:pt x="16" y="0"/>
                    <a:pt x="6" y="5"/>
                    <a:pt x="3" y="11"/>
                  </a:cubicBezTo>
                  <a:cubicBezTo>
                    <a:pt x="0" y="17"/>
                    <a:pt x="5" y="22"/>
                    <a:pt x="14" y="22"/>
                  </a:cubicBezTo>
                  <a:cubicBezTo>
                    <a:pt x="23" y="22"/>
                    <a:pt x="32" y="17"/>
                    <a:pt x="35" y="11"/>
                  </a:cubicBezTo>
                  <a:close/>
                </a:path>
              </a:pathLst>
            </a:custGeom>
            <a:grpFill/>
            <a:ln>
              <a:noFill/>
            </a:ln>
          </p:spPr>
          <p:txBody>
            <a:bodyPr anchor="ctr"/>
            <a:lstStyle/>
            <a:p>
              <a:pPr algn="ctr"/>
            </a:p>
          </p:txBody>
        </p:sp>
        <p:sp>
          <p:nvSpPr>
            <p:cNvPr id="882" name="iŝ1iḋè"/>
            <p:cNvSpPr/>
            <p:nvPr/>
          </p:nvSpPr>
          <p:spPr bwMode="auto">
            <a:xfrm>
              <a:off x="2175856" y="2810191"/>
              <a:ext cx="138865" cy="80233"/>
            </a:xfrm>
            <a:custGeom>
              <a:avLst/>
              <a:gdLst>
                <a:gd name="T0" fmla="*/ 35 w 38"/>
                <a:gd name="T1" fmla="*/ 11 h 22"/>
                <a:gd name="T2" fmla="*/ 25 w 38"/>
                <a:gd name="T3" fmla="*/ 0 h 22"/>
                <a:gd name="T4" fmla="*/ 3 w 38"/>
                <a:gd name="T5" fmla="*/ 11 h 22"/>
                <a:gd name="T6" fmla="*/ 14 w 38"/>
                <a:gd name="T7" fmla="*/ 22 h 22"/>
                <a:gd name="T8" fmla="*/ 35 w 38"/>
                <a:gd name="T9" fmla="*/ 11 h 22"/>
              </a:gdLst>
              <a:ahLst/>
              <a:cxnLst>
                <a:cxn ang="0">
                  <a:pos x="T0" y="T1"/>
                </a:cxn>
                <a:cxn ang="0">
                  <a:pos x="T2" y="T3"/>
                </a:cxn>
                <a:cxn ang="0">
                  <a:pos x="T4" y="T5"/>
                </a:cxn>
                <a:cxn ang="0">
                  <a:pos x="T6" y="T7"/>
                </a:cxn>
                <a:cxn ang="0">
                  <a:pos x="T8" y="T9"/>
                </a:cxn>
              </a:cxnLst>
              <a:rect l="0" t="0" r="r" b="b"/>
              <a:pathLst>
                <a:path w="38" h="22">
                  <a:moveTo>
                    <a:pt x="35" y="11"/>
                  </a:moveTo>
                  <a:cubicBezTo>
                    <a:pt x="38" y="5"/>
                    <a:pt x="33" y="0"/>
                    <a:pt x="25" y="0"/>
                  </a:cubicBezTo>
                  <a:cubicBezTo>
                    <a:pt x="16" y="0"/>
                    <a:pt x="6" y="5"/>
                    <a:pt x="3" y="11"/>
                  </a:cubicBezTo>
                  <a:cubicBezTo>
                    <a:pt x="0" y="17"/>
                    <a:pt x="5" y="22"/>
                    <a:pt x="14" y="22"/>
                  </a:cubicBezTo>
                  <a:cubicBezTo>
                    <a:pt x="23" y="22"/>
                    <a:pt x="32" y="17"/>
                    <a:pt x="35" y="11"/>
                  </a:cubicBezTo>
                  <a:close/>
                </a:path>
              </a:pathLst>
            </a:custGeom>
            <a:grpFill/>
            <a:ln>
              <a:noFill/>
            </a:ln>
          </p:spPr>
          <p:txBody>
            <a:bodyPr anchor="ctr"/>
            <a:lstStyle/>
            <a:p>
              <a:pPr algn="ctr"/>
            </a:p>
          </p:txBody>
        </p:sp>
        <p:sp>
          <p:nvSpPr>
            <p:cNvPr id="883" name="íṧḻiḓè"/>
            <p:cNvSpPr/>
            <p:nvPr/>
          </p:nvSpPr>
          <p:spPr bwMode="auto">
            <a:xfrm>
              <a:off x="2124940" y="2907396"/>
              <a:ext cx="141951" cy="84863"/>
            </a:xfrm>
            <a:custGeom>
              <a:avLst/>
              <a:gdLst>
                <a:gd name="T0" fmla="*/ 36 w 39"/>
                <a:gd name="T1" fmla="*/ 11 h 23"/>
                <a:gd name="T2" fmla="*/ 25 w 39"/>
                <a:gd name="T3" fmla="*/ 0 h 23"/>
                <a:gd name="T4" fmla="*/ 4 w 39"/>
                <a:gd name="T5" fmla="*/ 11 h 23"/>
                <a:gd name="T6" fmla="*/ 14 w 39"/>
                <a:gd name="T7" fmla="*/ 23 h 23"/>
                <a:gd name="T8" fmla="*/ 36 w 39"/>
                <a:gd name="T9" fmla="*/ 11 h 23"/>
              </a:gdLst>
              <a:ahLst/>
              <a:cxnLst>
                <a:cxn ang="0">
                  <a:pos x="T0" y="T1"/>
                </a:cxn>
                <a:cxn ang="0">
                  <a:pos x="T2" y="T3"/>
                </a:cxn>
                <a:cxn ang="0">
                  <a:pos x="T4" y="T5"/>
                </a:cxn>
                <a:cxn ang="0">
                  <a:pos x="T6" y="T7"/>
                </a:cxn>
                <a:cxn ang="0">
                  <a:pos x="T8" y="T9"/>
                </a:cxn>
              </a:cxnLst>
              <a:rect l="0" t="0" r="r" b="b"/>
              <a:pathLst>
                <a:path w="39" h="23">
                  <a:moveTo>
                    <a:pt x="36" y="11"/>
                  </a:moveTo>
                  <a:cubicBezTo>
                    <a:pt x="39" y="5"/>
                    <a:pt x="34" y="0"/>
                    <a:pt x="25" y="0"/>
                  </a:cubicBezTo>
                  <a:cubicBezTo>
                    <a:pt x="16" y="0"/>
                    <a:pt x="7" y="5"/>
                    <a:pt x="4" y="11"/>
                  </a:cubicBezTo>
                  <a:cubicBezTo>
                    <a:pt x="0" y="18"/>
                    <a:pt x="5" y="23"/>
                    <a:pt x="14" y="23"/>
                  </a:cubicBezTo>
                  <a:cubicBezTo>
                    <a:pt x="23" y="23"/>
                    <a:pt x="33" y="18"/>
                    <a:pt x="36" y="11"/>
                  </a:cubicBezTo>
                  <a:close/>
                </a:path>
              </a:pathLst>
            </a:custGeom>
            <a:grpFill/>
            <a:ln>
              <a:noFill/>
            </a:ln>
          </p:spPr>
          <p:txBody>
            <a:bodyPr anchor="ctr"/>
            <a:lstStyle/>
            <a:p>
              <a:pPr algn="ctr"/>
            </a:p>
          </p:txBody>
        </p:sp>
        <p:sp>
          <p:nvSpPr>
            <p:cNvPr id="884" name="ïşļïḑè"/>
            <p:cNvSpPr/>
            <p:nvPr/>
          </p:nvSpPr>
          <p:spPr bwMode="auto">
            <a:xfrm>
              <a:off x="2074022" y="3010774"/>
              <a:ext cx="145037" cy="83319"/>
            </a:xfrm>
            <a:custGeom>
              <a:avLst/>
              <a:gdLst>
                <a:gd name="T0" fmla="*/ 37 w 40"/>
                <a:gd name="T1" fmla="*/ 11 h 23"/>
                <a:gd name="T2" fmla="*/ 26 w 40"/>
                <a:gd name="T3" fmla="*/ 0 h 23"/>
                <a:gd name="T4" fmla="*/ 4 w 40"/>
                <a:gd name="T5" fmla="*/ 11 h 23"/>
                <a:gd name="T6" fmla="*/ 14 w 40"/>
                <a:gd name="T7" fmla="*/ 23 h 23"/>
                <a:gd name="T8" fmla="*/ 37 w 40"/>
                <a:gd name="T9" fmla="*/ 11 h 23"/>
              </a:gdLst>
              <a:ahLst/>
              <a:cxnLst>
                <a:cxn ang="0">
                  <a:pos x="T0" y="T1"/>
                </a:cxn>
                <a:cxn ang="0">
                  <a:pos x="T2" y="T3"/>
                </a:cxn>
                <a:cxn ang="0">
                  <a:pos x="T4" y="T5"/>
                </a:cxn>
                <a:cxn ang="0">
                  <a:pos x="T6" y="T7"/>
                </a:cxn>
                <a:cxn ang="0">
                  <a:pos x="T8" y="T9"/>
                </a:cxn>
              </a:cxnLst>
              <a:rect l="0" t="0" r="r" b="b"/>
              <a:pathLst>
                <a:path w="40" h="23">
                  <a:moveTo>
                    <a:pt x="37" y="11"/>
                  </a:moveTo>
                  <a:cubicBezTo>
                    <a:pt x="40" y="5"/>
                    <a:pt x="35" y="0"/>
                    <a:pt x="26" y="0"/>
                  </a:cubicBezTo>
                  <a:cubicBezTo>
                    <a:pt x="17" y="0"/>
                    <a:pt x="7" y="5"/>
                    <a:pt x="4" y="11"/>
                  </a:cubicBezTo>
                  <a:cubicBezTo>
                    <a:pt x="0" y="18"/>
                    <a:pt x="5" y="23"/>
                    <a:pt x="14" y="23"/>
                  </a:cubicBezTo>
                  <a:cubicBezTo>
                    <a:pt x="24" y="23"/>
                    <a:pt x="33" y="18"/>
                    <a:pt x="37" y="11"/>
                  </a:cubicBezTo>
                  <a:close/>
                </a:path>
              </a:pathLst>
            </a:custGeom>
            <a:grpFill/>
            <a:ln>
              <a:noFill/>
            </a:ln>
          </p:spPr>
          <p:txBody>
            <a:bodyPr anchor="ctr"/>
            <a:lstStyle/>
            <a:p>
              <a:pPr algn="ctr"/>
            </a:p>
          </p:txBody>
        </p:sp>
        <p:sp>
          <p:nvSpPr>
            <p:cNvPr id="885" name="íṣlíḓe"/>
            <p:cNvSpPr/>
            <p:nvPr/>
          </p:nvSpPr>
          <p:spPr bwMode="auto">
            <a:xfrm>
              <a:off x="2223688" y="3010774"/>
              <a:ext cx="141951" cy="83319"/>
            </a:xfrm>
            <a:custGeom>
              <a:avLst/>
              <a:gdLst>
                <a:gd name="T0" fmla="*/ 36 w 39"/>
                <a:gd name="T1" fmla="*/ 11 h 23"/>
                <a:gd name="T2" fmla="*/ 25 w 39"/>
                <a:gd name="T3" fmla="*/ 0 h 23"/>
                <a:gd name="T4" fmla="*/ 3 w 39"/>
                <a:gd name="T5" fmla="*/ 11 h 23"/>
                <a:gd name="T6" fmla="*/ 14 w 39"/>
                <a:gd name="T7" fmla="*/ 23 h 23"/>
                <a:gd name="T8" fmla="*/ 36 w 39"/>
                <a:gd name="T9" fmla="*/ 11 h 23"/>
              </a:gdLst>
              <a:ahLst/>
              <a:cxnLst>
                <a:cxn ang="0">
                  <a:pos x="T0" y="T1"/>
                </a:cxn>
                <a:cxn ang="0">
                  <a:pos x="T2" y="T3"/>
                </a:cxn>
                <a:cxn ang="0">
                  <a:pos x="T4" y="T5"/>
                </a:cxn>
                <a:cxn ang="0">
                  <a:pos x="T6" y="T7"/>
                </a:cxn>
                <a:cxn ang="0">
                  <a:pos x="T8" y="T9"/>
                </a:cxn>
              </a:cxnLst>
              <a:rect l="0" t="0" r="r" b="b"/>
              <a:pathLst>
                <a:path w="39" h="23">
                  <a:moveTo>
                    <a:pt x="36" y="11"/>
                  </a:moveTo>
                  <a:cubicBezTo>
                    <a:pt x="39" y="5"/>
                    <a:pt x="34" y="0"/>
                    <a:pt x="25" y="0"/>
                  </a:cubicBezTo>
                  <a:cubicBezTo>
                    <a:pt x="16" y="0"/>
                    <a:pt x="6" y="5"/>
                    <a:pt x="3" y="11"/>
                  </a:cubicBezTo>
                  <a:cubicBezTo>
                    <a:pt x="0" y="18"/>
                    <a:pt x="5" y="23"/>
                    <a:pt x="14" y="23"/>
                  </a:cubicBezTo>
                  <a:cubicBezTo>
                    <a:pt x="23" y="23"/>
                    <a:pt x="33" y="18"/>
                    <a:pt x="36" y="11"/>
                  </a:cubicBezTo>
                  <a:close/>
                </a:path>
              </a:pathLst>
            </a:custGeom>
            <a:grpFill/>
            <a:ln>
              <a:noFill/>
            </a:ln>
          </p:spPr>
          <p:txBody>
            <a:bodyPr anchor="ctr"/>
            <a:lstStyle/>
            <a:p>
              <a:pPr algn="ctr"/>
            </a:p>
          </p:txBody>
        </p:sp>
        <p:sp>
          <p:nvSpPr>
            <p:cNvPr id="886" name="íşľïďè"/>
            <p:cNvSpPr/>
            <p:nvPr/>
          </p:nvSpPr>
          <p:spPr bwMode="auto">
            <a:xfrm>
              <a:off x="2368725" y="3010774"/>
              <a:ext cx="141951" cy="83319"/>
            </a:xfrm>
            <a:custGeom>
              <a:avLst/>
              <a:gdLst>
                <a:gd name="T0" fmla="*/ 36 w 39"/>
                <a:gd name="T1" fmla="*/ 11 h 23"/>
                <a:gd name="T2" fmla="*/ 25 w 39"/>
                <a:gd name="T3" fmla="*/ 0 h 23"/>
                <a:gd name="T4" fmla="*/ 3 w 39"/>
                <a:gd name="T5" fmla="*/ 11 h 23"/>
                <a:gd name="T6" fmla="*/ 14 w 39"/>
                <a:gd name="T7" fmla="*/ 23 h 23"/>
                <a:gd name="T8" fmla="*/ 36 w 39"/>
                <a:gd name="T9" fmla="*/ 11 h 23"/>
              </a:gdLst>
              <a:ahLst/>
              <a:cxnLst>
                <a:cxn ang="0">
                  <a:pos x="T0" y="T1"/>
                </a:cxn>
                <a:cxn ang="0">
                  <a:pos x="T2" y="T3"/>
                </a:cxn>
                <a:cxn ang="0">
                  <a:pos x="T4" y="T5"/>
                </a:cxn>
                <a:cxn ang="0">
                  <a:pos x="T6" y="T7"/>
                </a:cxn>
                <a:cxn ang="0">
                  <a:pos x="T8" y="T9"/>
                </a:cxn>
              </a:cxnLst>
              <a:rect l="0" t="0" r="r" b="b"/>
              <a:pathLst>
                <a:path w="39" h="23">
                  <a:moveTo>
                    <a:pt x="36" y="11"/>
                  </a:moveTo>
                  <a:cubicBezTo>
                    <a:pt x="39" y="5"/>
                    <a:pt x="34" y="0"/>
                    <a:pt x="25" y="0"/>
                  </a:cubicBezTo>
                  <a:cubicBezTo>
                    <a:pt x="16" y="0"/>
                    <a:pt x="6" y="5"/>
                    <a:pt x="3" y="11"/>
                  </a:cubicBezTo>
                  <a:cubicBezTo>
                    <a:pt x="0" y="18"/>
                    <a:pt x="5" y="23"/>
                    <a:pt x="14" y="23"/>
                  </a:cubicBezTo>
                  <a:cubicBezTo>
                    <a:pt x="24" y="23"/>
                    <a:pt x="33" y="18"/>
                    <a:pt x="36" y="11"/>
                  </a:cubicBezTo>
                  <a:close/>
                </a:path>
              </a:pathLst>
            </a:custGeom>
            <a:grpFill/>
            <a:ln>
              <a:noFill/>
            </a:ln>
          </p:spPr>
          <p:txBody>
            <a:bodyPr anchor="ctr"/>
            <a:lstStyle/>
            <a:p>
              <a:pPr algn="ctr"/>
            </a:p>
          </p:txBody>
        </p:sp>
        <p:sp>
          <p:nvSpPr>
            <p:cNvPr id="887" name="î$1íḑê"/>
            <p:cNvSpPr/>
            <p:nvPr/>
          </p:nvSpPr>
          <p:spPr bwMode="auto">
            <a:xfrm>
              <a:off x="2518390" y="3010774"/>
              <a:ext cx="138865" cy="83319"/>
            </a:xfrm>
            <a:custGeom>
              <a:avLst/>
              <a:gdLst>
                <a:gd name="T0" fmla="*/ 35 w 38"/>
                <a:gd name="T1" fmla="*/ 11 h 23"/>
                <a:gd name="T2" fmla="*/ 24 w 38"/>
                <a:gd name="T3" fmla="*/ 0 h 23"/>
                <a:gd name="T4" fmla="*/ 2 w 38"/>
                <a:gd name="T5" fmla="*/ 11 h 23"/>
                <a:gd name="T6" fmla="*/ 14 w 38"/>
                <a:gd name="T7" fmla="*/ 23 h 23"/>
                <a:gd name="T8" fmla="*/ 35 w 38"/>
                <a:gd name="T9" fmla="*/ 11 h 23"/>
              </a:gdLst>
              <a:ahLst/>
              <a:cxnLst>
                <a:cxn ang="0">
                  <a:pos x="T0" y="T1"/>
                </a:cxn>
                <a:cxn ang="0">
                  <a:pos x="T2" y="T3"/>
                </a:cxn>
                <a:cxn ang="0">
                  <a:pos x="T4" y="T5"/>
                </a:cxn>
                <a:cxn ang="0">
                  <a:pos x="T6" y="T7"/>
                </a:cxn>
                <a:cxn ang="0">
                  <a:pos x="T8" y="T9"/>
                </a:cxn>
              </a:cxnLst>
              <a:rect l="0" t="0" r="r" b="b"/>
              <a:pathLst>
                <a:path w="38" h="23">
                  <a:moveTo>
                    <a:pt x="35" y="11"/>
                  </a:moveTo>
                  <a:cubicBezTo>
                    <a:pt x="38" y="5"/>
                    <a:pt x="33" y="0"/>
                    <a:pt x="24" y="0"/>
                  </a:cubicBezTo>
                  <a:cubicBezTo>
                    <a:pt x="15" y="0"/>
                    <a:pt x="5" y="5"/>
                    <a:pt x="2" y="11"/>
                  </a:cubicBezTo>
                  <a:cubicBezTo>
                    <a:pt x="0" y="18"/>
                    <a:pt x="5" y="23"/>
                    <a:pt x="14" y="23"/>
                  </a:cubicBezTo>
                  <a:cubicBezTo>
                    <a:pt x="23" y="23"/>
                    <a:pt x="33" y="18"/>
                    <a:pt x="35" y="11"/>
                  </a:cubicBezTo>
                  <a:close/>
                </a:path>
              </a:pathLst>
            </a:custGeom>
            <a:grpFill/>
            <a:ln>
              <a:noFill/>
            </a:ln>
          </p:spPr>
          <p:txBody>
            <a:bodyPr anchor="ctr"/>
            <a:lstStyle/>
            <a:p>
              <a:pPr algn="ctr"/>
            </a:p>
          </p:txBody>
        </p:sp>
        <p:sp>
          <p:nvSpPr>
            <p:cNvPr id="888" name="îṣliḑê"/>
            <p:cNvSpPr/>
            <p:nvPr/>
          </p:nvSpPr>
          <p:spPr bwMode="auto">
            <a:xfrm>
              <a:off x="2320893" y="3112609"/>
              <a:ext cx="143495" cy="87948"/>
            </a:xfrm>
            <a:custGeom>
              <a:avLst/>
              <a:gdLst>
                <a:gd name="T0" fmla="*/ 36 w 39"/>
                <a:gd name="T1" fmla="*/ 12 h 24"/>
                <a:gd name="T2" fmla="*/ 25 w 39"/>
                <a:gd name="T3" fmla="*/ 0 h 24"/>
                <a:gd name="T4" fmla="*/ 3 w 39"/>
                <a:gd name="T5" fmla="*/ 12 h 24"/>
                <a:gd name="T6" fmla="*/ 14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9" y="6"/>
                    <a:pt x="34" y="0"/>
                    <a:pt x="25" y="0"/>
                  </a:cubicBezTo>
                  <a:cubicBezTo>
                    <a:pt x="16" y="0"/>
                    <a:pt x="6" y="6"/>
                    <a:pt x="3" y="12"/>
                  </a:cubicBezTo>
                  <a:cubicBezTo>
                    <a:pt x="0" y="19"/>
                    <a:pt x="5" y="24"/>
                    <a:pt x="14" y="24"/>
                  </a:cubicBezTo>
                  <a:cubicBezTo>
                    <a:pt x="24" y="24"/>
                    <a:pt x="33" y="19"/>
                    <a:pt x="36" y="12"/>
                  </a:cubicBezTo>
                  <a:close/>
                </a:path>
              </a:pathLst>
            </a:custGeom>
            <a:grpFill/>
            <a:ln>
              <a:noFill/>
            </a:ln>
          </p:spPr>
          <p:txBody>
            <a:bodyPr anchor="ctr"/>
            <a:lstStyle/>
            <a:p>
              <a:pPr algn="ctr"/>
            </a:p>
          </p:txBody>
        </p:sp>
        <p:sp>
          <p:nvSpPr>
            <p:cNvPr id="889" name="ïSľíḍé"/>
            <p:cNvSpPr/>
            <p:nvPr/>
          </p:nvSpPr>
          <p:spPr bwMode="auto">
            <a:xfrm>
              <a:off x="2470560" y="3112609"/>
              <a:ext cx="143495" cy="87948"/>
            </a:xfrm>
            <a:custGeom>
              <a:avLst/>
              <a:gdLst>
                <a:gd name="T0" fmla="*/ 36 w 39"/>
                <a:gd name="T1" fmla="*/ 12 h 24"/>
                <a:gd name="T2" fmla="*/ 25 w 39"/>
                <a:gd name="T3" fmla="*/ 0 h 24"/>
                <a:gd name="T4" fmla="*/ 3 w 39"/>
                <a:gd name="T5" fmla="*/ 12 h 24"/>
                <a:gd name="T6" fmla="*/ 14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9" y="6"/>
                    <a:pt x="34" y="0"/>
                    <a:pt x="25" y="0"/>
                  </a:cubicBezTo>
                  <a:cubicBezTo>
                    <a:pt x="15" y="0"/>
                    <a:pt x="6" y="6"/>
                    <a:pt x="3" y="12"/>
                  </a:cubicBezTo>
                  <a:cubicBezTo>
                    <a:pt x="0" y="19"/>
                    <a:pt x="5" y="24"/>
                    <a:pt x="14" y="24"/>
                  </a:cubicBezTo>
                  <a:cubicBezTo>
                    <a:pt x="24" y="24"/>
                    <a:pt x="33" y="19"/>
                    <a:pt x="36" y="12"/>
                  </a:cubicBezTo>
                  <a:close/>
                </a:path>
              </a:pathLst>
            </a:custGeom>
            <a:grpFill/>
            <a:ln>
              <a:noFill/>
            </a:ln>
          </p:spPr>
          <p:txBody>
            <a:bodyPr anchor="ctr"/>
            <a:lstStyle/>
            <a:p>
              <a:pPr algn="ctr"/>
            </a:p>
          </p:txBody>
        </p:sp>
        <p:sp>
          <p:nvSpPr>
            <p:cNvPr id="890" name="ïś1íḋè"/>
            <p:cNvSpPr/>
            <p:nvPr/>
          </p:nvSpPr>
          <p:spPr bwMode="auto">
            <a:xfrm>
              <a:off x="2620225" y="3112609"/>
              <a:ext cx="143495" cy="87948"/>
            </a:xfrm>
            <a:custGeom>
              <a:avLst/>
              <a:gdLst>
                <a:gd name="T0" fmla="*/ 36 w 39"/>
                <a:gd name="T1" fmla="*/ 12 h 24"/>
                <a:gd name="T2" fmla="*/ 24 w 39"/>
                <a:gd name="T3" fmla="*/ 0 h 24"/>
                <a:gd name="T4" fmla="*/ 3 w 39"/>
                <a:gd name="T5" fmla="*/ 12 h 24"/>
                <a:gd name="T6" fmla="*/ 14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9" y="6"/>
                    <a:pt x="33" y="0"/>
                    <a:pt x="24" y="0"/>
                  </a:cubicBezTo>
                  <a:cubicBezTo>
                    <a:pt x="15" y="0"/>
                    <a:pt x="5" y="6"/>
                    <a:pt x="3" y="12"/>
                  </a:cubicBezTo>
                  <a:cubicBezTo>
                    <a:pt x="0" y="19"/>
                    <a:pt x="5" y="24"/>
                    <a:pt x="14" y="24"/>
                  </a:cubicBezTo>
                  <a:cubicBezTo>
                    <a:pt x="24" y="24"/>
                    <a:pt x="33" y="19"/>
                    <a:pt x="36" y="12"/>
                  </a:cubicBezTo>
                  <a:close/>
                </a:path>
              </a:pathLst>
            </a:custGeom>
            <a:grpFill/>
            <a:ln>
              <a:noFill/>
            </a:ln>
          </p:spPr>
          <p:txBody>
            <a:bodyPr anchor="ctr"/>
            <a:lstStyle/>
            <a:p>
              <a:pPr algn="ctr"/>
            </a:p>
          </p:txBody>
        </p:sp>
        <p:sp>
          <p:nvSpPr>
            <p:cNvPr id="891" name="îšḻiďe"/>
            <p:cNvSpPr/>
            <p:nvPr/>
          </p:nvSpPr>
          <p:spPr bwMode="auto">
            <a:xfrm>
              <a:off x="2573936" y="3222157"/>
              <a:ext cx="145037" cy="87948"/>
            </a:xfrm>
            <a:custGeom>
              <a:avLst/>
              <a:gdLst>
                <a:gd name="T0" fmla="*/ 37 w 40"/>
                <a:gd name="T1" fmla="*/ 12 h 24"/>
                <a:gd name="T2" fmla="*/ 25 w 40"/>
                <a:gd name="T3" fmla="*/ 0 h 24"/>
                <a:gd name="T4" fmla="*/ 3 w 40"/>
                <a:gd name="T5" fmla="*/ 12 h 24"/>
                <a:gd name="T6" fmla="*/ 15 w 40"/>
                <a:gd name="T7" fmla="*/ 24 h 24"/>
                <a:gd name="T8" fmla="*/ 37 w 40"/>
                <a:gd name="T9" fmla="*/ 12 h 24"/>
              </a:gdLst>
              <a:ahLst/>
              <a:cxnLst>
                <a:cxn ang="0">
                  <a:pos x="T0" y="T1"/>
                </a:cxn>
                <a:cxn ang="0">
                  <a:pos x="T2" y="T3"/>
                </a:cxn>
                <a:cxn ang="0">
                  <a:pos x="T4" y="T5"/>
                </a:cxn>
                <a:cxn ang="0">
                  <a:pos x="T6" y="T7"/>
                </a:cxn>
                <a:cxn ang="0">
                  <a:pos x="T8" y="T9"/>
                </a:cxn>
              </a:cxnLst>
              <a:rect l="0" t="0" r="r" b="b"/>
              <a:pathLst>
                <a:path w="40" h="24">
                  <a:moveTo>
                    <a:pt x="37" y="12"/>
                  </a:moveTo>
                  <a:cubicBezTo>
                    <a:pt x="40" y="5"/>
                    <a:pt x="34" y="0"/>
                    <a:pt x="25" y="0"/>
                  </a:cubicBezTo>
                  <a:cubicBezTo>
                    <a:pt x="16" y="0"/>
                    <a:pt x="6" y="5"/>
                    <a:pt x="3" y="12"/>
                  </a:cubicBezTo>
                  <a:cubicBezTo>
                    <a:pt x="0" y="19"/>
                    <a:pt x="6" y="24"/>
                    <a:pt x="15" y="24"/>
                  </a:cubicBezTo>
                  <a:cubicBezTo>
                    <a:pt x="24" y="24"/>
                    <a:pt x="34" y="19"/>
                    <a:pt x="37" y="12"/>
                  </a:cubicBezTo>
                  <a:close/>
                </a:path>
              </a:pathLst>
            </a:custGeom>
            <a:grpFill/>
            <a:ln>
              <a:noFill/>
            </a:ln>
          </p:spPr>
          <p:txBody>
            <a:bodyPr anchor="ctr"/>
            <a:lstStyle/>
            <a:p>
              <a:pPr algn="ctr"/>
            </a:p>
          </p:txBody>
        </p:sp>
        <p:sp>
          <p:nvSpPr>
            <p:cNvPr id="892" name="iṩḻíḑè"/>
            <p:cNvSpPr/>
            <p:nvPr/>
          </p:nvSpPr>
          <p:spPr bwMode="auto">
            <a:xfrm>
              <a:off x="3029106" y="3222157"/>
              <a:ext cx="141951" cy="87948"/>
            </a:xfrm>
            <a:custGeom>
              <a:avLst/>
              <a:gdLst>
                <a:gd name="T0" fmla="*/ 36 w 39"/>
                <a:gd name="T1" fmla="*/ 12 h 24"/>
                <a:gd name="T2" fmla="*/ 24 w 39"/>
                <a:gd name="T3" fmla="*/ 0 h 24"/>
                <a:gd name="T4" fmla="*/ 3 w 39"/>
                <a:gd name="T5" fmla="*/ 12 h 24"/>
                <a:gd name="T6" fmla="*/ 15 w 39"/>
                <a:gd name="T7" fmla="*/ 24 h 24"/>
                <a:gd name="T8" fmla="*/ 36 w 39"/>
                <a:gd name="T9" fmla="*/ 12 h 24"/>
              </a:gdLst>
              <a:ahLst/>
              <a:cxnLst>
                <a:cxn ang="0">
                  <a:pos x="T0" y="T1"/>
                </a:cxn>
                <a:cxn ang="0">
                  <a:pos x="T2" y="T3"/>
                </a:cxn>
                <a:cxn ang="0">
                  <a:pos x="T4" y="T5"/>
                </a:cxn>
                <a:cxn ang="0">
                  <a:pos x="T6" y="T7"/>
                </a:cxn>
                <a:cxn ang="0">
                  <a:pos x="T8" y="T9"/>
                </a:cxn>
              </a:cxnLst>
              <a:rect l="0" t="0" r="r" b="b"/>
              <a:pathLst>
                <a:path w="39" h="24">
                  <a:moveTo>
                    <a:pt x="36" y="12"/>
                  </a:moveTo>
                  <a:cubicBezTo>
                    <a:pt x="39" y="5"/>
                    <a:pt x="33" y="0"/>
                    <a:pt x="24" y="0"/>
                  </a:cubicBezTo>
                  <a:cubicBezTo>
                    <a:pt x="14" y="0"/>
                    <a:pt x="5" y="5"/>
                    <a:pt x="3" y="12"/>
                  </a:cubicBezTo>
                  <a:cubicBezTo>
                    <a:pt x="0" y="19"/>
                    <a:pt x="6" y="24"/>
                    <a:pt x="15" y="24"/>
                  </a:cubicBezTo>
                  <a:cubicBezTo>
                    <a:pt x="24" y="24"/>
                    <a:pt x="34" y="19"/>
                    <a:pt x="36" y="12"/>
                  </a:cubicBezTo>
                  <a:close/>
                </a:path>
              </a:pathLst>
            </a:custGeom>
            <a:grpFill/>
            <a:ln>
              <a:noFill/>
            </a:ln>
          </p:spPr>
          <p:txBody>
            <a:bodyPr anchor="ctr"/>
            <a:lstStyle/>
            <a:p>
              <a:pPr algn="ctr"/>
            </a:p>
          </p:txBody>
        </p:sp>
        <p:sp>
          <p:nvSpPr>
            <p:cNvPr id="893" name="íśľîḋê"/>
            <p:cNvSpPr/>
            <p:nvPr/>
          </p:nvSpPr>
          <p:spPr bwMode="auto">
            <a:xfrm>
              <a:off x="3183401" y="3222157"/>
              <a:ext cx="137323" cy="87948"/>
            </a:xfrm>
            <a:custGeom>
              <a:avLst/>
              <a:gdLst>
                <a:gd name="T0" fmla="*/ 36 w 38"/>
                <a:gd name="T1" fmla="*/ 12 h 24"/>
                <a:gd name="T2" fmla="*/ 23 w 38"/>
                <a:gd name="T3" fmla="*/ 0 h 24"/>
                <a:gd name="T4" fmla="*/ 2 w 38"/>
                <a:gd name="T5" fmla="*/ 12 h 24"/>
                <a:gd name="T6" fmla="*/ 15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8" y="5"/>
                    <a:pt x="32" y="0"/>
                    <a:pt x="23" y="0"/>
                  </a:cubicBezTo>
                  <a:cubicBezTo>
                    <a:pt x="14" y="0"/>
                    <a:pt x="4" y="5"/>
                    <a:pt x="2" y="12"/>
                  </a:cubicBezTo>
                  <a:cubicBezTo>
                    <a:pt x="0" y="19"/>
                    <a:pt x="5" y="24"/>
                    <a:pt x="15" y="24"/>
                  </a:cubicBezTo>
                  <a:cubicBezTo>
                    <a:pt x="24" y="24"/>
                    <a:pt x="33" y="19"/>
                    <a:pt x="36" y="12"/>
                  </a:cubicBezTo>
                  <a:close/>
                </a:path>
              </a:pathLst>
            </a:custGeom>
            <a:grpFill/>
            <a:ln>
              <a:noFill/>
            </a:ln>
          </p:spPr>
          <p:txBody>
            <a:bodyPr anchor="ctr"/>
            <a:lstStyle/>
            <a:p>
              <a:pPr algn="ctr"/>
            </a:p>
          </p:txBody>
        </p:sp>
        <p:sp>
          <p:nvSpPr>
            <p:cNvPr id="894" name="i$1íḑê"/>
            <p:cNvSpPr/>
            <p:nvPr/>
          </p:nvSpPr>
          <p:spPr bwMode="auto">
            <a:xfrm>
              <a:off x="3333066" y="3222157"/>
              <a:ext cx="137323" cy="87948"/>
            </a:xfrm>
            <a:custGeom>
              <a:avLst/>
              <a:gdLst>
                <a:gd name="T0" fmla="*/ 36 w 38"/>
                <a:gd name="T1" fmla="*/ 12 h 24"/>
                <a:gd name="T2" fmla="*/ 23 w 38"/>
                <a:gd name="T3" fmla="*/ 0 h 24"/>
                <a:gd name="T4" fmla="*/ 2 w 38"/>
                <a:gd name="T5" fmla="*/ 12 h 24"/>
                <a:gd name="T6" fmla="*/ 15 w 38"/>
                <a:gd name="T7" fmla="*/ 24 h 24"/>
                <a:gd name="T8" fmla="*/ 36 w 38"/>
                <a:gd name="T9" fmla="*/ 12 h 24"/>
              </a:gdLst>
              <a:ahLst/>
              <a:cxnLst>
                <a:cxn ang="0">
                  <a:pos x="T0" y="T1"/>
                </a:cxn>
                <a:cxn ang="0">
                  <a:pos x="T2" y="T3"/>
                </a:cxn>
                <a:cxn ang="0">
                  <a:pos x="T4" y="T5"/>
                </a:cxn>
                <a:cxn ang="0">
                  <a:pos x="T6" y="T7"/>
                </a:cxn>
                <a:cxn ang="0">
                  <a:pos x="T8" y="T9"/>
                </a:cxn>
              </a:cxnLst>
              <a:rect l="0" t="0" r="r" b="b"/>
              <a:pathLst>
                <a:path w="38" h="24">
                  <a:moveTo>
                    <a:pt x="36" y="12"/>
                  </a:moveTo>
                  <a:cubicBezTo>
                    <a:pt x="38" y="5"/>
                    <a:pt x="32" y="0"/>
                    <a:pt x="23" y="0"/>
                  </a:cubicBezTo>
                  <a:cubicBezTo>
                    <a:pt x="14" y="0"/>
                    <a:pt x="4" y="5"/>
                    <a:pt x="2" y="12"/>
                  </a:cubicBezTo>
                  <a:cubicBezTo>
                    <a:pt x="0" y="19"/>
                    <a:pt x="6" y="24"/>
                    <a:pt x="15" y="24"/>
                  </a:cubicBezTo>
                  <a:cubicBezTo>
                    <a:pt x="25" y="24"/>
                    <a:pt x="34" y="19"/>
                    <a:pt x="36" y="12"/>
                  </a:cubicBezTo>
                  <a:close/>
                </a:path>
              </a:pathLst>
            </a:custGeom>
            <a:grpFill/>
            <a:ln>
              <a:noFill/>
            </a:ln>
          </p:spPr>
          <p:txBody>
            <a:bodyPr anchor="ctr"/>
            <a:lstStyle/>
            <a:p>
              <a:pPr algn="ctr"/>
            </a:p>
          </p:txBody>
        </p:sp>
        <p:sp>
          <p:nvSpPr>
            <p:cNvPr id="895" name="îšļïdé"/>
            <p:cNvSpPr/>
            <p:nvPr/>
          </p:nvSpPr>
          <p:spPr bwMode="auto">
            <a:xfrm>
              <a:off x="2683486" y="3331707"/>
              <a:ext cx="141951" cy="91034"/>
            </a:xfrm>
            <a:custGeom>
              <a:avLst/>
              <a:gdLst>
                <a:gd name="T0" fmla="*/ 37 w 39"/>
                <a:gd name="T1" fmla="*/ 12 h 25"/>
                <a:gd name="T2" fmla="*/ 25 w 39"/>
                <a:gd name="T3" fmla="*/ 0 h 25"/>
                <a:gd name="T4" fmla="*/ 3 w 39"/>
                <a:gd name="T5" fmla="*/ 12 h 25"/>
                <a:gd name="T6" fmla="*/ 15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4" y="0"/>
                    <a:pt x="25" y="0"/>
                  </a:cubicBezTo>
                  <a:cubicBezTo>
                    <a:pt x="15" y="0"/>
                    <a:pt x="5" y="5"/>
                    <a:pt x="3" y="12"/>
                  </a:cubicBezTo>
                  <a:cubicBezTo>
                    <a:pt x="0" y="19"/>
                    <a:pt x="5" y="25"/>
                    <a:pt x="15" y="25"/>
                  </a:cubicBezTo>
                  <a:cubicBezTo>
                    <a:pt x="24" y="25"/>
                    <a:pt x="34" y="19"/>
                    <a:pt x="37" y="12"/>
                  </a:cubicBezTo>
                  <a:close/>
                </a:path>
              </a:pathLst>
            </a:custGeom>
            <a:grpFill/>
            <a:ln>
              <a:noFill/>
            </a:ln>
          </p:spPr>
          <p:txBody>
            <a:bodyPr anchor="ctr"/>
            <a:lstStyle/>
            <a:p>
              <a:pPr algn="ctr"/>
            </a:p>
          </p:txBody>
        </p:sp>
        <p:sp>
          <p:nvSpPr>
            <p:cNvPr id="896" name="íś1îďé"/>
            <p:cNvSpPr/>
            <p:nvPr/>
          </p:nvSpPr>
          <p:spPr bwMode="auto">
            <a:xfrm>
              <a:off x="2836237" y="3331707"/>
              <a:ext cx="141951" cy="91034"/>
            </a:xfrm>
            <a:custGeom>
              <a:avLst/>
              <a:gdLst>
                <a:gd name="T0" fmla="*/ 37 w 39"/>
                <a:gd name="T1" fmla="*/ 12 h 25"/>
                <a:gd name="T2" fmla="*/ 24 w 39"/>
                <a:gd name="T3" fmla="*/ 0 h 25"/>
                <a:gd name="T4" fmla="*/ 3 w 39"/>
                <a:gd name="T5" fmla="*/ 12 h 25"/>
                <a:gd name="T6" fmla="*/ 15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4" y="0"/>
                    <a:pt x="24" y="0"/>
                  </a:cubicBezTo>
                  <a:cubicBezTo>
                    <a:pt x="15" y="0"/>
                    <a:pt x="5" y="5"/>
                    <a:pt x="3" y="12"/>
                  </a:cubicBezTo>
                  <a:cubicBezTo>
                    <a:pt x="0" y="19"/>
                    <a:pt x="5" y="25"/>
                    <a:pt x="15" y="25"/>
                  </a:cubicBezTo>
                  <a:cubicBezTo>
                    <a:pt x="24" y="25"/>
                    <a:pt x="34" y="19"/>
                    <a:pt x="37" y="12"/>
                  </a:cubicBezTo>
                  <a:close/>
                </a:path>
              </a:pathLst>
            </a:custGeom>
            <a:grpFill/>
            <a:ln>
              <a:noFill/>
            </a:ln>
          </p:spPr>
          <p:txBody>
            <a:bodyPr anchor="ctr"/>
            <a:lstStyle/>
            <a:p>
              <a:pPr algn="ctr"/>
            </a:p>
          </p:txBody>
        </p:sp>
        <p:sp>
          <p:nvSpPr>
            <p:cNvPr id="897" name="iṥḷïde"/>
            <p:cNvSpPr/>
            <p:nvPr/>
          </p:nvSpPr>
          <p:spPr bwMode="auto">
            <a:xfrm>
              <a:off x="2988990" y="3331707"/>
              <a:ext cx="141951" cy="91034"/>
            </a:xfrm>
            <a:custGeom>
              <a:avLst/>
              <a:gdLst>
                <a:gd name="T0" fmla="*/ 37 w 39"/>
                <a:gd name="T1" fmla="*/ 12 h 25"/>
                <a:gd name="T2" fmla="*/ 24 w 39"/>
                <a:gd name="T3" fmla="*/ 0 h 25"/>
                <a:gd name="T4" fmla="*/ 3 w 39"/>
                <a:gd name="T5" fmla="*/ 12 h 25"/>
                <a:gd name="T6" fmla="*/ 15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4" y="0"/>
                    <a:pt x="24" y="0"/>
                  </a:cubicBezTo>
                  <a:cubicBezTo>
                    <a:pt x="15" y="0"/>
                    <a:pt x="5" y="5"/>
                    <a:pt x="3" y="12"/>
                  </a:cubicBezTo>
                  <a:cubicBezTo>
                    <a:pt x="0" y="19"/>
                    <a:pt x="6" y="25"/>
                    <a:pt x="15" y="25"/>
                  </a:cubicBezTo>
                  <a:cubicBezTo>
                    <a:pt x="25" y="25"/>
                    <a:pt x="34" y="19"/>
                    <a:pt x="37" y="12"/>
                  </a:cubicBezTo>
                  <a:close/>
                </a:path>
              </a:pathLst>
            </a:custGeom>
            <a:grpFill/>
            <a:ln>
              <a:noFill/>
            </a:ln>
          </p:spPr>
          <p:txBody>
            <a:bodyPr anchor="ctr"/>
            <a:lstStyle/>
            <a:p>
              <a:pPr algn="ctr"/>
            </a:p>
          </p:txBody>
        </p:sp>
        <p:sp>
          <p:nvSpPr>
            <p:cNvPr id="898" name="ïśľïde"/>
            <p:cNvSpPr/>
            <p:nvPr/>
          </p:nvSpPr>
          <p:spPr bwMode="auto">
            <a:xfrm>
              <a:off x="3143284" y="3331707"/>
              <a:ext cx="141951" cy="91034"/>
            </a:xfrm>
            <a:custGeom>
              <a:avLst/>
              <a:gdLst>
                <a:gd name="T0" fmla="*/ 37 w 39"/>
                <a:gd name="T1" fmla="*/ 12 h 25"/>
                <a:gd name="T2" fmla="*/ 24 w 39"/>
                <a:gd name="T3" fmla="*/ 0 h 25"/>
                <a:gd name="T4" fmla="*/ 3 w 39"/>
                <a:gd name="T5" fmla="*/ 12 h 25"/>
                <a:gd name="T6" fmla="*/ 15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3" y="0"/>
                    <a:pt x="24" y="0"/>
                  </a:cubicBezTo>
                  <a:cubicBezTo>
                    <a:pt x="14" y="0"/>
                    <a:pt x="5" y="5"/>
                    <a:pt x="3" y="12"/>
                  </a:cubicBezTo>
                  <a:cubicBezTo>
                    <a:pt x="0" y="19"/>
                    <a:pt x="6" y="25"/>
                    <a:pt x="15" y="25"/>
                  </a:cubicBezTo>
                  <a:cubicBezTo>
                    <a:pt x="25" y="25"/>
                    <a:pt x="35" y="19"/>
                    <a:pt x="37" y="12"/>
                  </a:cubicBezTo>
                  <a:close/>
                </a:path>
              </a:pathLst>
            </a:custGeom>
            <a:grpFill/>
            <a:ln>
              <a:noFill/>
            </a:ln>
          </p:spPr>
          <p:txBody>
            <a:bodyPr anchor="ctr"/>
            <a:lstStyle/>
            <a:p>
              <a:pPr algn="ctr"/>
            </a:p>
          </p:txBody>
        </p:sp>
        <p:sp>
          <p:nvSpPr>
            <p:cNvPr id="899" name="iṩ1idê"/>
            <p:cNvSpPr/>
            <p:nvPr/>
          </p:nvSpPr>
          <p:spPr bwMode="auto">
            <a:xfrm>
              <a:off x="3296035" y="3331707"/>
              <a:ext cx="141951" cy="91034"/>
            </a:xfrm>
            <a:custGeom>
              <a:avLst/>
              <a:gdLst>
                <a:gd name="T0" fmla="*/ 37 w 39"/>
                <a:gd name="T1" fmla="*/ 12 h 25"/>
                <a:gd name="T2" fmla="*/ 24 w 39"/>
                <a:gd name="T3" fmla="*/ 0 h 25"/>
                <a:gd name="T4" fmla="*/ 3 w 39"/>
                <a:gd name="T5" fmla="*/ 12 h 25"/>
                <a:gd name="T6" fmla="*/ 16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3" y="0"/>
                    <a:pt x="24" y="0"/>
                  </a:cubicBezTo>
                  <a:cubicBezTo>
                    <a:pt x="14" y="0"/>
                    <a:pt x="5" y="5"/>
                    <a:pt x="3" y="12"/>
                  </a:cubicBezTo>
                  <a:cubicBezTo>
                    <a:pt x="0" y="19"/>
                    <a:pt x="6" y="25"/>
                    <a:pt x="16" y="25"/>
                  </a:cubicBezTo>
                  <a:cubicBezTo>
                    <a:pt x="25" y="25"/>
                    <a:pt x="35" y="19"/>
                    <a:pt x="37" y="12"/>
                  </a:cubicBezTo>
                  <a:close/>
                </a:path>
              </a:pathLst>
            </a:custGeom>
            <a:grpFill/>
            <a:ln>
              <a:noFill/>
            </a:ln>
          </p:spPr>
          <p:txBody>
            <a:bodyPr anchor="ctr"/>
            <a:lstStyle/>
            <a:p>
              <a:pPr algn="ctr"/>
            </a:p>
          </p:txBody>
        </p:sp>
        <p:sp>
          <p:nvSpPr>
            <p:cNvPr id="900" name="íśliḍe"/>
            <p:cNvSpPr/>
            <p:nvPr/>
          </p:nvSpPr>
          <p:spPr bwMode="auto">
            <a:xfrm>
              <a:off x="3448788" y="3331707"/>
              <a:ext cx="141951" cy="91034"/>
            </a:xfrm>
            <a:custGeom>
              <a:avLst/>
              <a:gdLst>
                <a:gd name="T0" fmla="*/ 37 w 39"/>
                <a:gd name="T1" fmla="*/ 12 h 25"/>
                <a:gd name="T2" fmla="*/ 23 w 39"/>
                <a:gd name="T3" fmla="*/ 0 h 25"/>
                <a:gd name="T4" fmla="*/ 3 w 39"/>
                <a:gd name="T5" fmla="*/ 12 h 25"/>
                <a:gd name="T6" fmla="*/ 16 w 39"/>
                <a:gd name="T7" fmla="*/ 25 h 25"/>
                <a:gd name="T8" fmla="*/ 37 w 39"/>
                <a:gd name="T9" fmla="*/ 12 h 25"/>
              </a:gdLst>
              <a:ahLst/>
              <a:cxnLst>
                <a:cxn ang="0">
                  <a:pos x="T0" y="T1"/>
                </a:cxn>
                <a:cxn ang="0">
                  <a:pos x="T2" y="T3"/>
                </a:cxn>
                <a:cxn ang="0">
                  <a:pos x="T4" y="T5"/>
                </a:cxn>
                <a:cxn ang="0">
                  <a:pos x="T6" y="T7"/>
                </a:cxn>
                <a:cxn ang="0">
                  <a:pos x="T8" y="T9"/>
                </a:cxn>
              </a:cxnLst>
              <a:rect l="0" t="0" r="r" b="b"/>
              <a:pathLst>
                <a:path w="39" h="25">
                  <a:moveTo>
                    <a:pt x="37" y="12"/>
                  </a:moveTo>
                  <a:cubicBezTo>
                    <a:pt x="39" y="5"/>
                    <a:pt x="33" y="0"/>
                    <a:pt x="23" y="0"/>
                  </a:cubicBezTo>
                  <a:cubicBezTo>
                    <a:pt x="14" y="0"/>
                    <a:pt x="5" y="5"/>
                    <a:pt x="3" y="12"/>
                  </a:cubicBezTo>
                  <a:cubicBezTo>
                    <a:pt x="0" y="19"/>
                    <a:pt x="6" y="25"/>
                    <a:pt x="16" y="25"/>
                  </a:cubicBezTo>
                  <a:cubicBezTo>
                    <a:pt x="25" y="25"/>
                    <a:pt x="35" y="19"/>
                    <a:pt x="37" y="12"/>
                  </a:cubicBezTo>
                  <a:close/>
                </a:path>
              </a:pathLst>
            </a:custGeom>
            <a:grpFill/>
            <a:ln>
              <a:noFill/>
            </a:ln>
          </p:spPr>
          <p:txBody>
            <a:bodyPr anchor="ctr"/>
            <a:lstStyle/>
            <a:p>
              <a:pPr algn="ctr"/>
            </a:p>
          </p:txBody>
        </p:sp>
        <p:sp>
          <p:nvSpPr>
            <p:cNvPr id="901" name="î$ľíḋè"/>
            <p:cNvSpPr/>
            <p:nvPr/>
          </p:nvSpPr>
          <p:spPr bwMode="auto">
            <a:xfrm>
              <a:off x="2793035" y="3445885"/>
              <a:ext cx="145037" cy="94120"/>
            </a:xfrm>
            <a:custGeom>
              <a:avLst/>
              <a:gdLst>
                <a:gd name="T0" fmla="*/ 37 w 40"/>
                <a:gd name="T1" fmla="*/ 12 h 26"/>
                <a:gd name="T2" fmla="*/ 25 w 40"/>
                <a:gd name="T3" fmla="*/ 0 h 26"/>
                <a:gd name="T4" fmla="*/ 3 w 40"/>
                <a:gd name="T5" fmla="*/ 12 h 26"/>
                <a:gd name="T6" fmla="*/ 15 w 40"/>
                <a:gd name="T7" fmla="*/ 26 h 26"/>
                <a:gd name="T8" fmla="*/ 37 w 40"/>
                <a:gd name="T9" fmla="*/ 12 h 26"/>
              </a:gdLst>
              <a:ahLst/>
              <a:cxnLst>
                <a:cxn ang="0">
                  <a:pos x="T0" y="T1"/>
                </a:cxn>
                <a:cxn ang="0">
                  <a:pos x="T2" y="T3"/>
                </a:cxn>
                <a:cxn ang="0">
                  <a:pos x="T4" y="T5"/>
                </a:cxn>
                <a:cxn ang="0">
                  <a:pos x="T6" y="T7"/>
                </a:cxn>
                <a:cxn ang="0">
                  <a:pos x="T8" y="T9"/>
                </a:cxn>
              </a:cxnLst>
              <a:rect l="0" t="0" r="r" b="b"/>
              <a:pathLst>
                <a:path w="40" h="26">
                  <a:moveTo>
                    <a:pt x="37" y="12"/>
                  </a:moveTo>
                  <a:cubicBezTo>
                    <a:pt x="40" y="5"/>
                    <a:pt x="34" y="0"/>
                    <a:pt x="25" y="0"/>
                  </a:cubicBezTo>
                  <a:cubicBezTo>
                    <a:pt x="15" y="0"/>
                    <a:pt x="5" y="5"/>
                    <a:pt x="3" y="12"/>
                  </a:cubicBezTo>
                  <a:cubicBezTo>
                    <a:pt x="0" y="20"/>
                    <a:pt x="5" y="26"/>
                    <a:pt x="15" y="26"/>
                  </a:cubicBezTo>
                  <a:cubicBezTo>
                    <a:pt x="25" y="26"/>
                    <a:pt x="35" y="20"/>
                    <a:pt x="37" y="12"/>
                  </a:cubicBezTo>
                  <a:close/>
                </a:path>
              </a:pathLst>
            </a:custGeom>
            <a:grpFill/>
            <a:ln>
              <a:noFill/>
            </a:ln>
          </p:spPr>
          <p:txBody>
            <a:bodyPr anchor="ctr"/>
            <a:lstStyle/>
            <a:p>
              <a:pPr algn="ctr"/>
            </a:p>
          </p:txBody>
        </p:sp>
        <p:sp>
          <p:nvSpPr>
            <p:cNvPr id="902" name="íŝľîḍé"/>
            <p:cNvSpPr/>
            <p:nvPr/>
          </p:nvSpPr>
          <p:spPr bwMode="auto">
            <a:xfrm>
              <a:off x="2948873" y="3445885"/>
              <a:ext cx="141951" cy="94120"/>
            </a:xfrm>
            <a:custGeom>
              <a:avLst/>
              <a:gdLst>
                <a:gd name="T0" fmla="*/ 37 w 39"/>
                <a:gd name="T1" fmla="*/ 12 h 26"/>
                <a:gd name="T2" fmla="*/ 24 w 39"/>
                <a:gd name="T3" fmla="*/ 0 h 26"/>
                <a:gd name="T4" fmla="*/ 2 w 39"/>
                <a:gd name="T5" fmla="*/ 12 h 26"/>
                <a:gd name="T6" fmla="*/ 15 w 39"/>
                <a:gd name="T7" fmla="*/ 26 h 26"/>
                <a:gd name="T8" fmla="*/ 37 w 39"/>
                <a:gd name="T9" fmla="*/ 12 h 26"/>
              </a:gdLst>
              <a:ahLst/>
              <a:cxnLst>
                <a:cxn ang="0">
                  <a:pos x="T0" y="T1"/>
                </a:cxn>
                <a:cxn ang="0">
                  <a:pos x="T2" y="T3"/>
                </a:cxn>
                <a:cxn ang="0">
                  <a:pos x="T4" y="T5"/>
                </a:cxn>
                <a:cxn ang="0">
                  <a:pos x="T6" y="T7"/>
                </a:cxn>
                <a:cxn ang="0">
                  <a:pos x="T8" y="T9"/>
                </a:cxn>
              </a:cxnLst>
              <a:rect l="0" t="0" r="r" b="b"/>
              <a:pathLst>
                <a:path w="39" h="26">
                  <a:moveTo>
                    <a:pt x="37" y="12"/>
                  </a:moveTo>
                  <a:cubicBezTo>
                    <a:pt x="39" y="5"/>
                    <a:pt x="34" y="0"/>
                    <a:pt x="24" y="0"/>
                  </a:cubicBezTo>
                  <a:cubicBezTo>
                    <a:pt x="15" y="0"/>
                    <a:pt x="5" y="5"/>
                    <a:pt x="2" y="12"/>
                  </a:cubicBezTo>
                  <a:cubicBezTo>
                    <a:pt x="0" y="20"/>
                    <a:pt x="5" y="26"/>
                    <a:pt x="15" y="26"/>
                  </a:cubicBezTo>
                  <a:cubicBezTo>
                    <a:pt x="25" y="26"/>
                    <a:pt x="35" y="20"/>
                    <a:pt x="37" y="12"/>
                  </a:cubicBezTo>
                  <a:close/>
                </a:path>
              </a:pathLst>
            </a:custGeom>
            <a:grpFill/>
            <a:ln>
              <a:noFill/>
            </a:ln>
          </p:spPr>
          <p:txBody>
            <a:bodyPr anchor="ctr"/>
            <a:lstStyle/>
            <a:p>
              <a:pPr algn="ctr"/>
            </a:p>
          </p:txBody>
        </p:sp>
        <p:sp>
          <p:nvSpPr>
            <p:cNvPr id="903" name="i$1ïḋè"/>
            <p:cNvSpPr/>
            <p:nvPr/>
          </p:nvSpPr>
          <p:spPr bwMode="auto">
            <a:xfrm>
              <a:off x="3103168" y="3445885"/>
              <a:ext cx="145037" cy="94120"/>
            </a:xfrm>
            <a:custGeom>
              <a:avLst/>
              <a:gdLst>
                <a:gd name="T0" fmla="*/ 38 w 40"/>
                <a:gd name="T1" fmla="*/ 12 h 26"/>
                <a:gd name="T2" fmla="*/ 25 w 40"/>
                <a:gd name="T3" fmla="*/ 0 h 26"/>
                <a:gd name="T4" fmla="*/ 3 w 40"/>
                <a:gd name="T5" fmla="*/ 12 h 26"/>
                <a:gd name="T6" fmla="*/ 16 w 40"/>
                <a:gd name="T7" fmla="*/ 26 h 26"/>
                <a:gd name="T8" fmla="*/ 38 w 40"/>
                <a:gd name="T9" fmla="*/ 12 h 26"/>
              </a:gdLst>
              <a:ahLst/>
              <a:cxnLst>
                <a:cxn ang="0">
                  <a:pos x="T0" y="T1"/>
                </a:cxn>
                <a:cxn ang="0">
                  <a:pos x="T2" y="T3"/>
                </a:cxn>
                <a:cxn ang="0">
                  <a:pos x="T4" y="T5"/>
                </a:cxn>
                <a:cxn ang="0">
                  <a:pos x="T6" y="T7"/>
                </a:cxn>
                <a:cxn ang="0">
                  <a:pos x="T8" y="T9"/>
                </a:cxn>
              </a:cxnLst>
              <a:rect l="0" t="0" r="r" b="b"/>
              <a:pathLst>
                <a:path w="40" h="26">
                  <a:moveTo>
                    <a:pt x="38" y="12"/>
                  </a:moveTo>
                  <a:cubicBezTo>
                    <a:pt x="40" y="5"/>
                    <a:pt x="34" y="0"/>
                    <a:pt x="25" y="0"/>
                  </a:cubicBezTo>
                  <a:cubicBezTo>
                    <a:pt x="15" y="0"/>
                    <a:pt x="5" y="5"/>
                    <a:pt x="3" y="12"/>
                  </a:cubicBezTo>
                  <a:cubicBezTo>
                    <a:pt x="0" y="20"/>
                    <a:pt x="6" y="26"/>
                    <a:pt x="16" y="26"/>
                  </a:cubicBezTo>
                  <a:cubicBezTo>
                    <a:pt x="26" y="26"/>
                    <a:pt x="35" y="20"/>
                    <a:pt x="38" y="12"/>
                  </a:cubicBezTo>
                  <a:close/>
                </a:path>
              </a:pathLst>
            </a:custGeom>
            <a:grpFill/>
            <a:ln>
              <a:noFill/>
            </a:ln>
          </p:spPr>
          <p:txBody>
            <a:bodyPr anchor="ctr"/>
            <a:lstStyle/>
            <a:p>
              <a:pPr algn="ctr"/>
            </a:p>
          </p:txBody>
        </p:sp>
        <p:sp>
          <p:nvSpPr>
            <p:cNvPr id="904" name="íŝḷíḓé"/>
            <p:cNvSpPr/>
            <p:nvPr/>
          </p:nvSpPr>
          <p:spPr bwMode="auto">
            <a:xfrm>
              <a:off x="3259005" y="3445885"/>
              <a:ext cx="141951" cy="94120"/>
            </a:xfrm>
            <a:custGeom>
              <a:avLst/>
              <a:gdLst>
                <a:gd name="T0" fmla="*/ 37 w 39"/>
                <a:gd name="T1" fmla="*/ 12 h 26"/>
                <a:gd name="T2" fmla="*/ 24 w 39"/>
                <a:gd name="T3" fmla="*/ 0 h 26"/>
                <a:gd name="T4" fmla="*/ 2 w 39"/>
                <a:gd name="T5" fmla="*/ 12 h 26"/>
                <a:gd name="T6" fmla="*/ 16 w 39"/>
                <a:gd name="T7" fmla="*/ 26 h 26"/>
                <a:gd name="T8" fmla="*/ 37 w 39"/>
                <a:gd name="T9" fmla="*/ 12 h 26"/>
              </a:gdLst>
              <a:ahLst/>
              <a:cxnLst>
                <a:cxn ang="0">
                  <a:pos x="T0" y="T1"/>
                </a:cxn>
                <a:cxn ang="0">
                  <a:pos x="T2" y="T3"/>
                </a:cxn>
                <a:cxn ang="0">
                  <a:pos x="T4" y="T5"/>
                </a:cxn>
                <a:cxn ang="0">
                  <a:pos x="T6" y="T7"/>
                </a:cxn>
                <a:cxn ang="0">
                  <a:pos x="T8" y="T9"/>
                </a:cxn>
              </a:cxnLst>
              <a:rect l="0" t="0" r="r" b="b"/>
              <a:pathLst>
                <a:path w="39" h="26">
                  <a:moveTo>
                    <a:pt x="37" y="12"/>
                  </a:moveTo>
                  <a:cubicBezTo>
                    <a:pt x="39" y="5"/>
                    <a:pt x="33" y="0"/>
                    <a:pt x="24" y="0"/>
                  </a:cubicBezTo>
                  <a:cubicBezTo>
                    <a:pt x="14" y="0"/>
                    <a:pt x="5" y="5"/>
                    <a:pt x="2" y="12"/>
                  </a:cubicBezTo>
                  <a:cubicBezTo>
                    <a:pt x="0" y="20"/>
                    <a:pt x="6" y="26"/>
                    <a:pt x="16" y="26"/>
                  </a:cubicBezTo>
                  <a:cubicBezTo>
                    <a:pt x="25" y="26"/>
                    <a:pt x="35" y="20"/>
                    <a:pt x="37" y="12"/>
                  </a:cubicBezTo>
                  <a:close/>
                </a:path>
              </a:pathLst>
            </a:custGeom>
            <a:grpFill/>
            <a:ln>
              <a:noFill/>
            </a:ln>
          </p:spPr>
          <p:txBody>
            <a:bodyPr anchor="ctr"/>
            <a:lstStyle/>
            <a:p>
              <a:pPr algn="ctr"/>
            </a:p>
          </p:txBody>
        </p:sp>
        <p:sp>
          <p:nvSpPr>
            <p:cNvPr id="905" name="îSlidé"/>
            <p:cNvSpPr/>
            <p:nvPr/>
          </p:nvSpPr>
          <p:spPr bwMode="auto">
            <a:xfrm>
              <a:off x="3416385" y="3445885"/>
              <a:ext cx="141951" cy="94120"/>
            </a:xfrm>
            <a:custGeom>
              <a:avLst/>
              <a:gdLst>
                <a:gd name="T0" fmla="*/ 37 w 39"/>
                <a:gd name="T1" fmla="*/ 12 h 26"/>
                <a:gd name="T2" fmla="*/ 23 w 39"/>
                <a:gd name="T3" fmla="*/ 0 h 26"/>
                <a:gd name="T4" fmla="*/ 2 w 39"/>
                <a:gd name="T5" fmla="*/ 12 h 26"/>
                <a:gd name="T6" fmla="*/ 16 w 39"/>
                <a:gd name="T7" fmla="*/ 26 h 26"/>
                <a:gd name="T8" fmla="*/ 37 w 39"/>
                <a:gd name="T9" fmla="*/ 12 h 26"/>
              </a:gdLst>
              <a:ahLst/>
              <a:cxnLst>
                <a:cxn ang="0">
                  <a:pos x="T0" y="T1"/>
                </a:cxn>
                <a:cxn ang="0">
                  <a:pos x="T2" y="T3"/>
                </a:cxn>
                <a:cxn ang="0">
                  <a:pos x="T4" y="T5"/>
                </a:cxn>
                <a:cxn ang="0">
                  <a:pos x="T6" y="T7"/>
                </a:cxn>
                <a:cxn ang="0">
                  <a:pos x="T8" y="T9"/>
                </a:cxn>
              </a:cxnLst>
              <a:rect l="0" t="0" r="r" b="b"/>
              <a:pathLst>
                <a:path w="39" h="26">
                  <a:moveTo>
                    <a:pt x="37" y="12"/>
                  </a:moveTo>
                  <a:cubicBezTo>
                    <a:pt x="39" y="5"/>
                    <a:pt x="33" y="0"/>
                    <a:pt x="23" y="0"/>
                  </a:cubicBezTo>
                  <a:cubicBezTo>
                    <a:pt x="14" y="0"/>
                    <a:pt x="4" y="5"/>
                    <a:pt x="2" y="12"/>
                  </a:cubicBezTo>
                  <a:cubicBezTo>
                    <a:pt x="0" y="20"/>
                    <a:pt x="6" y="26"/>
                    <a:pt x="16" y="26"/>
                  </a:cubicBezTo>
                  <a:cubicBezTo>
                    <a:pt x="25" y="26"/>
                    <a:pt x="35" y="20"/>
                    <a:pt x="37" y="12"/>
                  </a:cubicBezTo>
                  <a:close/>
                </a:path>
              </a:pathLst>
            </a:custGeom>
            <a:grpFill/>
            <a:ln>
              <a:noFill/>
            </a:ln>
          </p:spPr>
          <p:txBody>
            <a:bodyPr anchor="ctr"/>
            <a:lstStyle/>
            <a:p>
              <a:pPr algn="ctr"/>
            </a:p>
          </p:txBody>
        </p:sp>
        <p:sp>
          <p:nvSpPr>
            <p:cNvPr id="906" name="íş1îḋê"/>
            <p:cNvSpPr/>
            <p:nvPr/>
          </p:nvSpPr>
          <p:spPr bwMode="auto">
            <a:xfrm>
              <a:off x="3573766" y="3445885"/>
              <a:ext cx="137323" cy="94120"/>
            </a:xfrm>
            <a:custGeom>
              <a:avLst/>
              <a:gdLst>
                <a:gd name="T0" fmla="*/ 36 w 38"/>
                <a:gd name="T1" fmla="*/ 12 h 26"/>
                <a:gd name="T2" fmla="*/ 23 w 38"/>
                <a:gd name="T3" fmla="*/ 0 h 26"/>
                <a:gd name="T4" fmla="*/ 2 w 38"/>
                <a:gd name="T5" fmla="*/ 12 h 26"/>
                <a:gd name="T6" fmla="*/ 15 w 38"/>
                <a:gd name="T7" fmla="*/ 26 h 26"/>
                <a:gd name="T8" fmla="*/ 36 w 38"/>
                <a:gd name="T9" fmla="*/ 12 h 26"/>
              </a:gdLst>
              <a:ahLst/>
              <a:cxnLst>
                <a:cxn ang="0">
                  <a:pos x="T0" y="T1"/>
                </a:cxn>
                <a:cxn ang="0">
                  <a:pos x="T2" y="T3"/>
                </a:cxn>
                <a:cxn ang="0">
                  <a:pos x="T4" y="T5"/>
                </a:cxn>
                <a:cxn ang="0">
                  <a:pos x="T6" y="T7"/>
                </a:cxn>
                <a:cxn ang="0">
                  <a:pos x="T8" y="T9"/>
                </a:cxn>
              </a:cxnLst>
              <a:rect l="0" t="0" r="r" b="b"/>
              <a:pathLst>
                <a:path w="38" h="26">
                  <a:moveTo>
                    <a:pt x="36" y="12"/>
                  </a:moveTo>
                  <a:cubicBezTo>
                    <a:pt x="38" y="5"/>
                    <a:pt x="32" y="0"/>
                    <a:pt x="23" y="0"/>
                  </a:cubicBezTo>
                  <a:cubicBezTo>
                    <a:pt x="13" y="0"/>
                    <a:pt x="4" y="5"/>
                    <a:pt x="2" y="12"/>
                  </a:cubicBezTo>
                  <a:cubicBezTo>
                    <a:pt x="0" y="20"/>
                    <a:pt x="6" y="26"/>
                    <a:pt x="15" y="26"/>
                  </a:cubicBezTo>
                  <a:cubicBezTo>
                    <a:pt x="25" y="26"/>
                    <a:pt x="35" y="20"/>
                    <a:pt x="36" y="12"/>
                  </a:cubicBezTo>
                  <a:close/>
                </a:path>
              </a:pathLst>
            </a:custGeom>
            <a:grpFill/>
            <a:ln>
              <a:noFill/>
            </a:ln>
          </p:spPr>
          <p:txBody>
            <a:bodyPr anchor="ctr"/>
            <a:lstStyle/>
            <a:p>
              <a:pPr algn="ctr"/>
            </a:p>
          </p:txBody>
        </p:sp>
        <p:sp>
          <p:nvSpPr>
            <p:cNvPr id="907" name="îṣ1iḑè"/>
            <p:cNvSpPr/>
            <p:nvPr/>
          </p:nvSpPr>
          <p:spPr bwMode="auto">
            <a:xfrm>
              <a:off x="2587823" y="3558520"/>
              <a:ext cx="149666" cy="98749"/>
            </a:xfrm>
            <a:custGeom>
              <a:avLst/>
              <a:gdLst>
                <a:gd name="T0" fmla="*/ 38 w 41"/>
                <a:gd name="T1" fmla="*/ 14 h 27"/>
                <a:gd name="T2" fmla="*/ 26 w 41"/>
                <a:gd name="T3" fmla="*/ 0 h 27"/>
                <a:gd name="T4" fmla="*/ 3 w 41"/>
                <a:gd name="T5" fmla="*/ 14 h 27"/>
                <a:gd name="T6" fmla="*/ 16 w 41"/>
                <a:gd name="T7" fmla="*/ 27 h 27"/>
                <a:gd name="T8" fmla="*/ 38 w 41"/>
                <a:gd name="T9" fmla="*/ 14 h 27"/>
              </a:gdLst>
              <a:ahLst/>
              <a:cxnLst>
                <a:cxn ang="0">
                  <a:pos x="T0" y="T1"/>
                </a:cxn>
                <a:cxn ang="0">
                  <a:pos x="T2" y="T3"/>
                </a:cxn>
                <a:cxn ang="0">
                  <a:pos x="T4" y="T5"/>
                </a:cxn>
                <a:cxn ang="0">
                  <a:pos x="T6" y="T7"/>
                </a:cxn>
                <a:cxn ang="0">
                  <a:pos x="T8" y="T9"/>
                </a:cxn>
              </a:cxnLst>
              <a:rect l="0" t="0" r="r" b="b"/>
              <a:pathLst>
                <a:path w="41" h="27">
                  <a:moveTo>
                    <a:pt x="38" y="14"/>
                  </a:moveTo>
                  <a:cubicBezTo>
                    <a:pt x="41" y="6"/>
                    <a:pt x="36" y="0"/>
                    <a:pt x="26" y="0"/>
                  </a:cubicBezTo>
                  <a:cubicBezTo>
                    <a:pt x="16" y="0"/>
                    <a:pt x="6" y="6"/>
                    <a:pt x="3" y="14"/>
                  </a:cubicBezTo>
                  <a:cubicBezTo>
                    <a:pt x="0" y="21"/>
                    <a:pt x="6" y="27"/>
                    <a:pt x="16" y="27"/>
                  </a:cubicBezTo>
                  <a:cubicBezTo>
                    <a:pt x="25" y="27"/>
                    <a:pt x="36" y="21"/>
                    <a:pt x="38" y="14"/>
                  </a:cubicBezTo>
                  <a:close/>
                </a:path>
              </a:pathLst>
            </a:custGeom>
            <a:grpFill/>
            <a:ln>
              <a:noFill/>
            </a:ln>
          </p:spPr>
          <p:txBody>
            <a:bodyPr anchor="ctr"/>
            <a:lstStyle/>
            <a:p>
              <a:pPr algn="ctr"/>
            </a:p>
          </p:txBody>
        </p:sp>
        <p:sp>
          <p:nvSpPr>
            <p:cNvPr id="908" name="îṩḻídê"/>
            <p:cNvSpPr/>
            <p:nvPr/>
          </p:nvSpPr>
          <p:spPr bwMode="auto">
            <a:xfrm>
              <a:off x="2748290" y="3558520"/>
              <a:ext cx="146580" cy="98749"/>
            </a:xfrm>
            <a:custGeom>
              <a:avLst/>
              <a:gdLst>
                <a:gd name="T0" fmla="*/ 38 w 40"/>
                <a:gd name="T1" fmla="*/ 14 h 27"/>
                <a:gd name="T2" fmla="*/ 25 w 40"/>
                <a:gd name="T3" fmla="*/ 0 h 27"/>
                <a:gd name="T4" fmla="*/ 2 w 40"/>
                <a:gd name="T5" fmla="*/ 14 h 27"/>
                <a:gd name="T6" fmla="*/ 15 w 40"/>
                <a:gd name="T7" fmla="*/ 27 h 27"/>
                <a:gd name="T8" fmla="*/ 38 w 40"/>
                <a:gd name="T9" fmla="*/ 14 h 27"/>
              </a:gdLst>
              <a:ahLst/>
              <a:cxnLst>
                <a:cxn ang="0">
                  <a:pos x="T0" y="T1"/>
                </a:cxn>
                <a:cxn ang="0">
                  <a:pos x="T2" y="T3"/>
                </a:cxn>
                <a:cxn ang="0">
                  <a:pos x="T4" y="T5"/>
                </a:cxn>
                <a:cxn ang="0">
                  <a:pos x="T6" y="T7"/>
                </a:cxn>
                <a:cxn ang="0">
                  <a:pos x="T8" y="T9"/>
                </a:cxn>
              </a:cxnLst>
              <a:rect l="0" t="0" r="r" b="b"/>
              <a:pathLst>
                <a:path w="40" h="27">
                  <a:moveTo>
                    <a:pt x="38" y="14"/>
                  </a:moveTo>
                  <a:cubicBezTo>
                    <a:pt x="40" y="6"/>
                    <a:pt x="35" y="0"/>
                    <a:pt x="25" y="0"/>
                  </a:cubicBezTo>
                  <a:cubicBezTo>
                    <a:pt x="15" y="0"/>
                    <a:pt x="5" y="6"/>
                    <a:pt x="2" y="14"/>
                  </a:cubicBezTo>
                  <a:cubicBezTo>
                    <a:pt x="0" y="21"/>
                    <a:pt x="5" y="27"/>
                    <a:pt x="15" y="27"/>
                  </a:cubicBezTo>
                  <a:cubicBezTo>
                    <a:pt x="25" y="27"/>
                    <a:pt x="35" y="21"/>
                    <a:pt x="38" y="14"/>
                  </a:cubicBezTo>
                  <a:close/>
                </a:path>
              </a:pathLst>
            </a:custGeom>
            <a:grpFill/>
            <a:ln>
              <a:noFill/>
            </a:ln>
          </p:spPr>
          <p:txBody>
            <a:bodyPr anchor="ctr"/>
            <a:lstStyle/>
            <a:p>
              <a:pPr algn="ctr"/>
            </a:p>
          </p:txBody>
        </p:sp>
        <p:sp>
          <p:nvSpPr>
            <p:cNvPr id="909" name="ïṣḻiḓé"/>
            <p:cNvSpPr/>
            <p:nvPr/>
          </p:nvSpPr>
          <p:spPr bwMode="auto">
            <a:xfrm>
              <a:off x="2905670" y="3558520"/>
              <a:ext cx="145037" cy="98749"/>
            </a:xfrm>
            <a:custGeom>
              <a:avLst/>
              <a:gdLst>
                <a:gd name="T0" fmla="*/ 38 w 40"/>
                <a:gd name="T1" fmla="*/ 14 h 27"/>
                <a:gd name="T2" fmla="*/ 25 w 40"/>
                <a:gd name="T3" fmla="*/ 0 h 27"/>
                <a:gd name="T4" fmla="*/ 3 w 40"/>
                <a:gd name="T5" fmla="*/ 14 h 27"/>
                <a:gd name="T6" fmla="*/ 16 w 40"/>
                <a:gd name="T7" fmla="*/ 27 h 27"/>
                <a:gd name="T8" fmla="*/ 38 w 40"/>
                <a:gd name="T9" fmla="*/ 14 h 27"/>
              </a:gdLst>
              <a:ahLst/>
              <a:cxnLst>
                <a:cxn ang="0">
                  <a:pos x="T0" y="T1"/>
                </a:cxn>
                <a:cxn ang="0">
                  <a:pos x="T2" y="T3"/>
                </a:cxn>
                <a:cxn ang="0">
                  <a:pos x="T4" y="T5"/>
                </a:cxn>
                <a:cxn ang="0">
                  <a:pos x="T6" y="T7"/>
                </a:cxn>
                <a:cxn ang="0">
                  <a:pos x="T8" y="T9"/>
                </a:cxn>
              </a:cxnLst>
              <a:rect l="0" t="0" r="r" b="b"/>
              <a:pathLst>
                <a:path w="40" h="27">
                  <a:moveTo>
                    <a:pt x="38" y="14"/>
                  </a:moveTo>
                  <a:cubicBezTo>
                    <a:pt x="40" y="6"/>
                    <a:pt x="35" y="0"/>
                    <a:pt x="25" y="0"/>
                  </a:cubicBezTo>
                  <a:cubicBezTo>
                    <a:pt x="15" y="0"/>
                    <a:pt x="5" y="6"/>
                    <a:pt x="3" y="14"/>
                  </a:cubicBezTo>
                  <a:cubicBezTo>
                    <a:pt x="0" y="21"/>
                    <a:pt x="6" y="27"/>
                    <a:pt x="16" y="27"/>
                  </a:cubicBezTo>
                  <a:cubicBezTo>
                    <a:pt x="25" y="27"/>
                    <a:pt x="35" y="21"/>
                    <a:pt x="38" y="14"/>
                  </a:cubicBezTo>
                  <a:close/>
                </a:path>
              </a:pathLst>
            </a:custGeom>
            <a:grpFill/>
            <a:ln>
              <a:noFill/>
            </a:ln>
          </p:spPr>
          <p:txBody>
            <a:bodyPr anchor="ctr"/>
            <a:lstStyle/>
            <a:p>
              <a:pPr algn="ctr"/>
            </a:p>
          </p:txBody>
        </p:sp>
        <p:sp>
          <p:nvSpPr>
            <p:cNvPr id="910" name="iśļïďe"/>
            <p:cNvSpPr/>
            <p:nvPr/>
          </p:nvSpPr>
          <p:spPr bwMode="auto">
            <a:xfrm>
              <a:off x="3063051" y="3558520"/>
              <a:ext cx="149666" cy="98749"/>
            </a:xfrm>
            <a:custGeom>
              <a:avLst/>
              <a:gdLst>
                <a:gd name="T0" fmla="*/ 38 w 41"/>
                <a:gd name="T1" fmla="*/ 14 h 27"/>
                <a:gd name="T2" fmla="*/ 25 w 41"/>
                <a:gd name="T3" fmla="*/ 0 h 27"/>
                <a:gd name="T4" fmla="*/ 3 w 41"/>
                <a:gd name="T5" fmla="*/ 14 h 27"/>
                <a:gd name="T6" fmla="*/ 16 w 41"/>
                <a:gd name="T7" fmla="*/ 27 h 27"/>
                <a:gd name="T8" fmla="*/ 38 w 41"/>
                <a:gd name="T9" fmla="*/ 14 h 27"/>
              </a:gdLst>
              <a:ahLst/>
              <a:cxnLst>
                <a:cxn ang="0">
                  <a:pos x="T0" y="T1"/>
                </a:cxn>
                <a:cxn ang="0">
                  <a:pos x="T2" y="T3"/>
                </a:cxn>
                <a:cxn ang="0">
                  <a:pos x="T4" y="T5"/>
                </a:cxn>
                <a:cxn ang="0">
                  <a:pos x="T6" y="T7"/>
                </a:cxn>
                <a:cxn ang="0">
                  <a:pos x="T8" y="T9"/>
                </a:cxn>
              </a:cxnLst>
              <a:rect l="0" t="0" r="r" b="b"/>
              <a:pathLst>
                <a:path w="41" h="27">
                  <a:moveTo>
                    <a:pt x="38" y="14"/>
                  </a:moveTo>
                  <a:cubicBezTo>
                    <a:pt x="41" y="6"/>
                    <a:pt x="35" y="0"/>
                    <a:pt x="25" y="0"/>
                  </a:cubicBezTo>
                  <a:cubicBezTo>
                    <a:pt x="15" y="0"/>
                    <a:pt x="5" y="6"/>
                    <a:pt x="3" y="14"/>
                  </a:cubicBezTo>
                  <a:cubicBezTo>
                    <a:pt x="0" y="21"/>
                    <a:pt x="6" y="27"/>
                    <a:pt x="16" y="27"/>
                  </a:cubicBezTo>
                  <a:cubicBezTo>
                    <a:pt x="26" y="27"/>
                    <a:pt x="36" y="21"/>
                    <a:pt x="38" y="14"/>
                  </a:cubicBezTo>
                  <a:close/>
                </a:path>
              </a:pathLst>
            </a:custGeom>
            <a:grpFill/>
            <a:ln>
              <a:noFill/>
            </a:ln>
          </p:spPr>
          <p:txBody>
            <a:bodyPr anchor="ctr"/>
            <a:lstStyle/>
            <a:p>
              <a:pPr algn="ctr"/>
            </a:p>
          </p:txBody>
        </p:sp>
        <p:sp>
          <p:nvSpPr>
            <p:cNvPr id="911" name="iśļïḋé"/>
            <p:cNvSpPr/>
            <p:nvPr/>
          </p:nvSpPr>
          <p:spPr bwMode="auto">
            <a:xfrm>
              <a:off x="3223517" y="3558520"/>
              <a:ext cx="145037" cy="98749"/>
            </a:xfrm>
            <a:custGeom>
              <a:avLst/>
              <a:gdLst>
                <a:gd name="T0" fmla="*/ 37 w 40"/>
                <a:gd name="T1" fmla="*/ 14 h 27"/>
                <a:gd name="T2" fmla="*/ 24 w 40"/>
                <a:gd name="T3" fmla="*/ 0 h 27"/>
                <a:gd name="T4" fmla="*/ 2 w 40"/>
                <a:gd name="T5" fmla="*/ 14 h 27"/>
                <a:gd name="T6" fmla="*/ 15 w 40"/>
                <a:gd name="T7" fmla="*/ 27 h 27"/>
                <a:gd name="T8" fmla="*/ 37 w 40"/>
                <a:gd name="T9" fmla="*/ 14 h 27"/>
              </a:gdLst>
              <a:ahLst/>
              <a:cxnLst>
                <a:cxn ang="0">
                  <a:pos x="T0" y="T1"/>
                </a:cxn>
                <a:cxn ang="0">
                  <a:pos x="T2" y="T3"/>
                </a:cxn>
                <a:cxn ang="0">
                  <a:pos x="T4" y="T5"/>
                </a:cxn>
                <a:cxn ang="0">
                  <a:pos x="T6" y="T7"/>
                </a:cxn>
                <a:cxn ang="0">
                  <a:pos x="T8" y="T9"/>
                </a:cxn>
              </a:cxnLst>
              <a:rect l="0" t="0" r="r" b="b"/>
              <a:pathLst>
                <a:path w="40" h="27">
                  <a:moveTo>
                    <a:pt x="37" y="14"/>
                  </a:moveTo>
                  <a:cubicBezTo>
                    <a:pt x="40" y="6"/>
                    <a:pt x="34" y="0"/>
                    <a:pt x="24" y="0"/>
                  </a:cubicBezTo>
                  <a:cubicBezTo>
                    <a:pt x="14" y="0"/>
                    <a:pt x="4" y="6"/>
                    <a:pt x="2" y="14"/>
                  </a:cubicBezTo>
                  <a:cubicBezTo>
                    <a:pt x="0" y="21"/>
                    <a:pt x="6" y="27"/>
                    <a:pt x="15" y="27"/>
                  </a:cubicBezTo>
                  <a:cubicBezTo>
                    <a:pt x="25" y="27"/>
                    <a:pt x="35" y="21"/>
                    <a:pt x="37" y="14"/>
                  </a:cubicBezTo>
                  <a:close/>
                </a:path>
              </a:pathLst>
            </a:custGeom>
            <a:grpFill/>
            <a:ln>
              <a:noFill/>
            </a:ln>
          </p:spPr>
          <p:txBody>
            <a:bodyPr anchor="ctr"/>
            <a:lstStyle/>
            <a:p>
              <a:pPr algn="ctr"/>
            </a:p>
          </p:txBody>
        </p:sp>
        <p:sp>
          <p:nvSpPr>
            <p:cNvPr id="912" name="îṩḻiḋé"/>
            <p:cNvSpPr/>
            <p:nvPr/>
          </p:nvSpPr>
          <p:spPr bwMode="auto">
            <a:xfrm>
              <a:off x="3379355" y="3558520"/>
              <a:ext cx="146580" cy="98749"/>
            </a:xfrm>
            <a:custGeom>
              <a:avLst/>
              <a:gdLst>
                <a:gd name="T0" fmla="*/ 38 w 40"/>
                <a:gd name="T1" fmla="*/ 14 h 27"/>
                <a:gd name="T2" fmla="*/ 24 w 40"/>
                <a:gd name="T3" fmla="*/ 0 h 27"/>
                <a:gd name="T4" fmla="*/ 2 w 40"/>
                <a:gd name="T5" fmla="*/ 14 h 27"/>
                <a:gd name="T6" fmla="*/ 16 w 40"/>
                <a:gd name="T7" fmla="*/ 27 h 27"/>
                <a:gd name="T8" fmla="*/ 38 w 40"/>
                <a:gd name="T9" fmla="*/ 14 h 27"/>
              </a:gdLst>
              <a:ahLst/>
              <a:cxnLst>
                <a:cxn ang="0">
                  <a:pos x="T0" y="T1"/>
                </a:cxn>
                <a:cxn ang="0">
                  <a:pos x="T2" y="T3"/>
                </a:cxn>
                <a:cxn ang="0">
                  <a:pos x="T4" y="T5"/>
                </a:cxn>
                <a:cxn ang="0">
                  <a:pos x="T6" y="T7"/>
                </a:cxn>
                <a:cxn ang="0">
                  <a:pos x="T8" y="T9"/>
                </a:cxn>
              </a:cxnLst>
              <a:rect l="0" t="0" r="r" b="b"/>
              <a:pathLst>
                <a:path w="40" h="27">
                  <a:moveTo>
                    <a:pt x="38" y="14"/>
                  </a:moveTo>
                  <a:cubicBezTo>
                    <a:pt x="40" y="6"/>
                    <a:pt x="34" y="0"/>
                    <a:pt x="24" y="0"/>
                  </a:cubicBezTo>
                  <a:cubicBezTo>
                    <a:pt x="14" y="0"/>
                    <a:pt x="5" y="6"/>
                    <a:pt x="2" y="14"/>
                  </a:cubicBezTo>
                  <a:cubicBezTo>
                    <a:pt x="0" y="21"/>
                    <a:pt x="6" y="27"/>
                    <a:pt x="16" y="27"/>
                  </a:cubicBezTo>
                  <a:cubicBezTo>
                    <a:pt x="26" y="27"/>
                    <a:pt x="35" y="21"/>
                    <a:pt x="38" y="14"/>
                  </a:cubicBezTo>
                  <a:close/>
                </a:path>
              </a:pathLst>
            </a:custGeom>
            <a:grpFill/>
            <a:ln>
              <a:noFill/>
            </a:ln>
          </p:spPr>
          <p:txBody>
            <a:bodyPr anchor="ctr"/>
            <a:lstStyle/>
            <a:p>
              <a:pPr algn="ctr"/>
            </a:p>
          </p:txBody>
        </p:sp>
        <p:sp>
          <p:nvSpPr>
            <p:cNvPr id="913" name="i$líḑe"/>
            <p:cNvSpPr/>
            <p:nvPr/>
          </p:nvSpPr>
          <p:spPr bwMode="auto">
            <a:xfrm>
              <a:off x="3536735" y="3558520"/>
              <a:ext cx="146580" cy="98749"/>
            </a:xfrm>
            <a:custGeom>
              <a:avLst/>
              <a:gdLst>
                <a:gd name="T0" fmla="*/ 38 w 40"/>
                <a:gd name="T1" fmla="*/ 14 h 27"/>
                <a:gd name="T2" fmla="*/ 24 w 40"/>
                <a:gd name="T3" fmla="*/ 0 h 27"/>
                <a:gd name="T4" fmla="*/ 3 w 40"/>
                <a:gd name="T5" fmla="*/ 14 h 27"/>
                <a:gd name="T6" fmla="*/ 17 w 40"/>
                <a:gd name="T7" fmla="*/ 27 h 27"/>
                <a:gd name="T8" fmla="*/ 38 w 40"/>
                <a:gd name="T9" fmla="*/ 14 h 27"/>
              </a:gdLst>
              <a:ahLst/>
              <a:cxnLst>
                <a:cxn ang="0">
                  <a:pos x="T0" y="T1"/>
                </a:cxn>
                <a:cxn ang="0">
                  <a:pos x="T2" y="T3"/>
                </a:cxn>
                <a:cxn ang="0">
                  <a:pos x="T4" y="T5"/>
                </a:cxn>
                <a:cxn ang="0">
                  <a:pos x="T6" y="T7"/>
                </a:cxn>
                <a:cxn ang="0">
                  <a:pos x="T8" y="T9"/>
                </a:cxn>
              </a:cxnLst>
              <a:rect l="0" t="0" r="r" b="b"/>
              <a:pathLst>
                <a:path w="40" h="27">
                  <a:moveTo>
                    <a:pt x="38" y="14"/>
                  </a:moveTo>
                  <a:cubicBezTo>
                    <a:pt x="40" y="6"/>
                    <a:pt x="34" y="0"/>
                    <a:pt x="24" y="0"/>
                  </a:cubicBezTo>
                  <a:cubicBezTo>
                    <a:pt x="14" y="0"/>
                    <a:pt x="5" y="6"/>
                    <a:pt x="3" y="14"/>
                  </a:cubicBezTo>
                  <a:cubicBezTo>
                    <a:pt x="0" y="21"/>
                    <a:pt x="7" y="27"/>
                    <a:pt x="17" y="27"/>
                  </a:cubicBezTo>
                  <a:cubicBezTo>
                    <a:pt x="26" y="27"/>
                    <a:pt x="36" y="21"/>
                    <a:pt x="38" y="14"/>
                  </a:cubicBezTo>
                  <a:close/>
                </a:path>
              </a:pathLst>
            </a:custGeom>
            <a:grpFill/>
            <a:ln>
              <a:noFill/>
            </a:ln>
          </p:spPr>
          <p:txBody>
            <a:bodyPr anchor="ctr"/>
            <a:lstStyle/>
            <a:p>
              <a:pPr algn="ctr"/>
            </a:p>
          </p:txBody>
        </p:sp>
        <p:sp>
          <p:nvSpPr>
            <p:cNvPr id="914" name="îsḻíḋé"/>
            <p:cNvSpPr/>
            <p:nvPr/>
          </p:nvSpPr>
          <p:spPr bwMode="auto">
            <a:xfrm>
              <a:off x="3697202" y="3558520"/>
              <a:ext cx="141951" cy="98749"/>
            </a:xfrm>
            <a:custGeom>
              <a:avLst/>
              <a:gdLst>
                <a:gd name="T0" fmla="*/ 37 w 39"/>
                <a:gd name="T1" fmla="*/ 14 h 27"/>
                <a:gd name="T2" fmla="*/ 23 w 39"/>
                <a:gd name="T3" fmla="*/ 0 h 27"/>
                <a:gd name="T4" fmla="*/ 2 w 39"/>
                <a:gd name="T5" fmla="*/ 14 h 27"/>
                <a:gd name="T6" fmla="*/ 16 w 39"/>
                <a:gd name="T7" fmla="*/ 27 h 27"/>
                <a:gd name="T8" fmla="*/ 37 w 39"/>
                <a:gd name="T9" fmla="*/ 14 h 27"/>
              </a:gdLst>
              <a:ahLst/>
              <a:cxnLst>
                <a:cxn ang="0">
                  <a:pos x="T0" y="T1"/>
                </a:cxn>
                <a:cxn ang="0">
                  <a:pos x="T2" y="T3"/>
                </a:cxn>
                <a:cxn ang="0">
                  <a:pos x="T4" y="T5"/>
                </a:cxn>
                <a:cxn ang="0">
                  <a:pos x="T6" y="T7"/>
                </a:cxn>
                <a:cxn ang="0">
                  <a:pos x="T8" y="T9"/>
                </a:cxn>
              </a:cxnLst>
              <a:rect l="0" t="0" r="r" b="b"/>
              <a:pathLst>
                <a:path w="39" h="27">
                  <a:moveTo>
                    <a:pt x="37" y="14"/>
                  </a:moveTo>
                  <a:cubicBezTo>
                    <a:pt x="39" y="6"/>
                    <a:pt x="33" y="0"/>
                    <a:pt x="23" y="0"/>
                  </a:cubicBezTo>
                  <a:cubicBezTo>
                    <a:pt x="13" y="0"/>
                    <a:pt x="4" y="6"/>
                    <a:pt x="2" y="14"/>
                  </a:cubicBezTo>
                  <a:cubicBezTo>
                    <a:pt x="0" y="21"/>
                    <a:pt x="6" y="27"/>
                    <a:pt x="16" y="27"/>
                  </a:cubicBezTo>
                  <a:cubicBezTo>
                    <a:pt x="26" y="27"/>
                    <a:pt x="35" y="21"/>
                    <a:pt x="37" y="14"/>
                  </a:cubicBezTo>
                  <a:close/>
                </a:path>
              </a:pathLst>
            </a:custGeom>
            <a:grpFill/>
            <a:ln>
              <a:noFill/>
            </a:ln>
          </p:spPr>
          <p:txBody>
            <a:bodyPr anchor="ctr"/>
            <a:lstStyle/>
            <a:p>
              <a:pPr algn="ctr"/>
            </a:p>
          </p:txBody>
        </p:sp>
        <p:sp>
          <p:nvSpPr>
            <p:cNvPr id="915" name="îṩlíḍê"/>
            <p:cNvSpPr/>
            <p:nvPr/>
          </p:nvSpPr>
          <p:spPr bwMode="auto">
            <a:xfrm>
              <a:off x="2539992" y="3678869"/>
              <a:ext cx="154295" cy="103378"/>
            </a:xfrm>
            <a:custGeom>
              <a:avLst/>
              <a:gdLst>
                <a:gd name="T0" fmla="*/ 39 w 42"/>
                <a:gd name="T1" fmla="*/ 14 h 28"/>
                <a:gd name="T2" fmla="*/ 26 w 42"/>
                <a:gd name="T3" fmla="*/ 0 h 28"/>
                <a:gd name="T4" fmla="*/ 3 w 42"/>
                <a:gd name="T5" fmla="*/ 14 h 28"/>
                <a:gd name="T6" fmla="*/ 15 w 42"/>
                <a:gd name="T7" fmla="*/ 28 h 28"/>
                <a:gd name="T8" fmla="*/ 39 w 42"/>
                <a:gd name="T9" fmla="*/ 14 h 28"/>
              </a:gdLst>
              <a:ahLst/>
              <a:cxnLst>
                <a:cxn ang="0">
                  <a:pos x="T0" y="T1"/>
                </a:cxn>
                <a:cxn ang="0">
                  <a:pos x="T2" y="T3"/>
                </a:cxn>
                <a:cxn ang="0">
                  <a:pos x="T4" y="T5"/>
                </a:cxn>
                <a:cxn ang="0">
                  <a:pos x="T6" y="T7"/>
                </a:cxn>
                <a:cxn ang="0">
                  <a:pos x="T8" y="T9"/>
                </a:cxn>
              </a:cxnLst>
              <a:rect l="0" t="0" r="r" b="b"/>
              <a:pathLst>
                <a:path w="42" h="28">
                  <a:moveTo>
                    <a:pt x="39" y="14"/>
                  </a:moveTo>
                  <a:cubicBezTo>
                    <a:pt x="42" y="6"/>
                    <a:pt x="36" y="0"/>
                    <a:pt x="26" y="0"/>
                  </a:cubicBezTo>
                  <a:cubicBezTo>
                    <a:pt x="16" y="0"/>
                    <a:pt x="6" y="6"/>
                    <a:pt x="3" y="14"/>
                  </a:cubicBezTo>
                  <a:cubicBezTo>
                    <a:pt x="0" y="22"/>
                    <a:pt x="5" y="28"/>
                    <a:pt x="15" y="28"/>
                  </a:cubicBezTo>
                  <a:cubicBezTo>
                    <a:pt x="25" y="28"/>
                    <a:pt x="36" y="22"/>
                    <a:pt x="39" y="14"/>
                  </a:cubicBezTo>
                  <a:close/>
                </a:path>
              </a:pathLst>
            </a:custGeom>
            <a:grpFill/>
            <a:ln>
              <a:noFill/>
            </a:ln>
          </p:spPr>
          <p:txBody>
            <a:bodyPr anchor="ctr"/>
            <a:lstStyle/>
            <a:p>
              <a:pPr algn="ctr"/>
            </a:p>
          </p:txBody>
        </p:sp>
        <p:sp>
          <p:nvSpPr>
            <p:cNvPr id="916" name="íṧḷïde"/>
            <p:cNvSpPr/>
            <p:nvPr/>
          </p:nvSpPr>
          <p:spPr bwMode="auto">
            <a:xfrm>
              <a:off x="2700458" y="3678869"/>
              <a:ext cx="149666" cy="103378"/>
            </a:xfrm>
            <a:custGeom>
              <a:avLst/>
              <a:gdLst>
                <a:gd name="T0" fmla="*/ 39 w 41"/>
                <a:gd name="T1" fmla="*/ 14 h 28"/>
                <a:gd name="T2" fmla="*/ 26 w 41"/>
                <a:gd name="T3" fmla="*/ 0 h 28"/>
                <a:gd name="T4" fmla="*/ 3 w 41"/>
                <a:gd name="T5" fmla="*/ 14 h 28"/>
                <a:gd name="T6" fmla="*/ 15 w 41"/>
                <a:gd name="T7" fmla="*/ 28 h 28"/>
                <a:gd name="T8" fmla="*/ 39 w 41"/>
                <a:gd name="T9" fmla="*/ 14 h 28"/>
              </a:gdLst>
              <a:ahLst/>
              <a:cxnLst>
                <a:cxn ang="0">
                  <a:pos x="T0" y="T1"/>
                </a:cxn>
                <a:cxn ang="0">
                  <a:pos x="T2" y="T3"/>
                </a:cxn>
                <a:cxn ang="0">
                  <a:pos x="T4" y="T5"/>
                </a:cxn>
                <a:cxn ang="0">
                  <a:pos x="T6" y="T7"/>
                </a:cxn>
                <a:cxn ang="0">
                  <a:pos x="T8" y="T9"/>
                </a:cxn>
              </a:cxnLst>
              <a:rect l="0" t="0" r="r" b="b"/>
              <a:pathLst>
                <a:path w="41" h="28">
                  <a:moveTo>
                    <a:pt x="39" y="14"/>
                  </a:moveTo>
                  <a:cubicBezTo>
                    <a:pt x="41" y="6"/>
                    <a:pt x="36" y="0"/>
                    <a:pt x="26" y="0"/>
                  </a:cubicBezTo>
                  <a:cubicBezTo>
                    <a:pt x="16" y="0"/>
                    <a:pt x="6" y="6"/>
                    <a:pt x="3" y="14"/>
                  </a:cubicBezTo>
                  <a:cubicBezTo>
                    <a:pt x="0" y="22"/>
                    <a:pt x="6" y="28"/>
                    <a:pt x="15" y="28"/>
                  </a:cubicBezTo>
                  <a:cubicBezTo>
                    <a:pt x="25" y="28"/>
                    <a:pt x="36" y="22"/>
                    <a:pt x="39" y="14"/>
                  </a:cubicBezTo>
                  <a:close/>
                </a:path>
              </a:pathLst>
            </a:custGeom>
            <a:grpFill/>
            <a:ln>
              <a:noFill/>
            </a:ln>
          </p:spPr>
          <p:txBody>
            <a:bodyPr anchor="ctr"/>
            <a:lstStyle/>
            <a:p>
              <a:pPr algn="ctr"/>
            </a:p>
          </p:txBody>
        </p:sp>
        <p:sp>
          <p:nvSpPr>
            <p:cNvPr id="917" name="îşlíḓé"/>
            <p:cNvSpPr/>
            <p:nvPr/>
          </p:nvSpPr>
          <p:spPr bwMode="auto">
            <a:xfrm>
              <a:off x="2860925" y="3678869"/>
              <a:ext cx="149666" cy="103378"/>
            </a:xfrm>
            <a:custGeom>
              <a:avLst/>
              <a:gdLst>
                <a:gd name="T0" fmla="*/ 38 w 41"/>
                <a:gd name="T1" fmla="*/ 14 h 28"/>
                <a:gd name="T2" fmla="*/ 25 w 41"/>
                <a:gd name="T3" fmla="*/ 0 h 28"/>
                <a:gd name="T4" fmla="*/ 3 w 41"/>
                <a:gd name="T5" fmla="*/ 14 h 28"/>
                <a:gd name="T6" fmla="*/ 16 w 41"/>
                <a:gd name="T7" fmla="*/ 28 h 28"/>
                <a:gd name="T8" fmla="*/ 38 w 41"/>
                <a:gd name="T9" fmla="*/ 14 h 28"/>
              </a:gdLst>
              <a:ahLst/>
              <a:cxnLst>
                <a:cxn ang="0">
                  <a:pos x="T0" y="T1"/>
                </a:cxn>
                <a:cxn ang="0">
                  <a:pos x="T2" y="T3"/>
                </a:cxn>
                <a:cxn ang="0">
                  <a:pos x="T4" y="T5"/>
                </a:cxn>
                <a:cxn ang="0">
                  <a:pos x="T6" y="T7"/>
                </a:cxn>
                <a:cxn ang="0">
                  <a:pos x="T8" y="T9"/>
                </a:cxn>
              </a:cxnLst>
              <a:rect l="0" t="0" r="r" b="b"/>
              <a:pathLst>
                <a:path w="41" h="28">
                  <a:moveTo>
                    <a:pt x="38" y="14"/>
                  </a:moveTo>
                  <a:cubicBezTo>
                    <a:pt x="41" y="6"/>
                    <a:pt x="35" y="0"/>
                    <a:pt x="25" y="0"/>
                  </a:cubicBezTo>
                  <a:cubicBezTo>
                    <a:pt x="16" y="0"/>
                    <a:pt x="5" y="6"/>
                    <a:pt x="3"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18" name="ïṧľíďé"/>
            <p:cNvSpPr/>
            <p:nvPr/>
          </p:nvSpPr>
          <p:spPr bwMode="auto">
            <a:xfrm>
              <a:off x="3022934" y="3678869"/>
              <a:ext cx="148123" cy="103378"/>
            </a:xfrm>
            <a:custGeom>
              <a:avLst/>
              <a:gdLst>
                <a:gd name="T0" fmla="*/ 38 w 41"/>
                <a:gd name="T1" fmla="*/ 14 h 28"/>
                <a:gd name="T2" fmla="*/ 25 w 41"/>
                <a:gd name="T3" fmla="*/ 0 h 28"/>
                <a:gd name="T4" fmla="*/ 3 w 41"/>
                <a:gd name="T5" fmla="*/ 14 h 28"/>
                <a:gd name="T6" fmla="*/ 16 w 41"/>
                <a:gd name="T7" fmla="*/ 28 h 28"/>
                <a:gd name="T8" fmla="*/ 38 w 41"/>
                <a:gd name="T9" fmla="*/ 14 h 28"/>
              </a:gdLst>
              <a:ahLst/>
              <a:cxnLst>
                <a:cxn ang="0">
                  <a:pos x="T0" y="T1"/>
                </a:cxn>
                <a:cxn ang="0">
                  <a:pos x="T2" y="T3"/>
                </a:cxn>
                <a:cxn ang="0">
                  <a:pos x="T4" y="T5"/>
                </a:cxn>
                <a:cxn ang="0">
                  <a:pos x="T6" y="T7"/>
                </a:cxn>
                <a:cxn ang="0">
                  <a:pos x="T8" y="T9"/>
                </a:cxn>
              </a:cxnLst>
              <a:rect l="0" t="0" r="r" b="b"/>
              <a:pathLst>
                <a:path w="41" h="28">
                  <a:moveTo>
                    <a:pt x="38" y="14"/>
                  </a:moveTo>
                  <a:cubicBezTo>
                    <a:pt x="41" y="6"/>
                    <a:pt x="35" y="0"/>
                    <a:pt x="25" y="0"/>
                  </a:cubicBezTo>
                  <a:cubicBezTo>
                    <a:pt x="15" y="0"/>
                    <a:pt x="5" y="6"/>
                    <a:pt x="3"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19" name="îṧḷíḋê"/>
            <p:cNvSpPr/>
            <p:nvPr/>
          </p:nvSpPr>
          <p:spPr bwMode="auto">
            <a:xfrm>
              <a:off x="3183401" y="3678869"/>
              <a:ext cx="149666" cy="103378"/>
            </a:xfrm>
            <a:custGeom>
              <a:avLst/>
              <a:gdLst>
                <a:gd name="T0" fmla="*/ 38 w 41"/>
                <a:gd name="T1" fmla="*/ 14 h 28"/>
                <a:gd name="T2" fmla="*/ 25 w 41"/>
                <a:gd name="T3" fmla="*/ 0 h 28"/>
                <a:gd name="T4" fmla="*/ 2 w 41"/>
                <a:gd name="T5" fmla="*/ 14 h 28"/>
                <a:gd name="T6" fmla="*/ 16 w 41"/>
                <a:gd name="T7" fmla="*/ 28 h 28"/>
                <a:gd name="T8" fmla="*/ 38 w 41"/>
                <a:gd name="T9" fmla="*/ 14 h 28"/>
              </a:gdLst>
              <a:ahLst/>
              <a:cxnLst>
                <a:cxn ang="0">
                  <a:pos x="T0" y="T1"/>
                </a:cxn>
                <a:cxn ang="0">
                  <a:pos x="T2" y="T3"/>
                </a:cxn>
                <a:cxn ang="0">
                  <a:pos x="T4" y="T5"/>
                </a:cxn>
                <a:cxn ang="0">
                  <a:pos x="T6" y="T7"/>
                </a:cxn>
                <a:cxn ang="0">
                  <a:pos x="T8" y="T9"/>
                </a:cxn>
              </a:cxnLst>
              <a:rect l="0" t="0" r="r" b="b"/>
              <a:pathLst>
                <a:path w="41" h="28">
                  <a:moveTo>
                    <a:pt x="38" y="14"/>
                  </a:moveTo>
                  <a:cubicBezTo>
                    <a:pt x="41" y="6"/>
                    <a:pt x="34" y="0"/>
                    <a:pt x="25" y="0"/>
                  </a:cubicBezTo>
                  <a:cubicBezTo>
                    <a:pt x="15" y="0"/>
                    <a:pt x="5" y="6"/>
                    <a:pt x="2"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20" name="iṣ1iḋê"/>
            <p:cNvSpPr/>
            <p:nvPr/>
          </p:nvSpPr>
          <p:spPr bwMode="auto">
            <a:xfrm>
              <a:off x="3343867" y="3678869"/>
              <a:ext cx="145037" cy="103378"/>
            </a:xfrm>
            <a:custGeom>
              <a:avLst/>
              <a:gdLst>
                <a:gd name="T0" fmla="*/ 38 w 40"/>
                <a:gd name="T1" fmla="*/ 14 h 28"/>
                <a:gd name="T2" fmla="*/ 24 w 40"/>
                <a:gd name="T3" fmla="*/ 0 h 28"/>
                <a:gd name="T4" fmla="*/ 2 w 40"/>
                <a:gd name="T5" fmla="*/ 14 h 28"/>
                <a:gd name="T6" fmla="*/ 16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4" y="0"/>
                    <a:pt x="24" y="0"/>
                  </a:cubicBezTo>
                  <a:cubicBezTo>
                    <a:pt x="14" y="0"/>
                    <a:pt x="5" y="6"/>
                    <a:pt x="2"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21" name="í$ḻïḓè"/>
            <p:cNvSpPr/>
            <p:nvPr/>
          </p:nvSpPr>
          <p:spPr bwMode="auto">
            <a:xfrm>
              <a:off x="3504334" y="3678869"/>
              <a:ext cx="145037" cy="103378"/>
            </a:xfrm>
            <a:custGeom>
              <a:avLst/>
              <a:gdLst>
                <a:gd name="T0" fmla="*/ 38 w 40"/>
                <a:gd name="T1" fmla="*/ 14 h 28"/>
                <a:gd name="T2" fmla="*/ 24 w 40"/>
                <a:gd name="T3" fmla="*/ 0 h 28"/>
                <a:gd name="T4" fmla="*/ 2 w 40"/>
                <a:gd name="T5" fmla="*/ 14 h 28"/>
                <a:gd name="T6" fmla="*/ 16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4" y="0"/>
                    <a:pt x="24" y="0"/>
                  </a:cubicBezTo>
                  <a:cubicBezTo>
                    <a:pt x="14" y="0"/>
                    <a:pt x="4" y="6"/>
                    <a:pt x="2"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22" name="ïs1ïḓé"/>
            <p:cNvSpPr/>
            <p:nvPr/>
          </p:nvSpPr>
          <p:spPr bwMode="auto">
            <a:xfrm>
              <a:off x="3664800" y="3678869"/>
              <a:ext cx="145037" cy="103378"/>
            </a:xfrm>
            <a:custGeom>
              <a:avLst/>
              <a:gdLst>
                <a:gd name="T0" fmla="*/ 38 w 40"/>
                <a:gd name="T1" fmla="*/ 14 h 28"/>
                <a:gd name="T2" fmla="*/ 23 w 40"/>
                <a:gd name="T3" fmla="*/ 0 h 28"/>
                <a:gd name="T4" fmla="*/ 2 w 40"/>
                <a:gd name="T5" fmla="*/ 14 h 28"/>
                <a:gd name="T6" fmla="*/ 16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3" y="0"/>
                    <a:pt x="23" y="0"/>
                  </a:cubicBezTo>
                  <a:cubicBezTo>
                    <a:pt x="14" y="0"/>
                    <a:pt x="4" y="6"/>
                    <a:pt x="2"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23" name="ïslíḍè"/>
            <p:cNvSpPr/>
            <p:nvPr/>
          </p:nvSpPr>
          <p:spPr bwMode="auto">
            <a:xfrm>
              <a:off x="3825267" y="3678869"/>
              <a:ext cx="141951" cy="103378"/>
            </a:xfrm>
            <a:custGeom>
              <a:avLst/>
              <a:gdLst>
                <a:gd name="T0" fmla="*/ 38 w 39"/>
                <a:gd name="T1" fmla="*/ 14 h 28"/>
                <a:gd name="T2" fmla="*/ 23 w 39"/>
                <a:gd name="T3" fmla="*/ 0 h 28"/>
                <a:gd name="T4" fmla="*/ 2 w 39"/>
                <a:gd name="T5" fmla="*/ 14 h 28"/>
                <a:gd name="T6" fmla="*/ 17 w 39"/>
                <a:gd name="T7" fmla="*/ 28 h 28"/>
                <a:gd name="T8" fmla="*/ 38 w 39"/>
                <a:gd name="T9" fmla="*/ 14 h 28"/>
              </a:gdLst>
              <a:ahLst/>
              <a:cxnLst>
                <a:cxn ang="0">
                  <a:pos x="T0" y="T1"/>
                </a:cxn>
                <a:cxn ang="0">
                  <a:pos x="T2" y="T3"/>
                </a:cxn>
                <a:cxn ang="0">
                  <a:pos x="T4" y="T5"/>
                </a:cxn>
                <a:cxn ang="0">
                  <a:pos x="T6" y="T7"/>
                </a:cxn>
                <a:cxn ang="0">
                  <a:pos x="T8" y="T9"/>
                </a:cxn>
              </a:cxnLst>
              <a:rect l="0" t="0" r="r" b="b"/>
              <a:pathLst>
                <a:path w="39" h="28">
                  <a:moveTo>
                    <a:pt x="38" y="14"/>
                  </a:moveTo>
                  <a:cubicBezTo>
                    <a:pt x="39" y="6"/>
                    <a:pt x="33" y="0"/>
                    <a:pt x="23" y="0"/>
                  </a:cubicBezTo>
                  <a:cubicBezTo>
                    <a:pt x="13" y="0"/>
                    <a:pt x="4" y="6"/>
                    <a:pt x="2" y="14"/>
                  </a:cubicBezTo>
                  <a:cubicBezTo>
                    <a:pt x="0" y="22"/>
                    <a:pt x="7" y="28"/>
                    <a:pt x="17" y="28"/>
                  </a:cubicBezTo>
                  <a:cubicBezTo>
                    <a:pt x="27" y="28"/>
                    <a:pt x="36" y="22"/>
                    <a:pt x="38" y="14"/>
                  </a:cubicBezTo>
                  <a:close/>
                </a:path>
              </a:pathLst>
            </a:custGeom>
            <a:grpFill/>
            <a:ln>
              <a:noFill/>
            </a:ln>
          </p:spPr>
          <p:txBody>
            <a:bodyPr anchor="ctr"/>
            <a:lstStyle/>
            <a:p>
              <a:pPr algn="ctr"/>
            </a:p>
          </p:txBody>
        </p:sp>
        <p:sp>
          <p:nvSpPr>
            <p:cNvPr id="924" name="iṡļîďé"/>
            <p:cNvSpPr/>
            <p:nvPr/>
          </p:nvSpPr>
          <p:spPr bwMode="auto">
            <a:xfrm>
              <a:off x="3985733" y="3678869"/>
              <a:ext cx="141951" cy="103378"/>
            </a:xfrm>
            <a:custGeom>
              <a:avLst/>
              <a:gdLst>
                <a:gd name="T0" fmla="*/ 38 w 39"/>
                <a:gd name="T1" fmla="*/ 14 h 28"/>
                <a:gd name="T2" fmla="*/ 23 w 39"/>
                <a:gd name="T3" fmla="*/ 0 h 28"/>
                <a:gd name="T4" fmla="*/ 2 w 39"/>
                <a:gd name="T5" fmla="*/ 14 h 28"/>
                <a:gd name="T6" fmla="*/ 17 w 39"/>
                <a:gd name="T7" fmla="*/ 28 h 28"/>
                <a:gd name="T8" fmla="*/ 38 w 39"/>
                <a:gd name="T9" fmla="*/ 14 h 28"/>
              </a:gdLst>
              <a:ahLst/>
              <a:cxnLst>
                <a:cxn ang="0">
                  <a:pos x="T0" y="T1"/>
                </a:cxn>
                <a:cxn ang="0">
                  <a:pos x="T2" y="T3"/>
                </a:cxn>
                <a:cxn ang="0">
                  <a:pos x="T4" y="T5"/>
                </a:cxn>
                <a:cxn ang="0">
                  <a:pos x="T6" y="T7"/>
                </a:cxn>
                <a:cxn ang="0">
                  <a:pos x="T8" y="T9"/>
                </a:cxn>
              </a:cxnLst>
              <a:rect l="0" t="0" r="r" b="b"/>
              <a:pathLst>
                <a:path w="39" h="28">
                  <a:moveTo>
                    <a:pt x="38" y="14"/>
                  </a:moveTo>
                  <a:cubicBezTo>
                    <a:pt x="39" y="6"/>
                    <a:pt x="33" y="0"/>
                    <a:pt x="23" y="0"/>
                  </a:cubicBezTo>
                  <a:cubicBezTo>
                    <a:pt x="13" y="0"/>
                    <a:pt x="4" y="6"/>
                    <a:pt x="2" y="14"/>
                  </a:cubicBezTo>
                  <a:cubicBezTo>
                    <a:pt x="0" y="22"/>
                    <a:pt x="7" y="28"/>
                    <a:pt x="17" y="28"/>
                  </a:cubicBezTo>
                  <a:cubicBezTo>
                    <a:pt x="27" y="28"/>
                    <a:pt x="36" y="22"/>
                    <a:pt x="38" y="14"/>
                  </a:cubicBezTo>
                  <a:close/>
                </a:path>
              </a:pathLst>
            </a:custGeom>
            <a:grpFill/>
            <a:ln>
              <a:noFill/>
            </a:ln>
          </p:spPr>
          <p:txBody>
            <a:bodyPr anchor="ctr"/>
            <a:lstStyle/>
            <a:p>
              <a:pPr algn="ctr"/>
            </a:p>
          </p:txBody>
        </p:sp>
        <p:sp>
          <p:nvSpPr>
            <p:cNvPr id="925" name="ísļïḓè"/>
            <p:cNvSpPr/>
            <p:nvPr/>
          </p:nvSpPr>
          <p:spPr bwMode="auto">
            <a:xfrm>
              <a:off x="2654170" y="3803849"/>
              <a:ext cx="152752" cy="101834"/>
            </a:xfrm>
            <a:custGeom>
              <a:avLst/>
              <a:gdLst>
                <a:gd name="T0" fmla="*/ 39 w 42"/>
                <a:gd name="T1" fmla="*/ 14 h 28"/>
                <a:gd name="T2" fmla="*/ 26 w 42"/>
                <a:gd name="T3" fmla="*/ 0 h 28"/>
                <a:gd name="T4" fmla="*/ 3 w 42"/>
                <a:gd name="T5" fmla="*/ 14 h 28"/>
                <a:gd name="T6" fmla="*/ 16 w 42"/>
                <a:gd name="T7" fmla="*/ 28 h 28"/>
                <a:gd name="T8" fmla="*/ 39 w 42"/>
                <a:gd name="T9" fmla="*/ 14 h 28"/>
              </a:gdLst>
              <a:ahLst/>
              <a:cxnLst>
                <a:cxn ang="0">
                  <a:pos x="T0" y="T1"/>
                </a:cxn>
                <a:cxn ang="0">
                  <a:pos x="T2" y="T3"/>
                </a:cxn>
                <a:cxn ang="0">
                  <a:pos x="T4" y="T5"/>
                </a:cxn>
                <a:cxn ang="0">
                  <a:pos x="T6" y="T7"/>
                </a:cxn>
                <a:cxn ang="0">
                  <a:pos x="T8" y="T9"/>
                </a:cxn>
              </a:cxnLst>
              <a:rect l="0" t="0" r="r" b="b"/>
              <a:pathLst>
                <a:path w="42" h="28">
                  <a:moveTo>
                    <a:pt x="39" y="14"/>
                  </a:moveTo>
                  <a:cubicBezTo>
                    <a:pt x="42" y="6"/>
                    <a:pt x="36" y="0"/>
                    <a:pt x="26" y="0"/>
                  </a:cubicBezTo>
                  <a:cubicBezTo>
                    <a:pt x="16" y="0"/>
                    <a:pt x="6" y="6"/>
                    <a:pt x="3" y="14"/>
                  </a:cubicBezTo>
                  <a:cubicBezTo>
                    <a:pt x="0" y="22"/>
                    <a:pt x="5" y="28"/>
                    <a:pt x="16" y="28"/>
                  </a:cubicBezTo>
                  <a:cubicBezTo>
                    <a:pt x="26" y="28"/>
                    <a:pt x="36" y="22"/>
                    <a:pt x="39" y="14"/>
                  </a:cubicBezTo>
                  <a:close/>
                </a:path>
              </a:pathLst>
            </a:custGeom>
            <a:grpFill/>
            <a:ln>
              <a:noFill/>
            </a:ln>
          </p:spPr>
          <p:txBody>
            <a:bodyPr anchor="ctr"/>
            <a:lstStyle/>
            <a:p>
              <a:pPr algn="ctr"/>
            </a:p>
          </p:txBody>
        </p:sp>
        <p:sp>
          <p:nvSpPr>
            <p:cNvPr id="926" name="iṣḷîḋé"/>
            <p:cNvSpPr/>
            <p:nvPr/>
          </p:nvSpPr>
          <p:spPr bwMode="auto">
            <a:xfrm>
              <a:off x="2814636" y="3803849"/>
              <a:ext cx="152752" cy="101834"/>
            </a:xfrm>
            <a:custGeom>
              <a:avLst/>
              <a:gdLst>
                <a:gd name="T0" fmla="*/ 40 w 42"/>
                <a:gd name="T1" fmla="*/ 14 h 28"/>
                <a:gd name="T2" fmla="*/ 26 w 42"/>
                <a:gd name="T3" fmla="*/ 0 h 28"/>
                <a:gd name="T4" fmla="*/ 3 w 42"/>
                <a:gd name="T5" fmla="*/ 14 h 28"/>
                <a:gd name="T6" fmla="*/ 16 w 42"/>
                <a:gd name="T7" fmla="*/ 28 h 28"/>
                <a:gd name="T8" fmla="*/ 40 w 42"/>
                <a:gd name="T9" fmla="*/ 14 h 28"/>
              </a:gdLst>
              <a:ahLst/>
              <a:cxnLst>
                <a:cxn ang="0">
                  <a:pos x="T0" y="T1"/>
                </a:cxn>
                <a:cxn ang="0">
                  <a:pos x="T2" y="T3"/>
                </a:cxn>
                <a:cxn ang="0">
                  <a:pos x="T4" y="T5"/>
                </a:cxn>
                <a:cxn ang="0">
                  <a:pos x="T6" y="T7"/>
                </a:cxn>
                <a:cxn ang="0">
                  <a:pos x="T8" y="T9"/>
                </a:cxn>
              </a:cxnLst>
              <a:rect l="0" t="0" r="r" b="b"/>
              <a:pathLst>
                <a:path w="42" h="28">
                  <a:moveTo>
                    <a:pt x="40" y="14"/>
                  </a:moveTo>
                  <a:cubicBezTo>
                    <a:pt x="42" y="6"/>
                    <a:pt x="36" y="0"/>
                    <a:pt x="26" y="0"/>
                  </a:cubicBezTo>
                  <a:cubicBezTo>
                    <a:pt x="17" y="0"/>
                    <a:pt x="6" y="6"/>
                    <a:pt x="3" y="14"/>
                  </a:cubicBezTo>
                  <a:cubicBezTo>
                    <a:pt x="0" y="22"/>
                    <a:pt x="6" y="28"/>
                    <a:pt x="16" y="28"/>
                  </a:cubicBezTo>
                  <a:cubicBezTo>
                    <a:pt x="27" y="28"/>
                    <a:pt x="37" y="22"/>
                    <a:pt x="40" y="14"/>
                  </a:cubicBezTo>
                  <a:close/>
                </a:path>
              </a:pathLst>
            </a:custGeom>
            <a:grpFill/>
            <a:ln>
              <a:noFill/>
            </a:ln>
          </p:spPr>
          <p:txBody>
            <a:bodyPr anchor="ctr"/>
            <a:lstStyle/>
            <a:p>
              <a:pPr algn="ctr"/>
            </a:p>
          </p:txBody>
        </p:sp>
        <p:sp>
          <p:nvSpPr>
            <p:cNvPr id="927" name="îS1ïḋé"/>
            <p:cNvSpPr/>
            <p:nvPr/>
          </p:nvSpPr>
          <p:spPr bwMode="auto">
            <a:xfrm>
              <a:off x="2978188" y="3803849"/>
              <a:ext cx="152752" cy="101834"/>
            </a:xfrm>
            <a:custGeom>
              <a:avLst/>
              <a:gdLst>
                <a:gd name="T0" fmla="*/ 39 w 42"/>
                <a:gd name="T1" fmla="*/ 14 h 28"/>
                <a:gd name="T2" fmla="*/ 26 w 42"/>
                <a:gd name="T3" fmla="*/ 0 h 28"/>
                <a:gd name="T4" fmla="*/ 3 w 42"/>
                <a:gd name="T5" fmla="*/ 14 h 28"/>
                <a:gd name="T6" fmla="*/ 16 w 42"/>
                <a:gd name="T7" fmla="*/ 28 h 28"/>
                <a:gd name="T8" fmla="*/ 39 w 42"/>
                <a:gd name="T9" fmla="*/ 14 h 28"/>
              </a:gdLst>
              <a:ahLst/>
              <a:cxnLst>
                <a:cxn ang="0">
                  <a:pos x="T0" y="T1"/>
                </a:cxn>
                <a:cxn ang="0">
                  <a:pos x="T2" y="T3"/>
                </a:cxn>
                <a:cxn ang="0">
                  <a:pos x="T4" y="T5"/>
                </a:cxn>
                <a:cxn ang="0">
                  <a:pos x="T6" y="T7"/>
                </a:cxn>
                <a:cxn ang="0">
                  <a:pos x="T8" y="T9"/>
                </a:cxn>
              </a:cxnLst>
              <a:rect l="0" t="0" r="r" b="b"/>
              <a:pathLst>
                <a:path w="42" h="28">
                  <a:moveTo>
                    <a:pt x="39" y="14"/>
                  </a:moveTo>
                  <a:cubicBezTo>
                    <a:pt x="42" y="6"/>
                    <a:pt x="36" y="0"/>
                    <a:pt x="26" y="0"/>
                  </a:cubicBezTo>
                  <a:cubicBezTo>
                    <a:pt x="16" y="0"/>
                    <a:pt x="6" y="6"/>
                    <a:pt x="3" y="14"/>
                  </a:cubicBezTo>
                  <a:cubicBezTo>
                    <a:pt x="0" y="22"/>
                    <a:pt x="6" y="28"/>
                    <a:pt x="16" y="28"/>
                  </a:cubicBezTo>
                  <a:cubicBezTo>
                    <a:pt x="26" y="28"/>
                    <a:pt x="37" y="22"/>
                    <a:pt x="39" y="14"/>
                  </a:cubicBezTo>
                  <a:close/>
                </a:path>
              </a:pathLst>
            </a:custGeom>
            <a:grpFill/>
            <a:ln>
              <a:noFill/>
            </a:ln>
          </p:spPr>
          <p:txBody>
            <a:bodyPr anchor="ctr"/>
            <a:lstStyle/>
            <a:p>
              <a:pPr algn="ctr"/>
            </a:p>
          </p:txBody>
        </p:sp>
        <p:sp>
          <p:nvSpPr>
            <p:cNvPr id="928" name="íṥ1iḍe"/>
            <p:cNvSpPr/>
            <p:nvPr/>
          </p:nvSpPr>
          <p:spPr bwMode="auto">
            <a:xfrm>
              <a:off x="3143284" y="3803849"/>
              <a:ext cx="149666" cy="101834"/>
            </a:xfrm>
            <a:custGeom>
              <a:avLst/>
              <a:gdLst>
                <a:gd name="T0" fmla="*/ 39 w 41"/>
                <a:gd name="T1" fmla="*/ 14 h 28"/>
                <a:gd name="T2" fmla="*/ 25 w 41"/>
                <a:gd name="T3" fmla="*/ 0 h 28"/>
                <a:gd name="T4" fmla="*/ 2 w 41"/>
                <a:gd name="T5" fmla="*/ 14 h 28"/>
                <a:gd name="T6" fmla="*/ 16 w 41"/>
                <a:gd name="T7" fmla="*/ 28 h 28"/>
                <a:gd name="T8" fmla="*/ 39 w 41"/>
                <a:gd name="T9" fmla="*/ 14 h 28"/>
              </a:gdLst>
              <a:ahLst/>
              <a:cxnLst>
                <a:cxn ang="0">
                  <a:pos x="T0" y="T1"/>
                </a:cxn>
                <a:cxn ang="0">
                  <a:pos x="T2" y="T3"/>
                </a:cxn>
                <a:cxn ang="0">
                  <a:pos x="T4" y="T5"/>
                </a:cxn>
                <a:cxn ang="0">
                  <a:pos x="T6" y="T7"/>
                </a:cxn>
                <a:cxn ang="0">
                  <a:pos x="T8" y="T9"/>
                </a:cxn>
              </a:cxnLst>
              <a:rect l="0" t="0" r="r" b="b"/>
              <a:pathLst>
                <a:path w="41" h="28">
                  <a:moveTo>
                    <a:pt x="39" y="14"/>
                  </a:moveTo>
                  <a:cubicBezTo>
                    <a:pt x="41" y="6"/>
                    <a:pt x="35" y="0"/>
                    <a:pt x="25" y="0"/>
                  </a:cubicBezTo>
                  <a:cubicBezTo>
                    <a:pt x="15" y="0"/>
                    <a:pt x="5" y="6"/>
                    <a:pt x="2" y="14"/>
                  </a:cubicBezTo>
                  <a:cubicBezTo>
                    <a:pt x="0" y="22"/>
                    <a:pt x="6" y="28"/>
                    <a:pt x="16" y="28"/>
                  </a:cubicBezTo>
                  <a:cubicBezTo>
                    <a:pt x="26" y="28"/>
                    <a:pt x="36" y="22"/>
                    <a:pt x="39" y="14"/>
                  </a:cubicBezTo>
                  <a:close/>
                </a:path>
              </a:pathLst>
            </a:custGeom>
            <a:grpFill/>
            <a:ln>
              <a:noFill/>
            </a:ln>
          </p:spPr>
          <p:txBody>
            <a:bodyPr anchor="ctr"/>
            <a:lstStyle/>
            <a:p>
              <a:pPr algn="ctr"/>
            </a:p>
          </p:txBody>
        </p:sp>
        <p:sp>
          <p:nvSpPr>
            <p:cNvPr id="929" name="íṧlîdê"/>
            <p:cNvSpPr/>
            <p:nvPr/>
          </p:nvSpPr>
          <p:spPr bwMode="auto">
            <a:xfrm>
              <a:off x="3306837" y="3803849"/>
              <a:ext cx="149666" cy="101834"/>
            </a:xfrm>
            <a:custGeom>
              <a:avLst/>
              <a:gdLst>
                <a:gd name="T0" fmla="*/ 38 w 41"/>
                <a:gd name="T1" fmla="*/ 14 h 28"/>
                <a:gd name="T2" fmla="*/ 24 w 41"/>
                <a:gd name="T3" fmla="*/ 0 h 28"/>
                <a:gd name="T4" fmla="*/ 2 w 41"/>
                <a:gd name="T5" fmla="*/ 14 h 28"/>
                <a:gd name="T6" fmla="*/ 16 w 41"/>
                <a:gd name="T7" fmla="*/ 28 h 28"/>
                <a:gd name="T8" fmla="*/ 38 w 41"/>
                <a:gd name="T9" fmla="*/ 14 h 28"/>
              </a:gdLst>
              <a:ahLst/>
              <a:cxnLst>
                <a:cxn ang="0">
                  <a:pos x="T0" y="T1"/>
                </a:cxn>
                <a:cxn ang="0">
                  <a:pos x="T2" y="T3"/>
                </a:cxn>
                <a:cxn ang="0">
                  <a:pos x="T4" y="T5"/>
                </a:cxn>
                <a:cxn ang="0">
                  <a:pos x="T6" y="T7"/>
                </a:cxn>
                <a:cxn ang="0">
                  <a:pos x="T8" y="T9"/>
                </a:cxn>
              </a:cxnLst>
              <a:rect l="0" t="0" r="r" b="b"/>
              <a:pathLst>
                <a:path w="41" h="28">
                  <a:moveTo>
                    <a:pt x="38" y="14"/>
                  </a:moveTo>
                  <a:cubicBezTo>
                    <a:pt x="41" y="6"/>
                    <a:pt x="34" y="0"/>
                    <a:pt x="24" y="0"/>
                  </a:cubicBezTo>
                  <a:cubicBezTo>
                    <a:pt x="14" y="0"/>
                    <a:pt x="4" y="6"/>
                    <a:pt x="2" y="14"/>
                  </a:cubicBezTo>
                  <a:cubicBezTo>
                    <a:pt x="0" y="22"/>
                    <a:pt x="6" y="28"/>
                    <a:pt x="16" y="28"/>
                  </a:cubicBezTo>
                  <a:cubicBezTo>
                    <a:pt x="26" y="28"/>
                    <a:pt x="36" y="22"/>
                    <a:pt x="38" y="14"/>
                  </a:cubicBezTo>
                  <a:close/>
                </a:path>
              </a:pathLst>
            </a:custGeom>
            <a:grpFill/>
            <a:ln>
              <a:noFill/>
            </a:ln>
          </p:spPr>
          <p:txBody>
            <a:bodyPr anchor="ctr"/>
            <a:lstStyle/>
            <a:p>
              <a:pPr algn="ctr"/>
            </a:p>
          </p:txBody>
        </p:sp>
        <p:sp>
          <p:nvSpPr>
            <p:cNvPr id="930" name="iṣlíḑé"/>
            <p:cNvSpPr/>
            <p:nvPr/>
          </p:nvSpPr>
          <p:spPr bwMode="auto">
            <a:xfrm>
              <a:off x="3467303" y="3803849"/>
              <a:ext cx="149666" cy="101834"/>
            </a:xfrm>
            <a:custGeom>
              <a:avLst/>
              <a:gdLst>
                <a:gd name="T0" fmla="*/ 39 w 41"/>
                <a:gd name="T1" fmla="*/ 14 h 28"/>
                <a:gd name="T2" fmla="*/ 25 w 41"/>
                <a:gd name="T3" fmla="*/ 0 h 28"/>
                <a:gd name="T4" fmla="*/ 3 w 41"/>
                <a:gd name="T5" fmla="*/ 14 h 28"/>
                <a:gd name="T6" fmla="*/ 17 w 41"/>
                <a:gd name="T7" fmla="*/ 28 h 28"/>
                <a:gd name="T8" fmla="*/ 39 w 41"/>
                <a:gd name="T9" fmla="*/ 14 h 28"/>
              </a:gdLst>
              <a:ahLst/>
              <a:cxnLst>
                <a:cxn ang="0">
                  <a:pos x="T0" y="T1"/>
                </a:cxn>
                <a:cxn ang="0">
                  <a:pos x="T2" y="T3"/>
                </a:cxn>
                <a:cxn ang="0">
                  <a:pos x="T4" y="T5"/>
                </a:cxn>
                <a:cxn ang="0">
                  <a:pos x="T6" y="T7"/>
                </a:cxn>
                <a:cxn ang="0">
                  <a:pos x="T8" y="T9"/>
                </a:cxn>
              </a:cxnLst>
              <a:rect l="0" t="0" r="r" b="b"/>
              <a:pathLst>
                <a:path w="41" h="28">
                  <a:moveTo>
                    <a:pt x="39" y="14"/>
                  </a:moveTo>
                  <a:cubicBezTo>
                    <a:pt x="41" y="6"/>
                    <a:pt x="35" y="0"/>
                    <a:pt x="25" y="0"/>
                  </a:cubicBezTo>
                  <a:cubicBezTo>
                    <a:pt x="15" y="0"/>
                    <a:pt x="5" y="6"/>
                    <a:pt x="3" y="14"/>
                  </a:cubicBezTo>
                  <a:cubicBezTo>
                    <a:pt x="0" y="22"/>
                    <a:pt x="7" y="28"/>
                    <a:pt x="17" y="28"/>
                  </a:cubicBezTo>
                  <a:cubicBezTo>
                    <a:pt x="27" y="28"/>
                    <a:pt x="37" y="22"/>
                    <a:pt x="39" y="14"/>
                  </a:cubicBezTo>
                  <a:close/>
                </a:path>
              </a:pathLst>
            </a:custGeom>
            <a:grpFill/>
            <a:ln>
              <a:noFill/>
            </a:ln>
          </p:spPr>
          <p:txBody>
            <a:bodyPr anchor="ctr"/>
            <a:lstStyle/>
            <a:p>
              <a:pPr algn="ctr"/>
            </a:p>
          </p:txBody>
        </p:sp>
        <p:sp>
          <p:nvSpPr>
            <p:cNvPr id="931" name="ïSľîḓe"/>
            <p:cNvSpPr/>
            <p:nvPr/>
          </p:nvSpPr>
          <p:spPr bwMode="auto">
            <a:xfrm>
              <a:off x="3630855" y="3803849"/>
              <a:ext cx="146580" cy="101834"/>
            </a:xfrm>
            <a:custGeom>
              <a:avLst/>
              <a:gdLst>
                <a:gd name="T0" fmla="*/ 38 w 40"/>
                <a:gd name="T1" fmla="*/ 14 h 28"/>
                <a:gd name="T2" fmla="*/ 24 w 40"/>
                <a:gd name="T3" fmla="*/ 0 h 28"/>
                <a:gd name="T4" fmla="*/ 2 w 40"/>
                <a:gd name="T5" fmla="*/ 14 h 28"/>
                <a:gd name="T6" fmla="*/ 17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4" y="0"/>
                    <a:pt x="24" y="0"/>
                  </a:cubicBezTo>
                  <a:cubicBezTo>
                    <a:pt x="14" y="0"/>
                    <a:pt x="4" y="6"/>
                    <a:pt x="2" y="14"/>
                  </a:cubicBezTo>
                  <a:cubicBezTo>
                    <a:pt x="0" y="22"/>
                    <a:pt x="6" y="28"/>
                    <a:pt x="17" y="28"/>
                  </a:cubicBezTo>
                  <a:cubicBezTo>
                    <a:pt x="27" y="28"/>
                    <a:pt x="36" y="22"/>
                    <a:pt x="38" y="14"/>
                  </a:cubicBezTo>
                  <a:close/>
                </a:path>
              </a:pathLst>
            </a:custGeom>
            <a:grpFill/>
            <a:ln>
              <a:noFill/>
            </a:ln>
          </p:spPr>
          <p:txBody>
            <a:bodyPr anchor="ctr"/>
            <a:lstStyle/>
            <a:p>
              <a:pPr algn="ctr"/>
            </a:p>
          </p:txBody>
        </p:sp>
        <p:sp>
          <p:nvSpPr>
            <p:cNvPr id="932" name="ïṩḻîḓè"/>
            <p:cNvSpPr/>
            <p:nvPr/>
          </p:nvSpPr>
          <p:spPr bwMode="auto">
            <a:xfrm>
              <a:off x="3795950" y="3803849"/>
              <a:ext cx="145037" cy="101834"/>
            </a:xfrm>
            <a:custGeom>
              <a:avLst/>
              <a:gdLst>
                <a:gd name="T0" fmla="*/ 38 w 40"/>
                <a:gd name="T1" fmla="*/ 14 h 28"/>
                <a:gd name="T2" fmla="*/ 23 w 40"/>
                <a:gd name="T3" fmla="*/ 0 h 28"/>
                <a:gd name="T4" fmla="*/ 2 w 40"/>
                <a:gd name="T5" fmla="*/ 14 h 28"/>
                <a:gd name="T6" fmla="*/ 16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3" y="0"/>
                    <a:pt x="23" y="0"/>
                  </a:cubicBezTo>
                  <a:cubicBezTo>
                    <a:pt x="13" y="0"/>
                    <a:pt x="4" y="6"/>
                    <a:pt x="2" y="14"/>
                  </a:cubicBezTo>
                  <a:cubicBezTo>
                    <a:pt x="0" y="22"/>
                    <a:pt x="6" y="28"/>
                    <a:pt x="16" y="28"/>
                  </a:cubicBezTo>
                  <a:cubicBezTo>
                    <a:pt x="27" y="28"/>
                    <a:pt x="36" y="22"/>
                    <a:pt x="38" y="14"/>
                  </a:cubicBezTo>
                  <a:close/>
                </a:path>
              </a:pathLst>
            </a:custGeom>
            <a:grpFill/>
            <a:ln>
              <a:noFill/>
            </a:ln>
          </p:spPr>
          <p:txBody>
            <a:bodyPr anchor="ctr"/>
            <a:lstStyle/>
            <a:p>
              <a:pPr algn="ctr"/>
            </a:p>
          </p:txBody>
        </p:sp>
        <p:sp>
          <p:nvSpPr>
            <p:cNvPr id="933" name="ís1ïḋè"/>
            <p:cNvSpPr/>
            <p:nvPr/>
          </p:nvSpPr>
          <p:spPr bwMode="auto">
            <a:xfrm>
              <a:off x="3956417" y="3803849"/>
              <a:ext cx="146580" cy="101834"/>
            </a:xfrm>
            <a:custGeom>
              <a:avLst/>
              <a:gdLst>
                <a:gd name="T0" fmla="*/ 39 w 40"/>
                <a:gd name="T1" fmla="*/ 14 h 28"/>
                <a:gd name="T2" fmla="*/ 23 w 40"/>
                <a:gd name="T3" fmla="*/ 0 h 28"/>
                <a:gd name="T4" fmla="*/ 2 w 40"/>
                <a:gd name="T5" fmla="*/ 14 h 28"/>
                <a:gd name="T6" fmla="*/ 17 w 40"/>
                <a:gd name="T7" fmla="*/ 28 h 28"/>
                <a:gd name="T8" fmla="*/ 39 w 40"/>
                <a:gd name="T9" fmla="*/ 14 h 28"/>
              </a:gdLst>
              <a:ahLst/>
              <a:cxnLst>
                <a:cxn ang="0">
                  <a:pos x="T0" y="T1"/>
                </a:cxn>
                <a:cxn ang="0">
                  <a:pos x="T2" y="T3"/>
                </a:cxn>
                <a:cxn ang="0">
                  <a:pos x="T4" y="T5"/>
                </a:cxn>
                <a:cxn ang="0">
                  <a:pos x="T6" y="T7"/>
                </a:cxn>
                <a:cxn ang="0">
                  <a:pos x="T8" y="T9"/>
                </a:cxn>
              </a:cxnLst>
              <a:rect l="0" t="0" r="r" b="b"/>
              <a:pathLst>
                <a:path w="40" h="28">
                  <a:moveTo>
                    <a:pt x="39" y="14"/>
                  </a:moveTo>
                  <a:cubicBezTo>
                    <a:pt x="40" y="6"/>
                    <a:pt x="33" y="0"/>
                    <a:pt x="23" y="0"/>
                  </a:cubicBezTo>
                  <a:cubicBezTo>
                    <a:pt x="13" y="0"/>
                    <a:pt x="4" y="6"/>
                    <a:pt x="2" y="14"/>
                  </a:cubicBezTo>
                  <a:cubicBezTo>
                    <a:pt x="0" y="22"/>
                    <a:pt x="7" y="28"/>
                    <a:pt x="17" y="28"/>
                  </a:cubicBezTo>
                  <a:cubicBezTo>
                    <a:pt x="27" y="28"/>
                    <a:pt x="37" y="22"/>
                    <a:pt x="39" y="14"/>
                  </a:cubicBezTo>
                  <a:close/>
                </a:path>
              </a:pathLst>
            </a:custGeom>
            <a:grpFill/>
            <a:ln>
              <a:noFill/>
            </a:ln>
          </p:spPr>
          <p:txBody>
            <a:bodyPr anchor="ctr"/>
            <a:lstStyle/>
            <a:p>
              <a:pPr algn="ctr"/>
            </a:p>
          </p:txBody>
        </p:sp>
        <p:sp>
          <p:nvSpPr>
            <p:cNvPr id="934" name="î$ḷíḍê"/>
            <p:cNvSpPr/>
            <p:nvPr/>
          </p:nvSpPr>
          <p:spPr bwMode="auto">
            <a:xfrm>
              <a:off x="4119969" y="3803849"/>
              <a:ext cx="146580" cy="101834"/>
            </a:xfrm>
            <a:custGeom>
              <a:avLst/>
              <a:gdLst>
                <a:gd name="T0" fmla="*/ 38 w 40"/>
                <a:gd name="T1" fmla="*/ 14 h 28"/>
                <a:gd name="T2" fmla="*/ 23 w 40"/>
                <a:gd name="T3" fmla="*/ 0 h 28"/>
                <a:gd name="T4" fmla="*/ 2 w 40"/>
                <a:gd name="T5" fmla="*/ 14 h 28"/>
                <a:gd name="T6" fmla="*/ 17 w 40"/>
                <a:gd name="T7" fmla="*/ 28 h 28"/>
                <a:gd name="T8" fmla="*/ 38 w 40"/>
                <a:gd name="T9" fmla="*/ 14 h 28"/>
              </a:gdLst>
              <a:ahLst/>
              <a:cxnLst>
                <a:cxn ang="0">
                  <a:pos x="T0" y="T1"/>
                </a:cxn>
                <a:cxn ang="0">
                  <a:pos x="T2" y="T3"/>
                </a:cxn>
                <a:cxn ang="0">
                  <a:pos x="T4" y="T5"/>
                </a:cxn>
                <a:cxn ang="0">
                  <a:pos x="T6" y="T7"/>
                </a:cxn>
                <a:cxn ang="0">
                  <a:pos x="T8" y="T9"/>
                </a:cxn>
              </a:cxnLst>
              <a:rect l="0" t="0" r="r" b="b"/>
              <a:pathLst>
                <a:path w="40" h="28">
                  <a:moveTo>
                    <a:pt x="38" y="14"/>
                  </a:moveTo>
                  <a:cubicBezTo>
                    <a:pt x="40" y="6"/>
                    <a:pt x="33" y="0"/>
                    <a:pt x="23" y="0"/>
                  </a:cubicBezTo>
                  <a:cubicBezTo>
                    <a:pt x="13" y="0"/>
                    <a:pt x="3" y="6"/>
                    <a:pt x="2" y="14"/>
                  </a:cubicBezTo>
                  <a:cubicBezTo>
                    <a:pt x="0" y="22"/>
                    <a:pt x="7" y="28"/>
                    <a:pt x="17" y="28"/>
                  </a:cubicBezTo>
                  <a:cubicBezTo>
                    <a:pt x="27" y="28"/>
                    <a:pt x="37" y="22"/>
                    <a:pt x="38" y="14"/>
                  </a:cubicBezTo>
                  <a:close/>
                </a:path>
              </a:pathLst>
            </a:custGeom>
            <a:grpFill/>
            <a:ln>
              <a:noFill/>
            </a:ln>
          </p:spPr>
          <p:txBody>
            <a:bodyPr anchor="ctr"/>
            <a:lstStyle/>
            <a:p>
              <a:pPr algn="ctr"/>
            </a:p>
          </p:txBody>
        </p:sp>
        <p:sp>
          <p:nvSpPr>
            <p:cNvPr id="935" name="iṥļïḋé"/>
            <p:cNvSpPr/>
            <p:nvPr/>
          </p:nvSpPr>
          <p:spPr bwMode="auto">
            <a:xfrm>
              <a:off x="2603253" y="3931913"/>
              <a:ext cx="155838" cy="104920"/>
            </a:xfrm>
            <a:custGeom>
              <a:avLst/>
              <a:gdLst>
                <a:gd name="T0" fmla="*/ 40 w 43"/>
                <a:gd name="T1" fmla="*/ 14 h 29"/>
                <a:gd name="T2" fmla="*/ 27 w 43"/>
                <a:gd name="T3" fmla="*/ 0 h 29"/>
                <a:gd name="T4" fmla="*/ 3 w 43"/>
                <a:gd name="T5" fmla="*/ 14 h 29"/>
                <a:gd name="T6" fmla="*/ 16 w 43"/>
                <a:gd name="T7" fmla="*/ 29 h 29"/>
                <a:gd name="T8" fmla="*/ 40 w 43"/>
                <a:gd name="T9" fmla="*/ 14 h 29"/>
              </a:gdLst>
              <a:ahLst/>
              <a:cxnLst>
                <a:cxn ang="0">
                  <a:pos x="T0" y="T1"/>
                </a:cxn>
                <a:cxn ang="0">
                  <a:pos x="T2" y="T3"/>
                </a:cxn>
                <a:cxn ang="0">
                  <a:pos x="T4" y="T5"/>
                </a:cxn>
                <a:cxn ang="0">
                  <a:pos x="T6" y="T7"/>
                </a:cxn>
                <a:cxn ang="0">
                  <a:pos x="T8" y="T9"/>
                </a:cxn>
              </a:cxnLst>
              <a:rect l="0" t="0" r="r" b="b"/>
              <a:pathLst>
                <a:path w="43" h="29">
                  <a:moveTo>
                    <a:pt x="40" y="14"/>
                  </a:moveTo>
                  <a:cubicBezTo>
                    <a:pt x="43" y="6"/>
                    <a:pt x="37" y="0"/>
                    <a:pt x="27" y="0"/>
                  </a:cubicBezTo>
                  <a:cubicBezTo>
                    <a:pt x="17" y="0"/>
                    <a:pt x="6" y="6"/>
                    <a:pt x="3" y="14"/>
                  </a:cubicBezTo>
                  <a:cubicBezTo>
                    <a:pt x="0" y="22"/>
                    <a:pt x="6" y="29"/>
                    <a:pt x="16" y="29"/>
                  </a:cubicBezTo>
                  <a:cubicBezTo>
                    <a:pt x="27" y="29"/>
                    <a:pt x="37" y="22"/>
                    <a:pt x="40" y="14"/>
                  </a:cubicBezTo>
                  <a:close/>
                </a:path>
              </a:pathLst>
            </a:custGeom>
            <a:grpFill/>
            <a:ln>
              <a:noFill/>
            </a:ln>
          </p:spPr>
          <p:txBody>
            <a:bodyPr anchor="ctr"/>
            <a:lstStyle/>
            <a:p>
              <a:pPr algn="ctr"/>
            </a:p>
          </p:txBody>
        </p:sp>
        <p:sp>
          <p:nvSpPr>
            <p:cNvPr id="936" name="íśľîde"/>
            <p:cNvSpPr/>
            <p:nvPr/>
          </p:nvSpPr>
          <p:spPr bwMode="auto">
            <a:xfrm>
              <a:off x="2769891" y="3931913"/>
              <a:ext cx="154295" cy="104920"/>
            </a:xfrm>
            <a:custGeom>
              <a:avLst/>
              <a:gdLst>
                <a:gd name="T0" fmla="*/ 39 w 42"/>
                <a:gd name="T1" fmla="*/ 14 h 29"/>
                <a:gd name="T2" fmla="*/ 26 w 42"/>
                <a:gd name="T3" fmla="*/ 0 h 29"/>
                <a:gd name="T4" fmla="*/ 3 w 42"/>
                <a:gd name="T5" fmla="*/ 14 h 29"/>
                <a:gd name="T6" fmla="*/ 16 w 42"/>
                <a:gd name="T7" fmla="*/ 29 h 29"/>
                <a:gd name="T8" fmla="*/ 39 w 42"/>
                <a:gd name="T9" fmla="*/ 14 h 29"/>
              </a:gdLst>
              <a:ahLst/>
              <a:cxnLst>
                <a:cxn ang="0">
                  <a:pos x="T0" y="T1"/>
                </a:cxn>
                <a:cxn ang="0">
                  <a:pos x="T2" y="T3"/>
                </a:cxn>
                <a:cxn ang="0">
                  <a:pos x="T4" y="T5"/>
                </a:cxn>
                <a:cxn ang="0">
                  <a:pos x="T6" y="T7"/>
                </a:cxn>
                <a:cxn ang="0">
                  <a:pos x="T8" y="T9"/>
                </a:cxn>
              </a:cxnLst>
              <a:rect l="0" t="0" r="r" b="b"/>
              <a:pathLst>
                <a:path w="42" h="29">
                  <a:moveTo>
                    <a:pt x="39" y="14"/>
                  </a:moveTo>
                  <a:cubicBezTo>
                    <a:pt x="42" y="6"/>
                    <a:pt x="36" y="0"/>
                    <a:pt x="26" y="0"/>
                  </a:cubicBezTo>
                  <a:cubicBezTo>
                    <a:pt x="16" y="0"/>
                    <a:pt x="5" y="6"/>
                    <a:pt x="3" y="14"/>
                  </a:cubicBezTo>
                  <a:cubicBezTo>
                    <a:pt x="0" y="22"/>
                    <a:pt x="6" y="29"/>
                    <a:pt x="16" y="29"/>
                  </a:cubicBezTo>
                  <a:cubicBezTo>
                    <a:pt x="26" y="29"/>
                    <a:pt x="37" y="22"/>
                    <a:pt x="39" y="14"/>
                  </a:cubicBezTo>
                  <a:close/>
                </a:path>
              </a:pathLst>
            </a:custGeom>
            <a:grpFill/>
            <a:ln>
              <a:noFill/>
            </a:ln>
          </p:spPr>
          <p:txBody>
            <a:bodyPr anchor="ctr"/>
            <a:lstStyle/>
            <a:p>
              <a:pPr algn="ctr"/>
            </a:p>
          </p:txBody>
        </p:sp>
        <p:sp>
          <p:nvSpPr>
            <p:cNvPr id="937" name="íŝḷidê"/>
            <p:cNvSpPr/>
            <p:nvPr/>
          </p:nvSpPr>
          <p:spPr bwMode="auto">
            <a:xfrm>
              <a:off x="2934986" y="3931913"/>
              <a:ext cx="152752" cy="104920"/>
            </a:xfrm>
            <a:custGeom>
              <a:avLst/>
              <a:gdLst>
                <a:gd name="T0" fmla="*/ 40 w 42"/>
                <a:gd name="T1" fmla="*/ 14 h 29"/>
                <a:gd name="T2" fmla="*/ 26 w 42"/>
                <a:gd name="T3" fmla="*/ 0 h 29"/>
                <a:gd name="T4" fmla="*/ 3 w 42"/>
                <a:gd name="T5" fmla="*/ 14 h 29"/>
                <a:gd name="T6" fmla="*/ 16 w 42"/>
                <a:gd name="T7" fmla="*/ 29 h 29"/>
                <a:gd name="T8" fmla="*/ 40 w 42"/>
                <a:gd name="T9" fmla="*/ 14 h 29"/>
              </a:gdLst>
              <a:ahLst/>
              <a:cxnLst>
                <a:cxn ang="0">
                  <a:pos x="T0" y="T1"/>
                </a:cxn>
                <a:cxn ang="0">
                  <a:pos x="T2" y="T3"/>
                </a:cxn>
                <a:cxn ang="0">
                  <a:pos x="T4" y="T5"/>
                </a:cxn>
                <a:cxn ang="0">
                  <a:pos x="T6" y="T7"/>
                </a:cxn>
                <a:cxn ang="0">
                  <a:pos x="T8" y="T9"/>
                </a:cxn>
              </a:cxnLst>
              <a:rect l="0" t="0" r="r" b="b"/>
              <a:pathLst>
                <a:path w="42" h="29">
                  <a:moveTo>
                    <a:pt x="40" y="14"/>
                  </a:moveTo>
                  <a:cubicBezTo>
                    <a:pt x="42" y="6"/>
                    <a:pt x="36" y="0"/>
                    <a:pt x="26" y="0"/>
                  </a:cubicBezTo>
                  <a:cubicBezTo>
                    <a:pt x="16" y="0"/>
                    <a:pt x="6" y="6"/>
                    <a:pt x="3" y="14"/>
                  </a:cubicBezTo>
                  <a:cubicBezTo>
                    <a:pt x="0" y="22"/>
                    <a:pt x="6" y="29"/>
                    <a:pt x="16" y="29"/>
                  </a:cubicBezTo>
                  <a:cubicBezTo>
                    <a:pt x="27" y="29"/>
                    <a:pt x="37" y="22"/>
                    <a:pt x="40" y="14"/>
                  </a:cubicBezTo>
                  <a:close/>
                </a:path>
              </a:pathLst>
            </a:custGeom>
            <a:grpFill/>
            <a:ln>
              <a:noFill/>
            </a:ln>
          </p:spPr>
          <p:txBody>
            <a:bodyPr anchor="ctr"/>
            <a:lstStyle/>
            <a:p>
              <a:pPr algn="ctr"/>
            </a:p>
          </p:txBody>
        </p:sp>
        <p:sp>
          <p:nvSpPr>
            <p:cNvPr id="938" name="iṧ1ïḋê"/>
            <p:cNvSpPr/>
            <p:nvPr/>
          </p:nvSpPr>
          <p:spPr bwMode="auto">
            <a:xfrm>
              <a:off x="3098538" y="3931913"/>
              <a:ext cx="154295" cy="104920"/>
            </a:xfrm>
            <a:custGeom>
              <a:avLst/>
              <a:gdLst>
                <a:gd name="T0" fmla="*/ 40 w 42"/>
                <a:gd name="T1" fmla="*/ 14 h 29"/>
                <a:gd name="T2" fmla="*/ 26 w 42"/>
                <a:gd name="T3" fmla="*/ 0 h 29"/>
                <a:gd name="T4" fmla="*/ 3 w 42"/>
                <a:gd name="T5" fmla="*/ 14 h 29"/>
                <a:gd name="T6" fmla="*/ 17 w 42"/>
                <a:gd name="T7" fmla="*/ 29 h 29"/>
                <a:gd name="T8" fmla="*/ 40 w 42"/>
                <a:gd name="T9" fmla="*/ 14 h 29"/>
              </a:gdLst>
              <a:ahLst/>
              <a:cxnLst>
                <a:cxn ang="0">
                  <a:pos x="T0" y="T1"/>
                </a:cxn>
                <a:cxn ang="0">
                  <a:pos x="T2" y="T3"/>
                </a:cxn>
                <a:cxn ang="0">
                  <a:pos x="T4" y="T5"/>
                </a:cxn>
                <a:cxn ang="0">
                  <a:pos x="T6" y="T7"/>
                </a:cxn>
                <a:cxn ang="0">
                  <a:pos x="T8" y="T9"/>
                </a:cxn>
              </a:cxnLst>
              <a:rect l="0" t="0" r="r" b="b"/>
              <a:pathLst>
                <a:path w="42" h="29">
                  <a:moveTo>
                    <a:pt x="40" y="14"/>
                  </a:moveTo>
                  <a:cubicBezTo>
                    <a:pt x="42" y="6"/>
                    <a:pt x="36" y="0"/>
                    <a:pt x="26" y="0"/>
                  </a:cubicBezTo>
                  <a:cubicBezTo>
                    <a:pt x="16" y="0"/>
                    <a:pt x="6" y="6"/>
                    <a:pt x="3" y="14"/>
                  </a:cubicBezTo>
                  <a:cubicBezTo>
                    <a:pt x="0" y="22"/>
                    <a:pt x="7" y="29"/>
                    <a:pt x="17" y="29"/>
                  </a:cubicBezTo>
                  <a:cubicBezTo>
                    <a:pt x="27" y="29"/>
                    <a:pt x="37" y="22"/>
                    <a:pt x="40" y="14"/>
                  </a:cubicBezTo>
                  <a:close/>
                </a:path>
              </a:pathLst>
            </a:custGeom>
            <a:grpFill/>
            <a:ln>
              <a:noFill/>
            </a:ln>
          </p:spPr>
          <p:txBody>
            <a:bodyPr anchor="ctr"/>
            <a:lstStyle/>
            <a:p>
              <a:pPr algn="ctr"/>
            </a:p>
          </p:txBody>
        </p:sp>
        <p:sp>
          <p:nvSpPr>
            <p:cNvPr id="939" name="ïṡlïḓè"/>
            <p:cNvSpPr/>
            <p:nvPr/>
          </p:nvSpPr>
          <p:spPr bwMode="auto">
            <a:xfrm>
              <a:off x="3266720" y="3931913"/>
              <a:ext cx="152752" cy="104920"/>
            </a:xfrm>
            <a:custGeom>
              <a:avLst/>
              <a:gdLst>
                <a:gd name="T0" fmla="*/ 39 w 42"/>
                <a:gd name="T1" fmla="*/ 14 h 29"/>
                <a:gd name="T2" fmla="*/ 25 w 42"/>
                <a:gd name="T3" fmla="*/ 0 h 29"/>
                <a:gd name="T4" fmla="*/ 2 w 42"/>
                <a:gd name="T5" fmla="*/ 14 h 29"/>
                <a:gd name="T6" fmla="*/ 16 w 42"/>
                <a:gd name="T7" fmla="*/ 29 h 29"/>
                <a:gd name="T8" fmla="*/ 39 w 42"/>
                <a:gd name="T9" fmla="*/ 14 h 29"/>
              </a:gdLst>
              <a:ahLst/>
              <a:cxnLst>
                <a:cxn ang="0">
                  <a:pos x="T0" y="T1"/>
                </a:cxn>
                <a:cxn ang="0">
                  <a:pos x="T2" y="T3"/>
                </a:cxn>
                <a:cxn ang="0">
                  <a:pos x="T4" y="T5"/>
                </a:cxn>
                <a:cxn ang="0">
                  <a:pos x="T6" y="T7"/>
                </a:cxn>
                <a:cxn ang="0">
                  <a:pos x="T8" y="T9"/>
                </a:cxn>
              </a:cxnLst>
              <a:rect l="0" t="0" r="r" b="b"/>
              <a:pathLst>
                <a:path w="42" h="29">
                  <a:moveTo>
                    <a:pt x="39" y="14"/>
                  </a:moveTo>
                  <a:cubicBezTo>
                    <a:pt x="42" y="6"/>
                    <a:pt x="35" y="0"/>
                    <a:pt x="25" y="0"/>
                  </a:cubicBezTo>
                  <a:cubicBezTo>
                    <a:pt x="15" y="0"/>
                    <a:pt x="5" y="6"/>
                    <a:pt x="2" y="14"/>
                  </a:cubicBezTo>
                  <a:cubicBezTo>
                    <a:pt x="0" y="22"/>
                    <a:pt x="6" y="29"/>
                    <a:pt x="16" y="29"/>
                  </a:cubicBezTo>
                  <a:cubicBezTo>
                    <a:pt x="27" y="29"/>
                    <a:pt x="37" y="22"/>
                    <a:pt x="39" y="14"/>
                  </a:cubicBezTo>
                  <a:close/>
                </a:path>
              </a:pathLst>
            </a:custGeom>
            <a:grpFill/>
            <a:ln>
              <a:noFill/>
            </a:ln>
          </p:spPr>
          <p:txBody>
            <a:bodyPr anchor="ctr"/>
            <a:lstStyle/>
            <a:p>
              <a:pPr algn="ctr"/>
            </a:p>
          </p:txBody>
        </p:sp>
        <p:sp>
          <p:nvSpPr>
            <p:cNvPr id="940" name="ïṥļíḍè"/>
            <p:cNvSpPr/>
            <p:nvPr/>
          </p:nvSpPr>
          <p:spPr bwMode="auto">
            <a:xfrm>
              <a:off x="3430272" y="3931913"/>
              <a:ext cx="154295" cy="104920"/>
            </a:xfrm>
            <a:custGeom>
              <a:avLst/>
              <a:gdLst>
                <a:gd name="T0" fmla="*/ 39 w 42"/>
                <a:gd name="T1" fmla="*/ 14 h 29"/>
                <a:gd name="T2" fmla="*/ 25 w 42"/>
                <a:gd name="T3" fmla="*/ 0 h 29"/>
                <a:gd name="T4" fmla="*/ 3 w 42"/>
                <a:gd name="T5" fmla="*/ 14 h 29"/>
                <a:gd name="T6" fmla="*/ 17 w 42"/>
                <a:gd name="T7" fmla="*/ 29 h 29"/>
                <a:gd name="T8" fmla="*/ 39 w 42"/>
                <a:gd name="T9" fmla="*/ 14 h 29"/>
              </a:gdLst>
              <a:ahLst/>
              <a:cxnLst>
                <a:cxn ang="0">
                  <a:pos x="T0" y="T1"/>
                </a:cxn>
                <a:cxn ang="0">
                  <a:pos x="T2" y="T3"/>
                </a:cxn>
                <a:cxn ang="0">
                  <a:pos x="T4" y="T5"/>
                </a:cxn>
                <a:cxn ang="0">
                  <a:pos x="T6" y="T7"/>
                </a:cxn>
                <a:cxn ang="0">
                  <a:pos x="T8" y="T9"/>
                </a:cxn>
              </a:cxnLst>
              <a:rect l="0" t="0" r="r" b="b"/>
              <a:pathLst>
                <a:path w="42" h="29">
                  <a:moveTo>
                    <a:pt x="39" y="14"/>
                  </a:moveTo>
                  <a:cubicBezTo>
                    <a:pt x="42" y="6"/>
                    <a:pt x="35" y="0"/>
                    <a:pt x="25" y="0"/>
                  </a:cubicBezTo>
                  <a:cubicBezTo>
                    <a:pt x="15" y="0"/>
                    <a:pt x="5" y="6"/>
                    <a:pt x="3" y="14"/>
                  </a:cubicBezTo>
                  <a:cubicBezTo>
                    <a:pt x="0" y="22"/>
                    <a:pt x="7" y="29"/>
                    <a:pt x="17" y="29"/>
                  </a:cubicBezTo>
                  <a:cubicBezTo>
                    <a:pt x="27" y="29"/>
                    <a:pt x="37" y="22"/>
                    <a:pt x="39" y="14"/>
                  </a:cubicBezTo>
                  <a:close/>
                </a:path>
              </a:pathLst>
            </a:custGeom>
            <a:grpFill/>
            <a:ln>
              <a:noFill/>
            </a:ln>
          </p:spPr>
          <p:txBody>
            <a:bodyPr anchor="ctr"/>
            <a:lstStyle/>
            <a:p>
              <a:pPr algn="ctr"/>
            </a:p>
          </p:txBody>
        </p:sp>
        <p:sp>
          <p:nvSpPr>
            <p:cNvPr id="941" name="íS1íḋè"/>
            <p:cNvSpPr/>
            <p:nvPr/>
          </p:nvSpPr>
          <p:spPr bwMode="auto">
            <a:xfrm>
              <a:off x="3598453" y="3931913"/>
              <a:ext cx="149666" cy="104920"/>
            </a:xfrm>
            <a:custGeom>
              <a:avLst/>
              <a:gdLst>
                <a:gd name="T0" fmla="*/ 39 w 41"/>
                <a:gd name="T1" fmla="*/ 14 h 29"/>
                <a:gd name="T2" fmla="*/ 24 w 41"/>
                <a:gd name="T3" fmla="*/ 0 h 29"/>
                <a:gd name="T4" fmla="*/ 2 w 41"/>
                <a:gd name="T5" fmla="*/ 14 h 29"/>
                <a:gd name="T6" fmla="*/ 16 w 41"/>
                <a:gd name="T7" fmla="*/ 29 h 29"/>
                <a:gd name="T8" fmla="*/ 39 w 41"/>
                <a:gd name="T9" fmla="*/ 14 h 29"/>
              </a:gdLst>
              <a:ahLst/>
              <a:cxnLst>
                <a:cxn ang="0">
                  <a:pos x="T0" y="T1"/>
                </a:cxn>
                <a:cxn ang="0">
                  <a:pos x="T2" y="T3"/>
                </a:cxn>
                <a:cxn ang="0">
                  <a:pos x="T4" y="T5"/>
                </a:cxn>
                <a:cxn ang="0">
                  <a:pos x="T6" y="T7"/>
                </a:cxn>
                <a:cxn ang="0">
                  <a:pos x="T8" y="T9"/>
                </a:cxn>
              </a:cxnLst>
              <a:rect l="0" t="0" r="r" b="b"/>
              <a:pathLst>
                <a:path w="41" h="29">
                  <a:moveTo>
                    <a:pt x="39" y="14"/>
                  </a:moveTo>
                  <a:cubicBezTo>
                    <a:pt x="41" y="6"/>
                    <a:pt x="34" y="0"/>
                    <a:pt x="24" y="0"/>
                  </a:cubicBezTo>
                  <a:cubicBezTo>
                    <a:pt x="14" y="0"/>
                    <a:pt x="4" y="6"/>
                    <a:pt x="2" y="14"/>
                  </a:cubicBezTo>
                  <a:cubicBezTo>
                    <a:pt x="0" y="22"/>
                    <a:pt x="6" y="29"/>
                    <a:pt x="16" y="29"/>
                  </a:cubicBezTo>
                  <a:cubicBezTo>
                    <a:pt x="27" y="29"/>
                    <a:pt x="37" y="22"/>
                    <a:pt x="39" y="14"/>
                  </a:cubicBezTo>
                  <a:close/>
                </a:path>
              </a:pathLst>
            </a:custGeom>
            <a:grpFill/>
            <a:ln>
              <a:noFill/>
            </a:ln>
          </p:spPr>
          <p:txBody>
            <a:bodyPr anchor="ctr"/>
            <a:lstStyle/>
            <a:p>
              <a:pPr algn="ctr"/>
            </a:p>
          </p:txBody>
        </p:sp>
        <p:sp>
          <p:nvSpPr>
            <p:cNvPr id="942" name="ïṧ1ïḍé"/>
            <p:cNvSpPr/>
            <p:nvPr/>
          </p:nvSpPr>
          <p:spPr bwMode="auto">
            <a:xfrm>
              <a:off x="3763549" y="3931913"/>
              <a:ext cx="149666" cy="104920"/>
            </a:xfrm>
            <a:custGeom>
              <a:avLst/>
              <a:gdLst>
                <a:gd name="T0" fmla="*/ 39 w 41"/>
                <a:gd name="T1" fmla="*/ 14 h 29"/>
                <a:gd name="T2" fmla="*/ 24 w 41"/>
                <a:gd name="T3" fmla="*/ 0 h 29"/>
                <a:gd name="T4" fmla="*/ 2 w 41"/>
                <a:gd name="T5" fmla="*/ 14 h 29"/>
                <a:gd name="T6" fmla="*/ 17 w 41"/>
                <a:gd name="T7" fmla="*/ 29 h 29"/>
                <a:gd name="T8" fmla="*/ 39 w 41"/>
                <a:gd name="T9" fmla="*/ 14 h 29"/>
              </a:gdLst>
              <a:ahLst/>
              <a:cxnLst>
                <a:cxn ang="0">
                  <a:pos x="T0" y="T1"/>
                </a:cxn>
                <a:cxn ang="0">
                  <a:pos x="T2" y="T3"/>
                </a:cxn>
                <a:cxn ang="0">
                  <a:pos x="T4" y="T5"/>
                </a:cxn>
                <a:cxn ang="0">
                  <a:pos x="T6" y="T7"/>
                </a:cxn>
                <a:cxn ang="0">
                  <a:pos x="T8" y="T9"/>
                </a:cxn>
              </a:cxnLst>
              <a:rect l="0" t="0" r="r" b="b"/>
              <a:pathLst>
                <a:path w="41" h="29">
                  <a:moveTo>
                    <a:pt x="39" y="14"/>
                  </a:moveTo>
                  <a:cubicBezTo>
                    <a:pt x="41" y="6"/>
                    <a:pt x="34" y="0"/>
                    <a:pt x="24" y="0"/>
                  </a:cubicBezTo>
                  <a:cubicBezTo>
                    <a:pt x="14" y="0"/>
                    <a:pt x="4" y="6"/>
                    <a:pt x="2" y="14"/>
                  </a:cubicBezTo>
                  <a:cubicBezTo>
                    <a:pt x="0" y="22"/>
                    <a:pt x="7" y="29"/>
                    <a:pt x="17" y="29"/>
                  </a:cubicBezTo>
                  <a:cubicBezTo>
                    <a:pt x="27" y="29"/>
                    <a:pt x="37" y="22"/>
                    <a:pt x="39" y="14"/>
                  </a:cubicBezTo>
                  <a:close/>
                </a:path>
              </a:pathLst>
            </a:custGeom>
            <a:grpFill/>
            <a:ln>
              <a:noFill/>
            </a:ln>
          </p:spPr>
          <p:txBody>
            <a:bodyPr anchor="ctr"/>
            <a:lstStyle/>
            <a:p>
              <a:pPr algn="ctr"/>
            </a:p>
          </p:txBody>
        </p:sp>
        <p:sp>
          <p:nvSpPr>
            <p:cNvPr id="943" name="îṩlïdé"/>
            <p:cNvSpPr/>
            <p:nvPr/>
          </p:nvSpPr>
          <p:spPr bwMode="auto">
            <a:xfrm>
              <a:off x="3927101" y="3931913"/>
              <a:ext cx="149666" cy="104920"/>
            </a:xfrm>
            <a:custGeom>
              <a:avLst/>
              <a:gdLst>
                <a:gd name="T0" fmla="*/ 39 w 41"/>
                <a:gd name="T1" fmla="*/ 14 h 29"/>
                <a:gd name="T2" fmla="*/ 24 w 41"/>
                <a:gd name="T3" fmla="*/ 0 h 29"/>
                <a:gd name="T4" fmla="*/ 2 w 41"/>
                <a:gd name="T5" fmla="*/ 14 h 29"/>
                <a:gd name="T6" fmla="*/ 18 w 41"/>
                <a:gd name="T7" fmla="*/ 29 h 29"/>
                <a:gd name="T8" fmla="*/ 39 w 41"/>
                <a:gd name="T9" fmla="*/ 14 h 29"/>
              </a:gdLst>
              <a:ahLst/>
              <a:cxnLst>
                <a:cxn ang="0">
                  <a:pos x="T0" y="T1"/>
                </a:cxn>
                <a:cxn ang="0">
                  <a:pos x="T2" y="T3"/>
                </a:cxn>
                <a:cxn ang="0">
                  <a:pos x="T4" y="T5"/>
                </a:cxn>
                <a:cxn ang="0">
                  <a:pos x="T6" y="T7"/>
                </a:cxn>
                <a:cxn ang="0">
                  <a:pos x="T8" y="T9"/>
                </a:cxn>
              </a:cxnLst>
              <a:rect l="0" t="0" r="r" b="b"/>
              <a:pathLst>
                <a:path w="41" h="29">
                  <a:moveTo>
                    <a:pt x="39" y="14"/>
                  </a:moveTo>
                  <a:cubicBezTo>
                    <a:pt x="41" y="6"/>
                    <a:pt x="34" y="0"/>
                    <a:pt x="24" y="0"/>
                  </a:cubicBezTo>
                  <a:cubicBezTo>
                    <a:pt x="14" y="0"/>
                    <a:pt x="4" y="6"/>
                    <a:pt x="2" y="14"/>
                  </a:cubicBezTo>
                  <a:cubicBezTo>
                    <a:pt x="0" y="22"/>
                    <a:pt x="7" y="29"/>
                    <a:pt x="18" y="29"/>
                  </a:cubicBezTo>
                  <a:cubicBezTo>
                    <a:pt x="28" y="29"/>
                    <a:pt x="38" y="22"/>
                    <a:pt x="39" y="14"/>
                  </a:cubicBezTo>
                  <a:close/>
                </a:path>
              </a:pathLst>
            </a:custGeom>
            <a:grpFill/>
            <a:ln>
              <a:noFill/>
            </a:ln>
          </p:spPr>
          <p:txBody>
            <a:bodyPr anchor="ctr"/>
            <a:lstStyle/>
            <a:p>
              <a:pPr algn="ctr"/>
            </a:p>
          </p:txBody>
        </p:sp>
        <p:sp>
          <p:nvSpPr>
            <p:cNvPr id="944" name="ïṡlîdê"/>
            <p:cNvSpPr/>
            <p:nvPr/>
          </p:nvSpPr>
          <p:spPr bwMode="auto">
            <a:xfrm>
              <a:off x="2718973" y="4063064"/>
              <a:ext cx="160466" cy="109550"/>
            </a:xfrm>
            <a:custGeom>
              <a:avLst/>
              <a:gdLst>
                <a:gd name="T0" fmla="*/ 41 w 44"/>
                <a:gd name="T1" fmla="*/ 15 h 30"/>
                <a:gd name="T2" fmla="*/ 28 w 44"/>
                <a:gd name="T3" fmla="*/ 0 h 30"/>
                <a:gd name="T4" fmla="*/ 3 w 44"/>
                <a:gd name="T5" fmla="*/ 15 h 30"/>
                <a:gd name="T6" fmla="*/ 17 w 44"/>
                <a:gd name="T7" fmla="*/ 30 h 30"/>
                <a:gd name="T8" fmla="*/ 41 w 44"/>
                <a:gd name="T9" fmla="*/ 15 h 30"/>
              </a:gdLst>
              <a:ahLst/>
              <a:cxnLst>
                <a:cxn ang="0">
                  <a:pos x="T0" y="T1"/>
                </a:cxn>
                <a:cxn ang="0">
                  <a:pos x="T2" y="T3"/>
                </a:cxn>
                <a:cxn ang="0">
                  <a:pos x="T4" y="T5"/>
                </a:cxn>
                <a:cxn ang="0">
                  <a:pos x="T6" y="T7"/>
                </a:cxn>
                <a:cxn ang="0">
                  <a:pos x="T8" y="T9"/>
                </a:cxn>
              </a:cxnLst>
              <a:rect l="0" t="0" r="r" b="b"/>
              <a:pathLst>
                <a:path w="44" h="30">
                  <a:moveTo>
                    <a:pt x="41" y="15"/>
                  </a:moveTo>
                  <a:cubicBezTo>
                    <a:pt x="44" y="6"/>
                    <a:pt x="38" y="0"/>
                    <a:pt x="28" y="0"/>
                  </a:cubicBezTo>
                  <a:cubicBezTo>
                    <a:pt x="17" y="0"/>
                    <a:pt x="6" y="6"/>
                    <a:pt x="3" y="15"/>
                  </a:cubicBezTo>
                  <a:cubicBezTo>
                    <a:pt x="0" y="23"/>
                    <a:pt x="6" y="30"/>
                    <a:pt x="17" y="30"/>
                  </a:cubicBezTo>
                  <a:cubicBezTo>
                    <a:pt x="27" y="30"/>
                    <a:pt x="38" y="23"/>
                    <a:pt x="41" y="15"/>
                  </a:cubicBezTo>
                  <a:close/>
                </a:path>
              </a:pathLst>
            </a:custGeom>
            <a:grpFill/>
            <a:ln>
              <a:noFill/>
            </a:ln>
          </p:spPr>
          <p:txBody>
            <a:bodyPr anchor="ctr"/>
            <a:lstStyle/>
            <a:p>
              <a:pPr algn="ctr"/>
            </a:p>
          </p:txBody>
        </p:sp>
        <p:sp>
          <p:nvSpPr>
            <p:cNvPr id="945" name="íṡļïḓè"/>
            <p:cNvSpPr/>
            <p:nvPr/>
          </p:nvSpPr>
          <p:spPr bwMode="auto">
            <a:xfrm>
              <a:off x="2890241" y="4063064"/>
              <a:ext cx="157381" cy="109550"/>
            </a:xfrm>
            <a:custGeom>
              <a:avLst/>
              <a:gdLst>
                <a:gd name="T0" fmla="*/ 40 w 43"/>
                <a:gd name="T1" fmla="*/ 15 h 30"/>
                <a:gd name="T2" fmla="*/ 26 w 43"/>
                <a:gd name="T3" fmla="*/ 0 h 30"/>
                <a:gd name="T4" fmla="*/ 2 w 43"/>
                <a:gd name="T5" fmla="*/ 15 h 30"/>
                <a:gd name="T6" fmla="*/ 16 w 43"/>
                <a:gd name="T7" fmla="*/ 30 h 30"/>
                <a:gd name="T8" fmla="*/ 40 w 43"/>
                <a:gd name="T9" fmla="*/ 15 h 30"/>
              </a:gdLst>
              <a:ahLst/>
              <a:cxnLst>
                <a:cxn ang="0">
                  <a:pos x="T0" y="T1"/>
                </a:cxn>
                <a:cxn ang="0">
                  <a:pos x="T2" y="T3"/>
                </a:cxn>
                <a:cxn ang="0">
                  <a:pos x="T4" y="T5"/>
                </a:cxn>
                <a:cxn ang="0">
                  <a:pos x="T6" y="T7"/>
                </a:cxn>
                <a:cxn ang="0">
                  <a:pos x="T8" y="T9"/>
                </a:cxn>
              </a:cxnLst>
              <a:rect l="0" t="0" r="r" b="b"/>
              <a:pathLst>
                <a:path w="43" h="30">
                  <a:moveTo>
                    <a:pt x="40" y="15"/>
                  </a:moveTo>
                  <a:cubicBezTo>
                    <a:pt x="43" y="6"/>
                    <a:pt x="36" y="0"/>
                    <a:pt x="26" y="0"/>
                  </a:cubicBezTo>
                  <a:cubicBezTo>
                    <a:pt x="16" y="0"/>
                    <a:pt x="5" y="6"/>
                    <a:pt x="2" y="15"/>
                  </a:cubicBezTo>
                  <a:cubicBezTo>
                    <a:pt x="0" y="23"/>
                    <a:pt x="6" y="30"/>
                    <a:pt x="16" y="30"/>
                  </a:cubicBezTo>
                  <a:cubicBezTo>
                    <a:pt x="27" y="30"/>
                    <a:pt x="37" y="23"/>
                    <a:pt x="40" y="15"/>
                  </a:cubicBezTo>
                  <a:close/>
                </a:path>
              </a:pathLst>
            </a:custGeom>
            <a:grpFill/>
            <a:ln>
              <a:noFill/>
            </a:ln>
          </p:spPr>
          <p:txBody>
            <a:bodyPr anchor="ctr"/>
            <a:lstStyle/>
            <a:p>
              <a:pPr algn="ctr"/>
            </a:p>
          </p:txBody>
        </p:sp>
        <p:sp>
          <p:nvSpPr>
            <p:cNvPr id="946" name="îšlíḑê"/>
            <p:cNvSpPr/>
            <p:nvPr/>
          </p:nvSpPr>
          <p:spPr bwMode="auto">
            <a:xfrm>
              <a:off x="3058422" y="4063064"/>
              <a:ext cx="154295" cy="109550"/>
            </a:xfrm>
            <a:custGeom>
              <a:avLst/>
              <a:gdLst>
                <a:gd name="T0" fmla="*/ 40 w 42"/>
                <a:gd name="T1" fmla="*/ 15 h 30"/>
                <a:gd name="T2" fmla="*/ 26 w 42"/>
                <a:gd name="T3" fmla="*/ 0 h 30"/>
                <a:gd name="T4" fmla="*/ 2 w 42"/>
                <a:gd name="T5" fmla="*/ 15 h 30"/>
                <a:gd name="T6" fmla="*/ 16 w 42"/>
                <a:gd name="T7" fmla="*/ 30 h 30"/>
                <a:gd name="T8" fmla="*/ 40 w 42"/>
                <a:gd name="T9" fmla="*/ 15 h 30"/>
              </a:gdLst>
              <a:ahLst/>
              <a:cxnLst>
                <a:cxn ang="0">
                  <a:pos x="T0" y="T1"/>
                </a:cxn>
                <a:cxn ang="0">
                  <a:pos x="T2" y="T3"/>
                </a:cxn>
                <a:cxn ang="0">
                  <a:pos x="T4" y="T5"/>
                </a:cxn>
                <a:cxn ang="0">
                  <a:pos x="T6" y="T7"/>
                </a:cxn>
                <a:cxn ang="0">
                  <a:pos x="T8" y="T9"/>
                </a:cxn>
              </a:cxnLst>
              <a:rect l="0" t="0" r="r" b="b"/>
              <a:pathLst>
                <a:path w="42" h="30">
                  <a:moveTo>
                    <a:pt x="40" y="15"/>
                  </a:moveTo>
                  <a:cubicBezTo>
                    <a:pt x="42" y="6"/>
                    <a:pt x="36" y="0"/>
                    <a:pt x="26" y="0"/>
                  </a:cubicBezTo>
                  <a:cubicBezTo>
                    <a:pt x="16" y="0"/>
                    <a:pt x="5" y="6"/>
                    <a:pt x="2" y="15"/>
                  </a:cubicBezTo>
                  <a:cubicBezTo>
                    <a:pt x="0" y="23"/>
                    <a:pt x="6" y="30"/>
                    <a:pt x="16" y="30"/>
                  </a:cubicBezTo>
                  <a:cubicBezTo>
                    <a:pt x="27" y="30"/>
                    <a:pt x="37" y="23"/>
                    <a:pt x="40" y="15"/>
                  </a:cubicBezTo>
                  <a:close/>
                </a:path>
              </a:pathLst>
            </a:custGeom>
            <a:grpFill/>
            <a:ln>
              <a:noFill/>
            </a:ln>
          </p:spPr>
          <p:txBody>
            <a:bodyPr anchor="ctr"/>
            <a:lstStyle/>
            <a:p>
              <a:pPr algn="ctr"/>
            </a:p>
          </p:txBody>
        </p:sp>
        <p:sp>
          <p:nvSpPr>
            <p:cNvPr id="947" name="ïšľîďè"/>
            <p:cNvSpPr/>
            <p:nvPr/>
          </p:nvSpPr>
          <p:spPr bwMode="auto">
            <a:xfrm>
              <a:off x="3226603" y="4063064"/>
              <a:ext cx="152752" cy="109550"/>
            </a:xfrm>
            <a:custGeom>
              <a:avLst/>
              <a:gdLst>
                <a:gd name="T0" fmla="*/ 40 w 42"/>
                <a:gd name="T1" fmla="*/ 15 h 30"/>
                <a:gd name="T2" fmla="*/ 25 w 42"/>
                <a:gd name="T3" fmla="*/ 0 h 30"/>
                <a:gd name="T4" fmla="*/ 2 w 42"/>
                <a:gd name="T5" fmla="*/ 15 h 30"/>
                <a:gd name="T6" fmla="*/ 17 w 42"/>
                <a:gd name="T7" fmla="*/ 30 h 30"/>
                <a:gd name="T8" fmla="*/ 40 w 42"/>
                <a:gd name="T9" fmla="*/ 15 h 30"/>
              </a:gdLst>
              <a:ahLst/>
              <a:cxnLst>
                <a:cxn ang="0">
                  <a:pos x="T0" y="T1"/>
                </a:cxn>
                <a:cxn ang="0">
                  <a:pos x="T2" y="T3"/>
                </a:cxn>
                <a:cxn ang="0">
                  <a:pos x="T4" y="T5"/>
                </a:cxn>
                <a:cxn ang="0">
                  <a:pos x="T6" y="T7"/>
                </a:cxn>
                <a:cxn ang="0">
                  <a:pos x="T8" y="T9"/>
                </a:cxn>
              </a:cxnLst>
              <a:rect l="0" t="0" r="r" b="b"/>
              <a:pathLst>
                <a:path w="42" h="30">
                  <a:moveTo>
                    <a:pt x="40" y="15"/>
                  </a:moveTo>
                  <a:cubicBezTo>
                    <a:pt x="42" y="6"/>
                    <a:pt x="36" y="0"/>
                    <a:pt x="25" y="0"/>
                  </a:cubicBezTo>
                  <a:cubicBezTo>
                    <a:pt x="15" y="0"/>
                    <a:pt x="5" y="6"/>
                    <a:pt x="2" y="15"/>
                  </a:cubicBezTo>
                  <a:cubicBezTo>
                    <a:pt x="0" y="23"/>
                    <a:pt x="6" y="30"/>
                    <a:pt x="17" y="30"/>
                  </a:cubicBezTo>
                  <a:cubicBezTo>
                    <a:pt x="27" y="30"/>
                    <a:pt x="37" y="23"/>
                    <a:pt x="40" y="15"/>
                  </a:cubicBezTo>
                  <a:close/>
                </a:path>
              </a:pathLst>
            </a:custGeom>
            <a:grpFill/>
            <a:ln>
              <a:noFill/>
            </a:ln>
          </p:spPr>
          <p:txBody>
            <a:bodyPr anchor="ctr"/>
            <a:lstStyle/>
            <a:p>
              <a:pPr algn="ctr"/>
            </a:p>
          </p:txBody>
        </p:sp>
        <p:sp>
          <p:nvSpPr>
            <p:cNvPr id="948" name="ïSḻîḍè"/>
            <p:cNvSpPr/>
            <p:nvPr/>
          </p:nvSpPr>
          <p:spPr bwMode="auto">
            <a:xfrm>
              <a:off x="3394784" y="4063064"/>
              <a:ext cx="152752" cy="109550"/>
            </a:xfrm>
            <a:custGeom>
              <a:avLst/>
              <a:gdLst>
                <a:gd name="T0" fmla="*/ 40 w 42"/>
                <a:gd name="T1" fmla="*/ 15 h 30"/>
                <a:gd name="T2" fmla="*/ 25 w 42"/>
                <a:gd name="T3" fmla="*/ 0 h 30"/>
                <a:gd name="T4" fmla="*/ 2 w 42"/>
                <a:gd name="T5" fmla="*/ 15 h 30"/>
                <a:gd name="T6" fmla="*/ 17 w 42"/>
                <a:gd name="T7" fmla="*/ 30 h 30"/>
                <a:gd name="T8" fmla="*/ 40 w 42"/>
                <a:gd name="T9" fmla="*/ 15 h 30"/>
              </a:gdLst>
              <a:ahLst/>
              <a:cxnLst>
                <a:cxn ang="0">
                  <a:pos x="T0" y="T1"/>
                </a:cxn>
                <a:cxn ang="0">
                  <a:pos x="T2" y="T3"/>
                </a:cxn>
                <a:cxn ang="0">
                  <a:pos x="T4" y="T5"/>
                </a:cxn>
                <a:cxn ang="0">
                  <a:pos x="T6" y="T7"/>
                </a:cxn>
                <a:cxn ang="0">
                  <a:pos x="T8" y="T9"/>
                </a:cxn>
              </a:cxnLst>
              <a:rect l="0" t="0" r="r" b="b"/>
              <a:pathLst>
                <a:path w="42" h="30">
                  <a:moveTo>
                    <a:pt x="40" y="15"/>
                  </a:moveTo>
                  <a:cubicBezTo>
                    <a:pt x="42" y="6"/>
                    <a:pt x="35" y="0"/>
                    <a:pt x="25" y="0"/>
                  </a:cubicBezTo>
                  <a:cubicBezTo>
                    <a:pt x="15" y="0"/>
                    <a:pt x="5" y="6"/>
                    <a:pt x="2" y="15"/>
                  </a:cubicBezTo>
                  <a:cubicBezTo>
                    <a:pt x="0" y="23"/>
                    <a:pt x="6" y="30"/>
                    <a:pt x="17" y="30"/>
                  </a:cubicBezTo>
                  <a:cubicBezTo>
                    <a:pt x="27" y="30"/>
                    <a:pt x="38" y="23"/>
                    <a:pt x="40" y="15"/>
                  </a:cubicBezTo>
                  <a:close/>
                </a:path>
              </a:pathLst>
            </a:custGeom>
            <a:grpFill/>
            <a:ln>
              <a:noFill/>
            </a:ln>
          </p:spPr>
          <p:txBody>
            <a:bodyPr anchor="ctr"/>
            <a:lstStyle/>
            <a:p>
              <a:pPr algn="ctr"/>
            </a:p>
          </p:txBody>
        </p:sp>
        <p:sp>
          <p:nvSpPr>
            <p:cNvPr id="949" name="işľïḑe"/>
            <p:cNvSpPr/>
            <p:nvPr/>
          </p:nvSpPr>
          <p:spPr bwMode="auto">
            <a:xfrm>
              <a:off x="3562966" y="4063064"/>
              <a:ext cx="152752" cy="109550"/>
            </a:xfrm>
            <a:custGeom>
              <a:avLst/>
              <a:gdLst>
                <a:gd name="T0" fmla="*/ 40 w 42"/>
                <a:gd name="T1" fmla="*/ 15 h 30"/>
                <a:gd name="T2" fmla="*/ 25 w 42"/>
                <a:gd name="T3" fmla="*/ 0 h 30"/>
                <a:gd name="T4" fmla="*/ 2 w 42"/>
                <a:gd name="T5" fmla="*/ 15 h 30"/>
                <a:gd name="T6" fmla="*/ 17 w 42"/>
                <a:gd name="T7" fmla="*/ 30 h 30"/>
                <a:gd name="T8" fmla="*/ 40 w 42"/>
                <a:gd name="T9" fmla="*/ 15 h 30"/>
              </a:gdLst>
              <a:ahLst/>
              <a:cxnLst>
                <a:cxn ang="0">
                  <a:pos x="T0" y="T1"/>
                </a:cxn>
                <a:cxn ang="0">
                  <a:pos x="T2" y="T3"/>
                </a:cxn>
                <a:cxn ang="0">
                  <a:pos x="T4" y="T5"/>
                </a:cxn>
                <a:cxn ang="0">
                  <a:pos x="T6" y="T7"/>
                </a:cxn>
                <a:cxn ang="0">
                  <a:pos x="T8" y="T9"/>
                </a:cxn>
              </a:cxnLst>
              <a:rect l="0" t="0" r="r" b="b"/>
              <a:pathLst>
                <a:path w="42" h="30">
                  <a:moveTo>
                    <a:pt x="40" y="15"/>
                  </a:moveTo>
                  <a:cubicBezTo>
                    <a:pt x="42" y="6"/>
                    <a:pt x="35" y="0"/>
                    <a:pt x="25" y="0"/>
                  </a:cubicBezTo>
                  <a:cubicBezTo>
                    <a:pt x="15" y="0"/>
                    <a:pt x="4" y="6"/>
                    <a:pt x="2" y="15"/>
                  </a:cubicBezTo>
                  <a:cubicBezTo>
                    <a:pt x="0" y="23"/>
                    <a:pt x="7" y="30"/>
                    <a:pt x="17" y="30"/>
                  </a:cubicBezTo>
                  <a:cubicBezTo>
                    <a:pt x="28" y="30"/>
                    <a:pt x="38" y="23"/>
                    <a:pt x="40" y="15"/>
                  </a:cubicBezTo>
                  <a:close/>
                </a:path>
              </a:pathLst>
            </a:custGeom>
            <a:grpFill/>
            <a:ln>
              <a:noFill/>
            </a:ln>
          </p:spPr>
          <p:txBody>
            <a:bodyPr anchor="ctr"/>
            <a:lstStyle/>
            <a:p>
              <a:pPr algn="ctr"/>
            </a:p>
          </p:txBody>
        </p:sp>
        <p:sp>
          <p:nvSpPr>
            <p:cNvPr id="950" name="iŝḻidê"/>
            <p:cNvSpPr/>
            <p:nvPr/>
          </p:nvSpPr>
          <p:spPr bwMode="auto">
            <a:xfrm>
              <a:off x="3729604" y="4063064"/>
              <a:ext cx="154295" cy="109550"/>
            </a:xfrm>
            <a:custGeom>
              <a:avLst/>
              <a:gdLst>
                <a:gd name="T0" fmla="*/ 40 w 42"/>
                <a:gd name="T1" fmla="*/ 15 h 30"/>
                <a:gd name="T2" fmla="*/ 24 w 42"/>
                <a:gd name="T3" fmla="*/ 0 h 30"/>
                <a:gd name="T4" fmla="*/ 2 w 42"/>
                <a:gd name="T5" fmla="*/ 15 h 30"/>
                <a:gd name="T6" fmla="*/ 17 w 42"/>
                <a:gd name="T7" fmla="*/ 30 h 30"/>
                <a:gd name="T8" fmla="*/ 40 w 42"/>
                <a:gd name="T9" fmla="*/ 15 h 30"/>
              </a:gdLst>
              <a:ahLst/>
              <a:cxnLst>
                <a:cxn ang="0">
                  <a:pos x="T0" y="T1"/>
                </a:cxn>
                <a:cxn ang="0">
                  <a:pos x="T2" y="T3"/>
                </a:cxn>
                <a:cxn ang="0">
                  <a:pos x="T4" y="T5"/>
                </a:cxn>
                <a:cxn ang="0">
                  <a:pos x="T6" y="T7"/>
                </a:cxn>
                <a:cxn ang="0">
                  <a:pos x="T8" y="T9"/>
                </a:cxn>
              </a:cxnLst>
              <a:rect l="0" t="0" r="r" b="b"/>
              <a:pathLst>
                <a:path w="42" h="30">
                  <a:moveTo>
                    <a:pt x="40" y="15"/>
                  </a:moveTo>
                  <a:cubicBezTo>
                    <a:pt x="42" y="6"/>
                    <a:pt x="35" y="0"/>
                    <a:pt x="24" y="0"/>
                  </a:cubicBezTo>
                  <a:cubicBezTo>
                    <a:pt x="14" y="0"/>
                    <a:pt x="4" y="6"/>
                    <a:pt x="2" y="15"/>
                  </a:cubicBezTo>
                  <a:cubicBezTo>
                    <a:pt x="0" y="23"/>
                    <a:pt x="7" y="30"/>
                    <a:pt x="17" y="30"/>
                  </a:cubicBezTo>
                  <a:cubicBezTo>
                    <a:pt x="28" y="30"/>
                    <a:pt x="38" y="23"/>
                    <a:pt x="40" y="15"/>
                  </a:cubicBezTo>
                  <a:close/>
                </a:path>
              </a:pathLst>
            </a:custGeom>
            <a:grpFill/>
            <a:ln>
              <a:noFill/>
            </a:ln>
          </p:spPr>
          <p:txBody>
            <a:bodyPr anchor="ctr"/>
            <a:lstStyle/>
            <a:p>
              <a:pPr algn="ctr"/>
            </a:p>
          </p:txBody>
        </p:sp>
        <p:sp>
          <p:nvSpPr>
            <p:cNvPr id="951" name="ïS1îdé"/>
            <p:cNvSpPr/>
            <p:nvPr/>
          </p:nvSpPr>
          <p:spPr bwMode="auto">
            <a:xfrm>
              <a:off x="3897785" y="4063064"/>
              <a:ext cx="149666" cy="109550"/>
            </a:xfrm>
            <a:custGeom>
              <a:avLst/>
              <a:gdLst>
                <a:gd name="T0" fmla="*/ 40 w 41"/>
                <a:gd name="T1" fmla="*/ 15 h 30"/>
                <a:gd name="T2" fmla="*/ 24 w 41"/>
                <a:gd name="T3" fmla="*/ 0 h 30"/>
                <a:gd name="T4" fmla="*/ 2 w 41"/>
                <a:gd name="T5" fmla="*/ 15 h 30"/>
                <a:gd name="T6" fmla="*/ 18 w 41"/>
                <a:gd name="T7" fmla="*/ 30 h 30"/>
                <a:gd name="T8" fmla="*/ 40 w 41"/>
                <a:gd name="T9" fmla="*/ 15 h 30"/>
              </a:gdLst>
              <a:ahLst/>
              <a:cxnLst>
                <a:cxn ang="0">
                  <a:pos x="T0" y="T1"/>
                </a:cxn>
                <a:cxn ang="0">
                  <a:pos x="T2" y="T3"/>
                </a:cxn>
                <a:cxn ang="0">
                  <a:pos x="T4" y="T5"/>
                </a:cxn>
                <a:cxn ang="0">
                  <a:pos x="T6" y="T7"/>
                </a:cxn>
                <a:cxn ang="0">
                  <a:pos x="T8" y="T9"/>
                </a:cxn>
              </a:cxnLst>
              <a:rect l="0" t="0" r="r" b="b"/>
              <a:pathLst>
                <a:path w="41" h="30">
                  <a:moveTo>
                    <a:pt x="40" y="15"/>
                  </a:moveTo>
                  <a:cubicBezTo>
                    <a:pt x="41" y="6"/>
                    <a:pt x="34" y="0"/>
                    <a:pt x="24" y="0"/>
                  </a:cubicBezTo>
                  <a:cubicBezTo>
                    <a:pt x="14" y="0"/>
                    <a:pt x="4" y="6"/>
                    <a:pt x="2" y="15"/>
                  </a:cubicBezTo>
                  <a:cubicBezTo>
                    <a:pt x="0" y="23"/>
                    <a:pt x="7" y="30"/>
                    <a:pt x="18" y="30"/>
                  </a:cubicBezTo>
                  <a:cubicBezTo>
                    <a:pt x="28" y="30"/>
                    <a:pt x="38" y="23"/>
                    <a:pt x="40" y="15"/>
                  </a:cubicBezTo>
                  <a:close/>
                </a:path>
              </a:pathLst>
            </a:custGeom>
            <a:grpFill/>
            <a:ln>
              <a:noFill/>
            </a:ln>
          </p:spPr>
          <p:txBody>
            <a:bodyPr anchor="ctr"/>
            <a:lstStyle/>
            <a:p>
              <a:pPr algn="ctr"/>
            </a:p>
          </p:txBody>
        </p:sp>
        <p:sp>
          <p:nvSpPr>
            <p:cNvPr id="952" name="íSḻide"/>
            <p:cNvSpPr/>
            <p:nvPr/>
          </p:nvSpPr>
          <p:spPr bwMode="auto">
            <a:xfrm>
              <a:off x="2843953" y="4198843"/>
              <a:ext cx="160466" cy="112636"/>
            </a:xfrm>
            <a:custGeom>
              <a:avLst/>
              <a:gdLst>
                <a:gd name="T0" fmla="*/ 41 w 44"/>
                <a:gd name="T1" fmla="*/ 15 h 31"/>
                <a:gd name="T2" fmla="*/ 27 w 44"/>
                <a:gd name="T3" fmla="*/ 0 h 31"/>
                <a:gd name="T4" fmla="*/ 3 w 44"/>
                <a:gd name="T5" fmla="*/ 15 h 31"/>
                <a:gd name="T6" fmla="*/ 16 w 44"/>
                <a:gd name="T7" fmla="*/ 31 h 31"/>
                <a:gd name="T8" fmla="*/ 41 w 44"/>
                <a:gd name="T9" fmla="*/ 15 h 31"/>
              </a:gdLst>
              <a:ahLst/>
              <a:cxnLst>
                <a:cxn ang="0">
                  <a:pos x="T0" y="T1"/>
                </a:cxn>
                <a:cxn ang="0">
                  <a:pos x="T2" y="T3"/>
                </a:cxn>
                <a:cxn ang="0">
                  <a:pos x="T4" y="T5"/>
                </a:cxn>
                <a:cxn ang="0">
                  <a:pos x="T6" y="T7"/>
                </a:cxn>
                <a:cxn ang="0">
                  <a:pos x="T8" y="T9"/>
                </a:cxn>
              </a:cxnLst>
              <a:rect l="0" t="0" r="r" b="b"/>
              <a:pathLst>
                <a:path w="44" h="31">
                  <a:moveTo>
                    <a:pt x="41" y="15"/>
                  </a:moveTo>
                  <a:cubicBezTo>
                    <a:pt x="44" y="7"/>
                    <a:pt x="37" y="0"/>
                    <a:pt x="27" y="0"/>
                  </a:cubicBezTo>
                  <a:cubicBezTo>
                    <a:pt x="16" y="0"/>
                    <a:pt x="6" y="7"/>
                    <a:pt x="3" y="15"/>
                  </a:cubicBezTo>
                  <a:cubicBezTo>
                    <a:pt x="0" y="24"/>
                    <a:pt x="6" y="31"/>
                    <a:pt x="16" y="31"/>
                  </a:cubicBezTo>
                  <a:cubicBezTo>
                    <a:pt x="27" y="31"/>
                    <a:pt x="38" y="24"/>
                    <a:pt x="41" y="15"/>
                  </a:cubicBezTo>
                  <a:close/>
                </a:path>
              </a:pathLst>
            </a:custGeom>
            <a:grpFill/>
            <a:ln>
              <a:noFill/>
            </a:ln>
          </p:spPr>
          <p:txBody>
            <a:bodyPr anchor="ctr"/>
            <a:lstStyle/>
            <a:p>
              <a:pPr algn="ctr"/>
            </a:p>
          </p:txBody>
        </p:sp>
        <p:sp>
          <p:nvSpPr>
            <p:cNvPr id="953" name="iśľïďe"/>
            <p:cNvSpPr/>
            <p:nvPr/>
          </p:nvSpPr>
          <p:spPr bwMode="auto">
            <a:xfrm>
              <a:off x="3015219" y="4198843"/>
              <a:ext cx="155838" cy="112636"/>
            </a:xfrm>
            <a:custGeom>
              <a:avLst/>
              <a:gdLst>
                <a:gd name="T0" fmla="*/ 40 w 43"/>
                <a:gd name="T1" fmla="*/ 15 h 31"/>
                <a:gd name="T2" fmla="*/ 26 w 43"/>
                <a:gd name="T3" fmla="*/ 0 h 31"/>
                <a:gd name="T4" fmla="*/ 2 w 43"/>
                <a:gd name="T5" fmla="*/ 15 h 31"/>
                <a:gd name="T6" fmla="*/ 16 w 43"/>
                <a:gd name="T7" fmla="*/ 31 h 31"/>
                <a:gd name="T8" fmla="*/ 40 w 43"/>
                <a:gd name="T9" fmla="*/ 15 h 31"/>
              </a:gdLst>
              <a:ahLst/>
              <a:cxnLst>
                <a:cxn ang="0">
                  <a:pos x="T0" y="T1"/>
                </a:cxn>
                <a:cxn ang="0">
                  <a:pos x="T2" y="T3"/>
                </a:cxn>
                <a:cxn ang="0">
                  <a:pos x="T4" y="T5"/>
                </a:cxn>
                <a:cxn ang="0">
                  <a:pos x="T6" y="T7"/>
                </a:cxn>
                <a:cxn ang="0">
                  <a:pos x="T8" y="T9"/>
                </a:cxn>
              </a:cxnLst>
              <a:rect l="0" t="0" r="r" b="b"/>
              <a:pathLst>
                <a:path w="43" h="31">
                  <a:moveTo>
                    <a:pt x="40" y="15"/>
                  </a:moveTo>
                  <a:cubicBezTo>
                    <a:pt x="43" y="7"/>
                    <a:pt x="37" y="0"/>
                    <a:pt x="26" y="0"/>
                  </a:cubicBezTo>
                  <a:cubicBezTo>
                    <a:pt x="16" y="0"/>
                    <a:pt x="5" y="7"/>
                    <a:pt x="2" y="15"/>
                  </a:cubicBezTo>
                  <a:cubicBezTo>
                    <a:pt x="0" y="24"/>
                    <a:pt x="6" y="31"/>
                    <a:pt x="16" y="31"/>
                  </a:cubicBezTo>
                  <a:cubicBezTo>
                    <a:pt x="27" y="31"/>
                    <a:pt x="38" y="24"/>
                    <a:pt x="40" y="15"/>
                  </a:cubicBezTo>
                  <a:close/>
                </a:path>
              </a:pathLst>
            </a:custGeom>
            <a:grpFill/>
            <a:ln>
              <a:noFill/>
            </a:ln>
          </p:spPr>
          <p:txBody>
            <a:bodyPr anchor="ctr"/>
            <a:lstStyle/>
            <a:p>
              <a:pPr algn="ctr"/>
            </a:p>
          </p:txBody>
        </p:sp>
        <p:sp>
          <p:nvSpPr>
            <p:cNvPr id="954" name="iŝḻiḓê"/>
            <p:cNvSpPr/>
            <p:nvPr/>
          </p:nvSpPr>
          <p:spPr bwMode="auto">
            <a:xfrm>
              <a:off x="3183401" y="4198843"/>
              <a:ext cx="160466" cy="112636"/>
            </a:xfrm>
            <a:custGeom>
              <a:avLst/>
              <a:gdLst>
                <a:gd name="T0" fmla="*/ 41 w 44"/>
                <a:gd name="T1" fmla="*/ 15 h 31"/>
                <a:gd name="T2" fmla="*/ 27 w 44"/>
                <a:gd name="T3" fmla="*/ 0 h 31"/>
                <a:gd name="T4" fmla="*/ 3 w 44"/>
                <a:gd name="T5" fmla="*/ 15 h 31"/>
                <a:gd name="T6" fmla="*/ 17 w 44"/>
                <a:gd name="T7" fmla="*/ 31 h 31"/>
                <a:gd name="T8" fmla="*/ 41 w 44"/>
                <a:gd name="T9" fmla="*/ 15 h 31"/>
              </a:gdLst>
              <a:ahLst/>
              <a:cxnLst>
                <a:cxn ang="0">
                  <a:pos x="T0" y="T1"/>
                </a:cxn>
                <a:cxn ang="0">
                  <a:pos x="T2" y="T3"/>
                </a:cxn>
                <a:cxn ang="0">
                  <a:pos x="T4" y="T5"/>
                </a:cxn>
                <a:cxn ang="0">
                  <a:pos x="T6" y="T7"/>
                </a:cxn>
                <a:cxn ang="0">
                  <a:pos x="T8" y="T9"/>
                </a:cxn>
              </a:cxnLst>
              <a:rect l="0" t="0" r="r" b="b"/>
              <a:pathLst>
                <a:path w="44" h="31">
                  <a:moveTo>
                    <a:pt x="41" y="15"/>
                  </a:moveTo>
                  <a:cubicBezTo>
                    <a:pt x="44" y="7"/>
                    <a:pt x="37" y="0"/>
                    <a:pt x="27" y="0"/>
                  </a:cubicBezTo>
                  <a:cubicBezTo>
                    <a:pt x="16" y="0"/>
                    <a:pt x="6" y="7"/>
                    <a:pt x="3" y="15"/>
                  </a:cubicBezTo>
                  <a:cubicBezTo>
                    <a:pt x="0" y="24"/>
                    <a:pt x="7" y="31"/>
                    <a:pt x="17" y="31"/>
                  </a:cubicBezTo>
                  <a:cubicBezTo>
                    <a:pt x="28" y="31"/>
                    <a:pt x="39" y="24"/>
                    <a:pt x="41" y="15"/>
                  </a:cubicBezTo>
                  <a:close/>
                </a:path>
              </a:pathLst>
            </a:custGeom>
            <a:grpFill/>
            <a:ln>
              <a:noFill/>
            </a:ln>
          </p:spPr>
          <p:txBody>
            <a:bodyPr anchor="ctr"/>
            <a:lstStyle/>
            <a:p>
              <a:pPr algn="ctr"/>
            </a:p>
          </p:txBody>
        </p:sp>
        <p:sp>
          <p:nvSpPr>
            <p:cNvPr id="955" name="iṧliḍê"/>
            <p:cNvSpPr/>
            <p:nvPr/>
          </p:nvSpPr>
          <p:spPr bwMode="auto">
            <a:xfrm>
              <a:off x="3354667" y="4198843"/>
              <a:ext cx="155838" cy="112636"/>
            </a:xfrm>
            <a:custGeom>
              <a:avLst/>
              <a:gdLst>
                <a:gd name="T0" fmla="*/ 41 w 43"/>
                <a:gd name="T1" fmla="*/ 15 h 31"/>
                <a:gd name="T2" fmla="*/ 26 w 43"/>
                <a:gd name="T3" fmla="*/ 0 h 31"/>
                <a:gd name="T4" fmla="*/ 3 w 43"/>
                <a:gd name="T5" fmla="*/ 15 h 31"/>
                <a:gd name="T6" fmla="*/ 17 w 43"/>
                <a:gd name="T7" fmla="*/ 31 h 31"/>
                <a:gd name="T8" fmla="*/ 41 w 43"/>
                <a:gd name="T9" fmla="*/ 15 h 31"/>
              </a:gdLst>
              <a:ahLst/>
              <a:cxnLst>
                <a:cxn ang="0">
                  <a:pos x="T0" y="T1"/>
                </a:cxn>
                <a:cxn ang="0">
                  <a:pos x="T2" y="T3"/>
                </a:cxn>
                <a:cxn ang="0">
                  <a:pos x="T4" y="T5"/>
                </a:cxn>
                <a:cxn ang="0">
                  <a:pos x="T6" y="T7"/>
                </a:cxn>
                <a:cxn ang="0">
                  <a:pos x="T8" y="T9"/>
                </a:cxn>
              </a:cxnLst>
              <a:rect l="0" t="0" r="r" b="b"/>
              <a:pathLst>
                <a:path w="43" h="31">
                  <a:moveTo>
                    <a:pt x="41" y="15"/>
                  </a:moveTo>
                  <a:cubicBezTo>
                    <a:pt x="43" y="7"/>
                    <a:pt x="36" y="0"/>
                    <a:pt x="26" y="0"/>
                  </a:cubicBezTo>
                  <a:cubicBezTo>
                    <a:pt x="16" y="0"/>
                    <a:pt x="5" y="7"/>
                    <a:pt x="3" y="15"/>
                  </a:cubicBezTo>
                  <a:cubicBezTo>
                    <a:pt x="0" y="24"/>
                    <a:pt x="7" y="31"/>
                    <a:pt x="17" y="31"/>
                  </a:cubicBezTo>
                  <a:cubicBezTo>
                    <a:pt x="28" y="31"/>
                    <a:pt x="38" y="24"/>
                    <a:pt x="41" y="15"/>
                  </a:cubicBezTo>
                  <a:close/>
                </a:path>
              </a:pathLst>
            </a:custGeom>
            <a:grpFill/>
            <a:ln>
              <a:noFill/>
            </a:ln>
          </p:spPr>
          <p:txBody>
            <a:bodyPr anchor="ctr"/>
            <a:lstStyle/>
            <a:p>
              <a:pPr algn="ctr"/>
            </a:p>
          </p:txBody>
        </p:sp>
        <p:sp>
          <p:nvSpPr>
            <p:cNvPr id="956" name="ïṥḷîḓê"/>
            <p:cNvSpPr/>
            <p:nvPr/>
          </p:nvSpPr>
          <p:spPr bwMode="auto">
            <a:xfrm>
              <a:off x="3525935" y="4198843"/>
              <a:ext cx="157381" cy="112636"/>
            </a:xfrm>
            <a:custGeom>
              <a:avLst/>
              <a:gdLst>
                <a:gd name="T0" fmla="*/ 40 w 43"/>
                <a:gd name="T1" fmla="*/ 15 h 31"/>
                <a:gd name="T2" fmla="*/ 25 w 43"/>
                <a:gd name="T3" fmla="*/ 0 h 31"/>
                <a:gd name="T4" fmla="*/ 2 w 43"/>
                <a:gd name="T5" fmla="*/ 15 h 31"/>
                <a:gd name="T6" fmla="*/ 17 w 43"/>
                <a:gd name="T7" fmla="*/ 31 h 31"/>
                <a:gd name="T8" fmla="*/ 40 w 43"/>
                <a:gd name="T9" fmla="*/ 15 h 31"/>
              </a:gdLst>
              <a:ahLst/>
              <a:cxnLst>
                <a:cxn ang="0">
                  <a:pos x="T0" y="T1"/>
                </a:cxn>
                <a:cxn ang="0">
                  <a:pos x="T2" y="T3"/>
                </a:cxn>
                <a:cxn ang="0">
                  <a:pos x="T4" y="T5"/>
                </a:cxn>
                <a:cxn ang="0">
                  <a:pos x="T6" y="T7"/>
                </a:cxn>
                <a:cxn ang="0">
                  <a:pos x="T8" y="T9"/>
                </a:cxn>
              </a:cxnLst>
              <a:rect l="0" t="0" r="r" b="b"/>
              <a:pathLst>
                <a:path w="43" h="31">
                  <a:moveTo>
                    <a:pt x="40" y="15"/>
                  </a:moveTo>
                  <a:cubicBezTo>
                    <a:pt x="43" y="7"/>
                    <a:pt x="36" y="0"/>
                    <a:pt x="25" y="0"/>
                  </a:cubicBezTo>
                  <a:cubicBezTo>
                    <a:pt x="15" y="0"/>
                    <a:pt x="5" y="7"/>
                    <a:pt x="2" y="15"/>
                  </a:cubicBezTo>
                  <a:cubicBezTo>
                    <a:pt x="0" y="24"/>
                    <a:pt x="7" y="31"/>
                    <a:pt x="17" y="31"/>
                  </a:cubicBezTo>
                  <a:cubicBezTo>
                    <a:pt x="28" y="31"/>
                    <a:pt x="38" y="24"/>
                    <a:pt x="40" y="15"/>
                  </a:cubicBezTo>
                  <a:close/>
                </a:path>
              </a:pathLst>
            </a:custGeom>
            <a:grpFill/>
            <a:ln>
              <a:noFill/>
            </a:ln>
          </p:spPr>
          <p:txBody>
            <a:bodyPr anchor="ctr"/>
            <a:lstStyle/>
            <a:p>
              <a:pPr algn="ctr"/>
            </a:p>
          </p:txBody>
        </p:sp>
        <p:sp>
          <p:nvSpPr>
            <p:cNvPr id="957" name="í$ḻidè"/>
            <p:cNvSpPr/>
            <p:nvPr/>
          </p:nvSpPr>
          <p:spPr bwMode="auto">
            <a:xfrm>
              <a:off x="3697202" y="4198843"/>
              <a:ext cx="152752" cy="112636"/>
            </a:xfrm>
            <a:custGeom>
              <a:avLst/>
              <a:gdLst>
                <a:gd name="T0" fmla="*/ 40 w 42"/>
                <a:gd name="T1" fmla="*/ 15 h 31"/>
                <a:gd name="T2" fmla="*/ 25 w 42"/>
                <a:gd name="T3" fmla="*/ 0 h 31"/>
                <a:gd name="T4" fmla="*/ 2 w 42"/>
                <a:gd name="T5" fmla="*/ 15 h 31"/>
                <a:gd name="T6" fmla="*/ 17 w 42"/>
                <a:gd name="T7" fmla="*/ 31 h 31"/>
                <a:gd name="T8" fmla="*/ 40 w 42"/>
                <a:gd name="T9" fmla="*/ 15 h 31"/>
              </a:gdLst>
              <a:ahLst/>
              <a:cxnLst>
                <a:cxn ang="0">
                  <a:pos x="T0" y="T1"/>
                </a:cxn>
                <a:cxn ang="0">
                  <a:pos x="T2" y="T3"/>
                </a:cxn>
                <a:cxn ang="0">
                  <a:pos x="T4" y="T5"/>
                </a:cxn>
                <a:cxn ang="0">
                  <a:pos x="T6" y="T7"/>
                </a:cxn>
                <a:cxn ang="0">
                  <a:pos x="T8" y="T9"/>
                </a:cxn>
              </a:cxnLst>
              <a:rect l="0" t="0" r="r" b="b"/>
              <a:pathLst>
                <a:path w="42" h="31">
                  <a:moveTo>
                    <a:pt x="40" y="15"/>
                  </a:moveTo>
                  <a:cubicBezTo>
                    <a:pt x="42" y="7"/>
                    <a:pt x="35" y="0"/>
                    <a:pt x="25" y="0"/>
                  </a:cubicBezTo>
                  <a:cubicBezTo>
                    <a:pt x="14" y="0"/>
                    <a:pt x="4" y="7"/>
                    <a:pt x="2" y="15"/>
                  </a:cubicBezTo>
                  <a:cubicBezTo>
                    <a:pt x="0" y="24"/>
                    <a:pt x="7" y="31"/>
                    <a:pt x="17" y="31"/>
                  </a:cubicBezTo>
                  <a:cubicBezTo>
                    <a:pt x="28" y="31"/>
                    <a:pt x="38" y="24"/>
                    <a:pt x="40" y="15"/>
                  </a:cubicBezTo>
                  <a:close/>
                </a:path>
              </a:pathLst>
            </a:custGeom>
            <a:grpFill/>
            <a:ln>
              <a:noFill/>
            </a:ln>
          </p:spPr>
          <p:txBody>
            <a:bodyPr anchor="ctr"/>
            <a:lstStyle/>
            <a:p>
              <a:pPr algn="ctr"/>
            </a:p>
          </p:txBody>
        </p:sp>
        <p:sp>
          <p:nvSpPr>
            <p:cNvPr id="958" name="íSḻiḓè"/>
            <p:cNvSpPr/>
            <p:nvPr/>
          </p:nvSpPr>
          <p:spPr bwMode="auto">
            <a:xfrm>
              <a:off x="3868469" y="4198843"/>
              <a:ext cx="154295" cy="112636"/>
            </a:xfrm>
            <a:custGeom>
              <a:avLst/>
              <a:gdLst>
                <a:gd name="T0" fmla="*/ 40 w 42"/>
                <a:gd name="T1" fmla="*/ 15 h 31"/>
                <a:gd name="T2" fmla="*/ 24 w 42"/>
                <a:gd name="T3" fmla="*/ 0 h 31"/>
                <a:gd name="T4" fmla="*/ 2 w 42"/>
                <a:gd name="T5" fmla="*/ 15 h 31"/>
                <a:gd name="T6" fmla="*/ 17 w 42"/>
                <a:gd name="T7" fmla="*/ 31 h 31"/>
                <a:gd name="T8" fmla="*/ 40 w 42"/>
                <a:gd name="T9" fmla="*/ 15 h 31"/>
              </a:gdLst>
              <a:ahLst/>
              <a:cxnLst>
                <a:cxn ang="0">
                  <a:pos x="T0" y="T1"/>
                </a:cxn>
                <a:cxn ang="0">
                  <a:pos x="T2" y="T3"/>
                </a:cxn>
                <a:cxn ang="0">
                  <a:pos x="T4" y="T5"/>
                </a:cxn>
                <a:cxn ang="0">
                  <a:pos x="T6" y="T7"/>
                </a:cxn>
                <a:cxn ang="0">
                  <a:pos x="T8" y="T9"/>
                </a:cxn>
              </a:cxnLst>
              <a:rect l="0" t="0" r="r" b="b"/>
              <a:pathLst>
                <a:path w="42" h="31">
                  <a:moveTo>
                    <a:pt x="40" y="15"/>
                  </a:moveTo>
                  <a:cubicBezTo>
                    <a:pt x="42" y="7"/>
                    <a:pt x="35" y="0"/>
                    <a:pt x="24" y="0"/>
                  </a:cubicBezTo>
                  <a:cubicBezTo>
                    <a:pt x="14" y="0"/>
                    <a:pt x="4" y="7"/>
                    <a:pt x="2" y="15"/>
                  </a:cubicBezTo>
                  <a:cubicBezTo>
                    <a:pt x="0" y="24"/>
                    <a:pt x="7" y="31"/>
                    <a:pt x="17" y="31"/>
                  </a:cubicBezTo>
                  <a:cubicBezTo>
                    <a:pt x="28" y="31"/>
                    <a:pt x="38" y="24"/>
                    <a:pt x="40" y="15"/>
                  </a:cubicBezTo>
                  <a:close/>
                </a:path>
              </a:pathLst>
            </a:custGeom>
            <a:grpFill/>
            <a:ln>
              <a:noFill/>
            </a:ln>
          </p:spPr>
          <p:txBody>
            <a:bodyPr anchor="ctr"/>
            <a:lstStyle/>
            <a:p>
              <a:pPr algn="ctr"/>
            </a:p>
          </p:txBody>
        </p:sp>
        <p:sp>
          <p:nvSpPr>
            <p:cNvPr id="959" name="î$ḷïdè"/>
            <p:cNvSpPr/>
            <p:nvPr/>
          </p:nvSpPr>
          <p:spPr bwMode="auto">
            <a:xfrm>
              <a:off x="2793035" y="4337708"/>
              <a:ext cx="163552" cy="115721"/>
            </a:xfrm>
            <a:custGeom>
              <a:avLst/>
              <a:gdLst>
                <a:gd name="T0" fmla="*/ 42 w 45"/>
                <a:gd name="T1" fmla="*/ 16 h 32"/>
                <a:gd name="T2" fmla="*/ 28 w 45"/>
                <a:gd name="T3" fmla="*/ 0 h 32"/>
                <a:gd name="T4" fmla="*/ 3 w 45"/>
                <a:gd name="T5" fmla="*/ 16 h 32"/>
                <a:gd name="T6" fmla="*/ 17 w 45"/>
                <a:gd name="T7" fmla="*/ 32 h 32"/>
                <a:gd name="T8" fmla="*/ 42 w 45"/>
                <a:gd name="T9" fmla="*/ 16 h 32"/>
              </a:gdLst>
              <a:ahLst/>
              <a:cxnLst>
                <a:cxn ang="0">
                  <a:pos x="T0" y="T1"/>
                </a:cxn>
                <a:cxn ang="0">
                  <a:pos x="T2" y="T3"/>
                </a:cxn>
                <a:cxn ang="0">
                  <a:pos x="T4" y="T5"/>
                </a:cxn>
                <a:cxn ang="0">
                  <a:pos x="T6" y="T7"/>
                </a:cxn>
                <a:cxn ang="0">
                  <a:pos x="T8" y="T9"/>
                </a:cxn>
              </a:cxnLst>
              <a:rect l="0" t="0" r="r" b="b"/>
              <a:pathLst>
                <a:path w="45" h="32">
                  <a:moveTo>
                    <a:pt x="42" y="16"/>
                  </a:moveTo>
                  <a:cubicBezTo>
                    <a:pt x="45" y="7"/>
                    <a:pt x="39" y="0"/>
                    <a:pt x="28" y="0"/>
                  </a:cubicBezTo>
                  <a:cubicBezTo>
                    <a:pt x="17" y="0"/>
                    <a:pt x="6" y="7"/>
                    <a:pt x="3" y="16"/>
                  </a:cubicBezTo>
                  <a:cubicBezTo>
                    <a:pt x="0" y="25"/>
                    <a:pt x="7" y="32"/>
                    <a:pt x="17" y="32"/>
                  </a:cubicBezTo>
                  <a:cubicBezTo>
                    <a:pt x="28" y="32"/>
                    <a:pt x="39" y="25"/>
                    <a:pt x="42" y="16"/>
                  </a:cubicBezTo>
                  <a:close/>
                </a:path>
              </a:pathLst>
            </a:custGeom>
            <a:grpFill/>
            <a:ln>
              <a:noFill/>
            </a:ln>
          </p:spPr>
          <p:txBody>
            <a:bodyPr anchor="ctr"/>
            <a:lstStyle/>
            <a:p>
              <a:pPr algn="ctr"/>
            </a:p>
          </p:txBody>
        </p:sp>
        <p:sp>
          <p:nvSpPr>
            <p:cNvPr id="960" name="iŝliḑè"/>
            <p:cNvSpPr/>
            <p:nvPr/>
          </p:nvSpPr>
          <p:spPr bwMode="auto">
            <a:xfrm>
              <a:off x="2967388" y="4337708"/>
              <a:ext cx="160466" cy="115721"/>
            </a:xfrm>
            <a:custGeom>
              <a:avLst/>
              <a:gdLst>
                <a:gd name="T0" fmla="*/ 42 w 44"/>
                <a:gd name="T1" fmla="*/ 16 h 32"/>
                <a:gd name="T2" fmla="*/ 27 w 44"/>
                <a:gd name="T3" fmla="*/ 0 h 32"/>
                <a:gd name="T4" fmla="*/ 3 w 44"/>
                <a:gd name="T5" fmla="*/ 16 h 32"/>
                <a:gd name="T6" fmla="*/ 17 w 44"/>
                <a:gd name="T7" fmla="*/ 32 h 32"/>
                <a:gd name="T8" fmla="*/ 42 w 44"/>
                <a:gd name="T9" fmla="*/ 16 h 32"/>
              </a:gdLst>
              <a:ahLst/>
              <a:cxnLst>
                <a:cxn ang="0">
                  <a:pos x="T0" y="T1"/>
                </a:cxn>
                <a:cxn ang="0">
                  <a:pos x="T2" y="T3"/>
                </a:cxn>
                <a:cxn ang="0">
                  <a:pos x="T4" y="T5"/>
                </a:cxn>
                <a:cxn ang="0">
                  <a:pos x="T6" y="T7"/>
                </a:cxn>
                <a:cxn ang="0">
                  <a:pos x="T8" y="T9"/>
                </a:cxn>
              </a:cxnLst>
              <a:rect l="0" t="0" r="r" b="b"/>
              <a:pathLst>
                <a:path w="44" h="32">
                  <a:moveTo>
                    <a:pt x="42" y="16"/>
                  </a:moveTo>
                  <a:cubicBezTo>
                    <a:pt x="44" y="7"/>
                    <a:pt x="38" y="0"/>
                    <a:pt x="27" y="0"/>
                  </a:cubicBezTo>
                  <a:cubicBezTo>
                    <a:pt x="17" y="0"/>
                    <a:pt x="6" y="7"/>
                    <a:pt x="3" y="16"/>
                  </a:cubicBezTo>
                  <a:cubicBezTo>
                    <a:pt x="0" y="25"/>
                    <a:pt x="6" y="32"/>
                    <a:pt x="17" y="32"/>
                  </a:cubicBezTo>
                  <a:cubicBezTo>
                    <a:pt x="28" y="32"/>
                    <a:pt x="39" y="25"/>
                    <a:pt x="42" y="16"/>
                  </a:cubicBezTo>
                  <a:close/>
                </a:path>
              </a:pathLst>
            </a:custGeom>
            <a:grpFill/>
            <a:ln>
              <a:noFill/>
            </a:ln>
          </p:spPr>
          <p:txBody>
            <a:bodyPr anchor="ctr"/>
            <a:lstStyle/>
            <a:p>
              <a:pPr algn="ctr"/>
            </a:p>
          </p:txBody>
        </p:sp>
        <p:sp>
          <p:nvSpPr>
            <p:cNvPr id="961" name="íṩļïḋé"/>
            <p:cNvSpPr/>
            <p:nvPr/>
          </p:nvSpPr>
          <p:spPr bwMode="auto">
            <a:xfrm>
              <a:off x="3143284" y="4337708"/>
              <a:ext cx="160466" cy="115721"/>
            </a:xfrm>
            <a:custGeom>
              <a:avLst/>
              <a:gdLst>
                <a:gd name="T0" fmla="*/ 41 w 44"/>
                <a:gd name="T1" fmla="*/ 16 h 32"/>
                <a:gd name="T2" fmla="*/ 26 w 44"/>
                <a:gd name="T3" fmla="*/ 0 h 32"/>
                <a:gd name="T4" fmla="*/ 2 w 44"/>
                <a:gd name="T5" fmla="*/ 16 h 32"/>
                <a:gd name="T6" fmla="*/ 17 w 44"/>
                <a:gd name="T7" fmla="*/ 32 h 32"/>
                <a:gd name="T8" fmla="*/ 41 w 44"/>
                <a:gd name="T9" fmla="*/ 16 h 32"/>
              </a:gdLst>
              <a:ahLst/>
              <a:cxnLst>
                <a:cxn ang="0">
                  <a:pos x="T0" y="T1"/>
                </a:cxn>
                <a:cxn ang="0">
                  <a:pos x="T2" y="T3"/>
                </a:cxn>
                <a:cxn ang="0">
                  <a:pos x="T4" y="T5"/>
                </a:cxn>
                <a:cxn ang="0">
                  <a:pos x="T6" y="T7"/>
                </a:cxn>
                <a:cxn ang="0">
                  <a:pos x="T8" y="T9"/>
                </a:cxn>
              </a:cxnLst>
              <a:rect l="0" t="0" r="r" b="b"/>
              <a:pathLst>
                <a:path w="44" h="32">
                  <a:moveTo>
                    <a:pt x="41" y="16"/>
                  </a:moveTo>
                  <a:cubicBezTo>
                    <a:pt x="44" y="7"/>
                    <a:pt x="37" y="0"/>
                    <a:pt x="26" y="0"/>
                  </a:cubicBezTo>
                  <a:cubicBezTo>
                    <a:pt x="16" y="0"/>
                    <a:pt x="5" y="7"/>
                    <a:pt x="2" y="16"/>
                  </a:cubicBezTo>
                  <a:cubicBezTo>
                    <a:pt x="0" y="25"/>
                    <a:pt x="6" y="32"/>
                    <a:pt x="17" y="32"/>
                  </a:cubicBezTo>
                  <a:cubicBezTo>
                    <a:pt x="28" y="32"/>
                    <a:pt x="38" y="25"/>
                    <a:pt x="41" y="16"/>
                  </a:cubicBezTo>
                  <a:close/>
                </a:path>
              </a:pathLst>
            </a:custGeom>
            <a:grpFill/>
            <a:ln>
              <a:noFill/>
            </a:ln>
          </p:spPr>
          <p:txBody>
            <a:bodyPr anchor="ctr"/>
            <a:lstStyle/>
            <a:p>
              <a:pPr algn="ctr"/>
            </a:p>
          </p:txBody>
        </p:sp>
        <p:sp>
          <p:nvSpPr>
            <p:cNvPr id="962" name="íṣļîḍé"/>
            <p:cNvSpPr/>
            <p:nvPr/>
          </p:nvSpPr>
          <p:spPr bwMode="auto">
            <a:xfrm>
              <a:off x="3314551" y="4337708"/>
              <a:ext cx="160466" cy="115721"/>
            </a:xfrm>
            <a:custGeom>
              <a:avLst/>
              <a:gdLst>
                <a:gd name="T0" fmla="*/ 41 w 44"/>
                <a:gd name="T1" fmla="*/ 16 h 32"/>
                <a:gd name="T2" fmla="*/ 26 w 44"/>
                <a:gd name="T3" fmla="*/ 0 h 32"/>
                <a:gd name="T4" fmla="*/ 3 w 44"/>
                <a:gd name="T5" fmla="*/ 16 h 32"/>
                <a:gd name="T6" fmla="*/ 18 w 44"/>
                <a:gd name="T7" fmla="*/ 32 h 32"/>
                <a:gd name="T8" fmla="*/ 41 w 44"/>
                <a:gd name="T9" fmla="*/ 16 h 32"/>
              </a:gdLst>
              <a:ahLst/>
              <a:cxnLst>
                <a:cxn ang="0">
                  <a:pos x="T0" y="T1"/>
                </a:cxn>
                <a:cxn ang="0">
                  <a:pos x="T2" y="T3"/>
                </a:cxn>
                <a:cxn ang="0">
                  <a:pos x="T4" y="T5"/>
                </a:cxn>
                <a:cxn ang="0">
                  <a:pos x="T6" y="T7"/>
                </a:cxn>
                <a:cxn ang="0">
                  <a:pos x="T8" y="T9"/>
                </a:cxn>
              </a:cxnLst>
              <a:rect l="0" t="0" r="r" b="b"/>
              <a:pathLst>
                <a:path w="44" h="32">
                  <a:moveTo>
                    <a:pt x="41" y="16"/>
                  </a:moveTo>
                  <a:cubicBezTo>
                    <a:pt x="44" y="7"/>
                    <a:pt x="37" y="0"/>
                    <a:pt x="26" y="0"/>
                  </a:cubicBezTo>
                  <a:cubicBezTo>
                    <a:pt x="16" y="0"/>
                    <a:pt x="5" y="7"/>
                    <a:pt x="3" y="16"/>
                  </a:cubicBezTo>
                  <a:cubicBezTo>
                    <a:pt x="0" y="25"/>
                    <a:pt x="7" y="32"/>
                    <a:pt x="18" y="32"/>
                  </a:cubicBezTo>
                  <a:cubicBezTo>
                    <a:pt x="28" y="32"/>
                    <a:pt x="39" y="25"/>
                    <a:pt x="41" y="16"/>
                  </a:cubicBezTo>
                  <a:close/>
                </a:path>
              </a:pathLst>
            </a:custGeom>
            <a:grpFill/>
            <a:ln>
              <a:noFill/>
            </a:ln>
          </p:spPr>
          <p:txBody>
            <a:bodyPr anchor="ctr"/>
            <a:lstStyle/>
            <a:p>
              <a:pPr algn="ctr"/>
            </a:p>
          </p:txBody>
        </p:sp>
        <p:sp>
          <p:nvSpPr>
            <p:cNvPr id="963" name="iṧļîḓé"/>
            <p:cNvSpPr/>
            <p:nvPr/>
          </p:nvSpPr>
          <p:spPr bwMode="auto">
            <a:xfrm>
              <a:off x="3488904" y="4337708"/>
              <a:ext cx="157381" cy="115721"/>
            </a:xfrm>
            <a:custGeom>
              <a:avLst/>
              <a:gdLst>
                <a:gd name="T0" fmla="*/ 41 w 43"/>
                <a:gd name="T1" fmla="*/ 16 h 32"/>
                <a:gd name="T2" fmla="*/ 26 w 43"/>
                <a:gd name="T3" fmla="*/ 0 h 32"/>
                <a:gd name="T4" fmla="*/ 2 w 43"/>
                <a:gd name="T5" fmla="*/ 16 h 32"/>
                <a:gd name="T6" fmla="*/ 17 w 43"/>
                <a:gd name="T7" fmla="*/ 32 h 32"/>
                <a:gd name="T8" fmla="*/ 41 w 43"/>
                <a:gd name="T9" fmla="*/ 16 h 32"/>
              </a:gdLst>
              <a:ahLst/>
              <a:cxnLst>
                <a:cxn ang="0">
                  <a:pos x="T0" y="T1"/>
                </a:cxn>
                <a:cxn ang="0">
                  <a:pos x="T2" y="T3"/>
                </a:cxn>
                <a:cxn ang="0">
                  <a:pos x="T4" y="T5"/>
                </a:cxn>
                <a:cxn ang="0">
                  <a:pos x="T6" y="T7"/>
                </a:cxn>
                <a:cxn ang="0">
                  <a:pos x="T8" y="T9"/>
                </a:cxn>
              </a:cxnLst>
              <a:rect l="0" t="0" r="r" b="b"/>
              <a:pathLst>
                <a:path w="43" h="32">
                  <a:moveTo>
                    <a:pt x="41" y="16"/>
                  </a:moveTo>
                  <a:cubicBezTo>
                    <a:pt x="43" y="7"/>
                    <a:pt x="36" y="0"/>
                    <a:pt x="26" y="0"/>
                  </a:cubicBezTo>
                  <a:cubicBezTo>
                    <a:pt x="15" y="0"/>
                    <a:pt x="4" y="7"/>
                    <a:pt x="2" y="16"/>
                  </a:cubicBezTo>
                  <a:cubicBezTo>
                    <a:pt x="0" y="25"/>
                    <a:pt x="7" y="32"/>
                    <a:pt x="17" y="32"/>
                  </a:cubicBezTo>
                  <a:cubicBezTo>
                    <a:pt x="28" y="32"/>
                    <a:pt x="39" y="25"/>
                    <a:pt x="41" y="16"/>
                  </a:cubicBezTo>
                  <a:close/>
                </a:path>
              </a:pathLst>
            </a:custGeom>
            <a:grpFill/>
            <a:ln>
              <a:noFill/>
            </a:ln>
          </p:spPr>
          <p:txBody>
            <a:bodyPr anchor="ctr"/>
            <a:lstStyle/>
            <a:p>
              <a:pPr algn="ctr"/>
            </a:p>
          </p:txBody>
        </p:sp>
        <p:sp>
          <p:nvSpPr>
            <p:cNvPr id="964" name="ïṧ1ïḍè"/>
            <p:cNvSpPr/>
            <p:nvPr/>
          </p:nvSpPr>
          <p:spPr bwMode="auto">
            <a:xfrm>
              <a:off x="2745204" y="4479659"/>
              <a:ext cx="163552" cy="123436"/>
            </a:xfrm>
            <a:custGeom>
              <a:avLst/>
              <a:gdLst>
                <a:gd name="T0" fmla="*/ 42 w 45"/>
                <a:gd name="T1" fmla="*/ 17 h 34"/>
                <a:gd name="T2" fmla="*/ 28 w 45"/>
                <a:gd name="T3" fmla="*/ 0 h 34"/>
                <a:gd name="T4" fmla="*/ 3 w 45"/>
                <a:gd name="T5" fmla="*/ 17 h 34"/>
                <a:gd name="T6" fmla="*/ 17 w 45"/>
                <a:gd name="T7" fmla="*/ 34 h 34"/>
                <a:gd name="T8" fmla="*/ 42 w 45"/>
                <a:gd name="T9" fmla="*/ 17 h 34"/>
              </a:gdLst>
              <a:ahLst/>
              <a:cxnLst>
                <a:cxn ang="0">
                  <a:pos x="T0" y="T1"/>
                </a:cxn>
                <a:cxn ang="0">
                  <a:pos x="T2" y="T3"/>
                </a:cxn>
                <a:cxn ang="0">
                  <a:pos x="T4" y="T5"/>
                </a:cxn>
                <a:cxn ang="0">
                  <a:pos x="T6" y="T7"/>
                </a:cxn>
                <a:cxn ang="0">
                  <a:pos x="T8" y="T9"/>
                </a:cxn>
              </a:cxnLst>
              <a:rect l="0" t="0" r="r" b="b"/>
              <a:pathLst>
                <a:path w="45" h="34">
                  <a:moveTo>
                    <a:pt x="42" y="17"/>
                  </a:moveTo>
                  <a:cubicBezTo>
                    <a:pt x="45" y="8"/>
                    <a:pt x="39" y="0"/>
                    <a:pt x="28" y="0"/>
                  </a:cubicBezTo>
                  <a:cubicBezTo>
                    <a:pt x="17" y="0"/>
                    <a:pt x="6" y="8"/>
                    <a:pt x="3" y="17"/>
                  </a:cubicBezTo>
                  <a:cubicBezTo>
                    <a:pt x="0" y="26"/>
                    <a:pt x="6" y="34"/>
                    <a:pt x="17" y="34"/>
                  </a:cubicBezTo>
                  <a:cubicBezTo>
                    <a:pt x="28" y="34"/>
                    <a:pt x="39" y="26"/>
                    <a:pt x="42" y="17"/>
                  </a:cubicBezTo>
                  <a:close/>
                </a:path>
              </a:pathLst>
            </a:custGeom>
            <a:grpFill/>
            <a:ln>
              <a:noFill/>
            </a:ln>
          </p:spPr>
          <p:txBody>
            <a:bodyPr anchor="ctr"/>
            <a:lstStyle/>
            <a:p>
              <a:pPr algn="ctr"/>
            </a:p>
          </p:txBody>
        </p:sp>
        <p:sp>
          <p:nvSpPr>
            <p:cNvPr id="965" name="iSľíḍê"/>
            <p:cNvSpPr/>
            <p:nvPr/>
          </p:nvSpPr>
          <p:spPr bwMode="auto">
            <a:xfrm>
              <a:off x="2919557" y="4479659"/>
              <a:ext cx="165096" cy="123436"/>
            </a:xfrm>
            <a:custGeom>
              <a:avLst/>
              <a:gdLst>
                <a:gd name="T0" fmla="*/ 42 w 45"/>
                <a:gd name="T1" fmla="*/ 17 h 34"/>
                <a:gd name="T2" fmla="*/ 28 w 45"/>
                <a:gd name="T3" fmla="*/ 0 h 34"/>
                <a:gd name="T4" fmla="*/ 3 w 45"/>
                <a:gd name="T5" fmla="*/ 17 h 34"/>
                <a:gd name="T6" fmla="*/ 17 w 45"/>
                <a:gd name="T7" fmla="*/ 34 h 34"/>
                <a:gd name="T8" fmla="*/ 42 w 45"/>
                <a:gd name="T9" fmla="*/ 17 h 34"/>
              </a:gdLst>
              <a:ahLst/>
              <a:cxnLst>
                <a:cxn ang="0">
                  <a:pos x="T0" y="T1"/>
                </a:cxn>
                <a:cxn ang="0">
                  <a:pos x="T2" y="T3"/>
                </a:cxn>
                <a:cxn ang="0">
                  <a:pos x="T4" y="T5"/>
                </a:cxn>
                <a:cxn ang="0">
                  <a:pos x="T6" y="T7"/>
                </a:cxn>
                <a:cxn ang="0">
                  <a:pos x="T8" y="T9"/>
                </a:cxn>
              </a:cxnLst>
              <a:rect l="0" t="0" r="r" b="b"/>
              <a:pathLst>
                <a:path w="45" h="34">
                  <a:moveTo>
                    <a:pt x="42" y="17"/>
                  </a:moveTo>
                  <a:cubicBezTo>
                    <a:pt x="45" y="8"/>
                    <a:pt x="39" y="0"/>
                    <a:pt x="28" y="0"/>
                  </a:cubicBezTo>
                  <a:cubicBezTo>
                    <a:pt x="17" y="0"/>
                    <a:pt x="6" y="8"/>
                    <a:pt x="3" y="17"/>
                  </a:cubicBezTo>
                  <a:cubicBezTo>
                    <a:pt x="0" y="26"/>
                    <a:pt x="6" y="34"/>
                    <a:pt x="17" y="34"/>
                  </a:cubicBezTo>
                  <a:cubicBezTo>
                    <a:pt x="28" y="34"/>
                    <a:pt x="39" y="26"/>
                    <a:pt x="42" y="17"/>
                  </a:cubicBezTo>
                  <a:close/>
                </a:path>
              </a:pathLst>
            </a:custGeom>
            <a:grpFill/>
            <a:ln>
              <a:noFill/>
            </a:ln>
          </p:spPr>
          <p:txBody>
            <a:bodyPr anchor="ctr"/>
            <a:lstStyle/>
            <a:p>
              <a:pPr algn="ctr"/>
            </a:p>
          </p:txBody>
        </p:sp>
        <p:sp>
          <p:nvSpPr>
            <p:cNvPr id="966" name="îsḷîďé"/>
            <p:cNvSpPr/>
            <p:nvPr/>
          </p:nvSpPr>
          <p:spPr bwMode="auto">
            <a:xfrm>
              <a:off x="3095452" y="4479659"/>
              <a:ext cx="163552" cy="123436"/>
            </a:xfrm>
            <a:custGeom>
              <a:avLst/>
              <a:gdLst>
                <a:gd name="T0" fmla="*/ 43 w 45"/>
                <a:gd name="T1" fmla="*/ 17 h 34"/>
                <a:gd name="T2" fmla="*/ 28 w 45"/>
                <a:gd name="T3" fmla="*/ 0 h 34"/>
                <a:gd name="T4" fmla="*/ 3 w 45"/>
                <a:gd name="T5" fmla="*/ 17 h 34"/>
                <a:gd name="T6" fmla="*/ 18 w 45"/>
                <a:gd name="T7" fmla="*/ 34 h 34"/>
                <a:gd name="T8" fmla="*/ 43 w 45"/>
                <a:gd name="T9" fmla="*/ 17 h 34"/>
              </a:gdLst>
              <a:ahLst/>
              <a:cxnLst>
                <a:cxn ang="0">
                  <a:pos x="T0" y="T1"/>
                </a:cxn>
                <a:cxn ang="0">
                  <a:pos x="T2" y="T3"/>
                </a:cxn>
                <a:cxn ang="0">
                  <a:pos x="T4" y="T5"/>
                </a:cxn>
                <a:cxn ang="0">
                  <a:pos x="T6" y="T7"/>
                </a:cxn>
                <a:cxn ang="0">
                  <a:pos x="T8" y="T9"/>
                </a:cxn>
              </a:cxnLst>
              <a:rect l="0" t="0" r="r" b="b"/>
              <a:pathLst>
                <a:path w="45" h="34">
                  <a:moveTo>
                    <a:pt x="43" y="17"/>
                  </a:moveTo>
                  <a:cubicBezTo>
                    <a:pt x="45" y="8"/>
                    <a:pt x="39" y="0"/>
                    <a:pt x="28" y="0"/>
                  </a:cubicBezTo>
                  <a:cubicBezTo>
                    <a:pt x="17" y="0"/>
                    <a:pt x="6" y="8"/>
                    <a:pt x="3" y="17"/>
                  </a:cubicBezTo>
                  <a:cubicBezTo>
                    <a:pt x="0" y="26"/>
                    <a:pt x="7" y="34"/>
                    <a:pt x="18" y="34"/>
                  </a:cubicBezTo>
                  <a:cubicBezTo>
                    <a:pt x="29" y="34"/>
                    <a:pt x="40" y="26"/>
                    <a:pt x="43" y="17"/>
                  </a:cubicBezTo>
                  <a:close/>
                </a:path>
              </a:pathLst>
            </a:custGeom>
            <a:grpFill/>
            <a:ln>
              <a:noFill/>
            </a:ln>
          </p:spPr>
          <p:txBody>
            <a:bodyPr anchor="ctr"/>
            <a:lstStyle/>
            <a:p>
              <a:pPr algn="ctr"/>
            </a:p>
          </p:txBody>
        </p:sp>
        <p:sp>
          <p:nvSpPr>
            <p:cNvPr id="967" name="ïṥḻíḓe"/>
            <p:cNvSpPr/>
            <p:nvPr/>
          </p:nvSpPr>
          <p:spPr bwMode="auto">
            <a:xfrm>
              <a:off x="3274434" y="4479659"/>
              <a:ext cx="160466" cy="123436"/>
            </a:xfrm>
            <a:custGeom>
              <a:avLst/>
              <a:gdLst>
                <a:gd name="T0" fmla="*/ 42 w 44"/>
                <a:gd name="T1" fmla="*/ 17 h 34"/>
                <a:gd name="T2" fmla="*/ 27 w 44"/>
                <a:gd name="T3" fmla="*/ 0 h 34"/>
                <a:gd name="T4" fmla="*/ 2 w 44"/>
                <a:gd name="T5" fmla="*/ 17 h 34"/>
                <a:gd name="T6" fmla="*/ 17 w 44"/>
                <a:gd name="T7" fmla="*/ 34 h 34"/>
                <a:gd name="T8" fmla="*/ 42 w 44"/>
                <a:gd name="T9" fmla="*/ 17 h 34"/>
              </a:gdLst>
              <a:ahLst/>
              <a:cxnLst>
                <a:cxn ang="0">
                  <a:pos x="T0" y="T1"/>
                </a:cxn>
                <a:cxn ang="0">
                  <a:pos x="T2" y="T3"/>
                </a:cxn>
                <a:cxn ang="0">
                  <a:pos x="T4" y="T5"/>
                </a:cxn>
                <a:cxn ang="0">
                  <a:pos x="T6" y="T7"/>
                </a:cxn>
                <a:cxn ang="0">
                  <a:pos x="T8" y="T9"/>
                </a:cxn>
              </a:cxnLst>
              <a:rect l="0" t="0" r="r" b="b"/>
              <a:pathLst>
                <a:path w="44" h="34">
                  <a:moveTo>
                    <a:pt x="42" y="17"/>
                  </a:moveTo>
                  <a:cubicBezTo>
                    <a:pt x="44" y="8"/>
                    <a:pt x="37" y="0"/>
                    <a:pt x="27" y="0"/>
                  </a:cubicBezTo>
                  <a:cubicBezTo>
                    <a:pt x="16" y="0"/>
                    <a:pt x="5" y="8"/>
                    <a:pt x="2" y="17"/>
                  </a:cubicBezTo>
                  <a:cubicBezTo>
                    <a:pt x="0" y="26"/>
                    <a:pt x="7" y="34"/>
                    <a:pt x="17" y="34"/>
                  </a:cubicBezTo>
                  <a:cubicBezTo>
                    <a:pt x="28" y="34"/>
                    <a:pt x="39" y="26"/>
                    <a:pt x="42" y="17"/>
                  </a:cubicBezTo>
                  <a:close/>
                </a:path>
              </a:pathLst>
            </a:custGeom>
            <a:grpFill/>
            <a:ln>
              <a:noFill/>
            </a:ln>
          </p:spPr>
          <p:txBody>
            <a:bodyPr anchor="ctr"/>
            <a:lstStyle/>
            <a:p>
              <a:pPr algn="ctr"/>
            </a:p>
          </p:txBody>
        </p:sp>
        <p:sp>
          <p:nvSpPr>
            <p:cNvPr id="968" name="îSḷiḓè"/>
            <p:cNvSpPr/>
            <p:nvPr/>
          </p:nvSpPr>
          <p:spPr bwMode="auto">
            <a:xfrm>
              <a:off x="3448788" y="4479659"/>
              <a:ext cx="160466" cy="123436"/>
            </a:xfrm>
            <a:custGeom>
              <a:avLst/>
              <a:gdLst>
                <a:gd name="T0" fmla="*/ 42 w 44"/>
                <a:gd name="T1" fmla="*/ 17 h 34"/>
                <a:gd name="T2" fmla="*/ 27 w 44"/>
                <a:gd name="T3" fmla="*/ 0 h 34"/>
                <a:gd name="T4" fmla="*/ 3 w 44"/>
                <a:gd name="T5" fmla="*/ 17 h 34"/>
                <a:gd name="T6" fmla="*/ 18 w 44"/>
                <a:gd name="T7" fmla="*/ 34 h 34"/>
                <a:gd name="T8" fmla="*/ 42 w 44"/>
                <a:gd name="T9" fmla="*/ 17 h 34"/>
              </a:gdLst>
              <a:ahLst/>
              <a:cxnLst>
                <a:cxn ang="0">
                  <a:pos x="T0" y="T1"/>
                </a:cxn>
                <a:cxn ang="0">
                  <a:pos x="T2" y="T3"/>
                </a:cxn>
                <a:cxn ang="0">
                  <a:pos x="T4" y="T5"/>
                </a:cxn>
                <a:cxn ang="0">
                  <a:pos x="T6" y="T7"/>
                </a:cxn>
                <a:cxn ang="0">
                  <a:pos x="T8" y="T9"/>
                </a:cxn>
              </a:cxnLst>
              <a:rect l="0" t="0" r="r" b="b"/>
              <a:pathLst>
                <a:path w="44" h="34">
                  <a:moveTo>
                    <a:pt x="42" y="17"/>
                  </a:moveTo>
                  <a:cubicBezTo>
                    <a:pt x="44" y="8"/>
                    <a:pt x="37" y="0"/>
                    <a:pt x="27" y="0"/>
                  </a:cubicBezTo>
                  <a:cubicBezTo>
                    <a:pt x="16" y="0"/>
                    <a:pt x="5" y="8"/>
                    <a:pt x="3" y="17"/>
                  </a:cubicBezTo>
                  <a:cubicBezTo>
                    <a:pt x="0" y="26"/>
                    <a:pt x="7" y="34"/>
                    <a:pt x="18" y="34"/>
                  </a:cubicBezTo>
                  <a:cubicBezTo>
                    <a:pt x="29" y="34"/>
                    <a:pt x="40" y="26"/>
                    <a:pt x="42" y="17"/>
                  </a:cubicBezTo>
                  <a:close/>
                </a:path>
              </a:pathLst>
            </a:custGeom>
            <a:grpFill/>
            <a:ln>
              <a:noFill/>
            </a:ln>
          </p:spPr>
          <p:txBody>
            <a:bodyPr anchor="ctr"/>
            <a:lstStyle/>
            <a:p>
              <a:pPr algn="ctr"/>
            </a:p>
          </p:txBody>
        </p:sp>
        <p:sp>
          <p:nvSpPr>
            <p:cNvPr id="969" name="ïṥ1îḋê"/>
            <p:cNvSpPr/>
            <p:nvPr/>
          </p:nvSpPr>
          <p:spPr bwMode="auto">
            <a:xfrm>
              <a:off x="2689658" y="4629324"/>
              <a:ext cx="171268" cy="128065"/>
            </a:xfrm>
            <a:custGeom>
              <a:avLst/>
              <a:gdLst>
                <a:gd name="T0" fmla="*/ 44 w 47"/>
                <a:gd name="T1" fmla="*/ 17 h 35"/>
                <a:gd name="T2" fmla="*/ 29 w 47"/>
                <a:gd name="T3" fmla="*/ 0 h 35"/>
                <a:gd name="T4" fmla="*/ 4 w 47"/>
                <a:gd name="T5" fmla="*/ 17 h 35"/>
                <a:gd name="T6" fmla="*/ 18 w 47"/>
                <a:gd name="T7" fmla="*/ 35 h 35"/>
                <a:gd name="T8" fmla="*/ 44 w 47"/>
                <a:gd name="T9" fmla="*/ 17 h 35"/>
              </a:gdLst>
              <a:ahLst/>
              <a:cxnLst>
                <a:cxn ang="0">
                  <a:pos x="T0" y="T1"/>
                </a:cxn>
                <a:cxn ang="0">
                  <a:pos x="T2" y="T3"/>
                </a:cxn>
                <a:cxn ang="0">
                  <a:pos x="T4" y="T5"/>
                </a:cxn>
                <a:cxn ang="0">
                  <a:pos x="T6" y="T7"/>
                </a:cxn>
                <a:cxn ang="0">
                  <a:pos x="T8" y="T9"/>
                </a:cxn>
              </a:cxnLst>
              <a:rect l="0" t="0" r="r" b="b"/>
              <a:pathLst>
                <a:path w="47" h="35">
                  <a:moveTo>
                    <a:pt x="44" y="17"/>
                  </a:moveTo>
                  <a:cubicBezTo>
                    <a:pt x="47" y="8"/>
                    <a:pt x="40" y="0"/>
                    <a:pt x="29" y="0"/>
                  </a:cubicBezTo>
                  <a:cubicBezTo>
                    <a:pt x="18" y="0"/>
                    <a:pt x="7" y="8"/>
                    <a:pt x="4" y="17"/>
                  </a:cubicBezTo>
                  <a:cubicBezTo>
                    <a:pt x="0" y="27"/>
                    <a:pt x="7" y="35"/>
                    <a:pt x="18" y="35"/>
                  </a:cubicBezTo>
                  <a:cubicBezTo>
                    <a:pt x="29" y="35"/>
                    <a:pt x="41" y="27"/>
                    <a:pt x="44" y="17"/>
                  </a:cubicBezTo>
                  <a:close/>
                </a:path>
              </a:pathLst>
            </a:custGeom>
            <a:grpFill/>
            <a:ln>
              <a:noFill/>
            </a:ln>
          </p:spPr>
          <p:txBody>
            <a:bodyPr anchor="ctr"/>
            <a:lstStyle/>
            <a:p>
              <a:pPr algn="ctr"/>
            </a:p>
          </p:txBody>
        </p:sp>
        <p:sp>
          <p:nvSpPr>
            <p:cNvPr id="970" name="íṡ1íďe"/>
            <p:cNvSpPr/>
            <p:nvPr/>
          </p:nvSpPr>
          <p:spPr bwMode="auto">
            <a:xfrm>
              <a:off x="2873268" y="4629324"/>
              <a:ext cx="166638" cy="128065"/>
            </a:xfrm>
            <a:custGeom>
              <a:avLst/>
              <a:gdLst>
                <a:gd name="T0" fmla="*/ 43 w 46"/>
                <a:gd name="T1" fmla="*/ 17 h 35"/>
                <a:gd name="T2" fmla="*/ 28 w 46"/>
                <a:gd name="T3" fmla="*/ 0 h 35"/>
                <a:gd name="T4" fmla="*/ 3 w 46"/>
                <a:gd name="T5" fmla="*/ 17 h 35"/>
                <a:gd name="T6" fmla="*/ 17 w 46"/>
                <a:gd name="T7" fmla="*/ 35 h 35"/>
                <a:gd name="T8" fmla="*/ 43 w 46"/>
                <a:gd name="T9" fmla="*/ 17 h 35"/>
              </a:gdLst>
              <a:ahLst/>
              <a:cxnLst>
                <a:cxn ang="0">
                  <a:pos x="T0" y="T1"/>
                </a:cxn>
                <a:cxn ang="0">
                  <a:pos x="T2" y="T3"/>
                </a:cxn>
                <a:cxn ang="0">
                  <a:pos x="T4" y="T5"/>
                </a:cxn>
                <a:cxn ang="0">
                  <a:pos x="T6" y="T7"/>
                </a:cxn>
                <a:cxn ang="0">
                  <a:pos x="T8" y="T9"/>
                </a:cxn>
              </a:cxnLst>
              <a:rect l="0" t="0" r="r" b="b"/>
              <a:pathLst>
                <a:path w="46" h="35">
                  <a:moveTo>
                    <a:pt x="43" y="17"/>
                  </a:moveTo>
                  <a:cubicBezTo>
                    <a:pt x="46" y="8"/>
                    <a:pt x="39" y="0"/>
                    <a:pt x="28" y="0"/>
                  </a:cubicBezTo>
                  <a:cubicBezTo>
                    <a:pt x="17" y="0"/>
                    <a:pt x="6" y="8"/>
                    <a:pt x="3" y="17"/>
                  </a:cubicBezTo>
                  <a:cubicBezTo>
                    <a:pt x="0" y="27"/>
                    <a:pt x="6" y="35"/>
                    <a:pt x="17" y="35"/>
                  </a:cubicBezTo>
                  <a:cubicBezTo>
                    <a:pt x="28" y="35"/>
                    <a:pt x="40" y="27"/>
                    <a:pt x="43" y="17"/>
                  </a:cubicBezTo>
                  <a:close/>
                </a:path>
              </a:pathLst>
            </a:custGeom>
            <a:grpFill/>
            <a:ln>
              <a:noFill/>
            </a:ln>
          </p:spPr>
          <p:txBody>
            <a:bodyPr anchor="ctr"/>
            <a:lstStyle/>
            <a:p>
              <a:pPr algn="ctr"/>
            </a:p>
          </p:txBody>
        </p:sp>
        <p:sp>
          <p:nvSpPr>
            <p:cNvPr id="971" name="iSlîďè"/>
            <p:cNvSpPr/>
            <p:nvPr/>
          </p:nvSpPr>
          <p:spPr bwMode="auto">
            <a:xfrm>
              <a:off x="3050707" y="4629324"/>
              <a:ext cx="165096" cy="128065"/>
            </a:xfrm>
            <a:custGeom>
              <a:avLst/>
              <a:gdLst>
                <a:gd name="T0" fmla="*/ 43 w 45"/>
                <a:gd name="T1" fmla="*/ 17 h 35"/>
                <a:gd name="T2" fmla="*/ 28 w 45"/>
                <a:gd name="T3" fmla="*/ 0 h 35"/>
                <a:gd name="T4" fmla="*/ 3 w 45"/>
                <a:gd name="T5" fmla="*/ 17 h 35"/>
                <a:gd name="T6" fmla="*/ 18 w 45"/>
                <a:gd name="T7" fmla="*/ 35 h 35"/>
                <a:gd name="T8" fmla="*/ 43 w 45"/>
                <a:gd name="T9" fmla="*/ 17 h 35"/>
              </a:gdLst>
              <a:ahLst/>
              <a:cxnLst>
                <a:cxn ang="0">
                  <a:pos x="T0" y="T1"/>
                </a:cxn>
                <a:cxn ang="0">
                  <a:pos x="T2" y="T3"/>
                </a:cxn>
                <a:cxn ang="0">
                  <a:pos x="T4" y="T5"/>
                </a:cxn>
                <a:cxn ang="0">
                  <a:pos x="T6" y="T7"/>
                </a:cxn>
                <a:cxn ang="0">
                  <a:pos x="T8" y="T9"/>
                </a:cxn>
              </a:cxnLst>
              <a:rect l="0" t="0" r="r" b="b"/>
              <a:pathLst>
                <a:path w="45" h="35">
                  <a:moveTo>
                    <a:pt x="43" y="17"/>
                  </a:moveTo>
                  <a:cubicBezTo>
                    <a:pt x="45" y="8"/>
                    <a:pt x="39" y="0"/>
                    <a:pt x="28" y="0"/>
                  </a:cubicBezTo>
                  <a:cubicBezTo>
                    <a:pt x="17" y="0"/>
                    <a:pt x="6" y="8"/>
                    <a:pt x="3" y="17"/>
                  </a:cubicBezTo>
                  <a:cubicBezTo>
                    <a:pt x="0" y="27"/>
                    <a:pt x="6" y="35"/>
                    <a:pt x="18" y="35"/>
                  </a:cubicBezTo>
                  <a:cubicBezTo>
                    <a:pt x="29" y="35"/>
                    <a:pt x="40" y="27"/>
                    <a:pt x="43" y="17"/>
                  </a:cubicBezTo>
                  <a:close/>
                </a:path>
              </a:pathLst>
            </a:custGeom>
            <a:grpFill/>
            <a:ln>
              <a:noFill/>
            </a:ln>
          </p:spPr>
          <p:txBody>
            <a:bodyPr anchor="ctr"/>
            <a:lstStyle/>
            <a:p>
              <a:pPr algn="ctr"/>
            </a:p>
          </p:txBody>
        </p:sp>
        <p:sp>
          <p:nvSpPr>
            <p:cNvPr id="972" name="iṣḻïḓe"/>
            <p:cNvSpPr/>
            <p:nvPr/>
          </p:nvSpPr>
          <p:spPr bwMode="auto">
            <a:xfrm>
              <a:off x="3229689" y="4629324"/>
              <a:ext cx="165096" cy="128065"/>
            </a:xfrm>
            <a:custGeom>
              <a:avLst/>
              <a:gdLst>
                <a:gd name="T0" fmla="*/ 43 w 45"/>
                <a:gd name="T1" fmla="*/ 17 h 35"/>
                <a:gd name="T2" fmla="*/ 27 w 45"/>
                <a:gd name="T3" fmla="*/ 0 h 35"/>
                <a:gd name="T4" fmla="*/ 3 w 45"/>
                <a:gd name="T5" fmla="*/ 17 h 35"/>
                <a:gd name="T6" fmla="*/ 18 w 45"/>
                <a:gd name="T7" fmla="*/ 35 h 35"/>
                <a:gd name="T8" fmla="*/ 43 w 45"/>
                <a:gd name="T9" fmla="*/ 17 h 35"/>
              </a:gdLst>
              <a:ahLst/>
              <a:cxnLst>
                <a:cxn ang="0">
                  <a:pos x="T0" y="T1"/>
                </a:cxn>
                <a:cxn ang="0">
                  <a:pos x="T2" y="T3"/>
                </a:cxn>
                <a:cxn ang="0">
                  <a:pos x="T4" y="T5"/>
                </a:cxn>
                <a:cxn ang="0">
                  <a:pos x="T6" y="T7"/>
                </a:cxn>
                <a:cxn ang="0">
                  <a:pos x="T8" y="T9"/>
                </a:cxn>
              </a:cxnLst>
              <a:rect l="0" t="0" r="r" b="b"/>
              <a:pathLst>
                <a:path w="45" h="35">
                  <a:moveTo>
                    <a:pt x="43" y="17"/>
                  </a:moveTo>
                  <a:cubicBezTo>
                    <a:pt x="45" y="8"/>
                    <a:pt x="38" y="0"/>
                    <a:pt x="27" y="0"/>
                  </a:cubicBezTo>
                  <a:cubicBezTo>
                    <a:pt x="16" y="0"/>
                    <a:pt x="5" y="8"/>
                    <a:pt x="3" y="17"/>
                  </a:cubicBezTo>
                  <a:cubicBezTo>
                    <a:pt x="0" y="27"/>
                    <a:pt x="7" y="35"/>
                    <a:pt x="18" y="35"/>
                  </a:cubicBezTo>
                  <a:cubicBezTo>
                    <a:pt x="29" y="35"/>
                    <a:pt x="40" y="27"/>
                    <a:pt x="43" y="17"/>
                  </a:cubicBezTo>
                  <a:close/>
                </a:path>
              </a:pathLst>
            </a:custGeom>
            <a:grpFill/>
            <a:ln>
              <a:noFill/>
            </a:ln>
          </p:spPr>
          <p:txBody>
            <a:bodyPr anchor="ctr"/>
            <a:lstStyle/>
            <a:p>
              <a:pPr algn="ctr"/>
            </a:p>
          </p:txBody>
        </p:sp>
        <p:sp>
          <p:nvSpPr>
            <p:cNvPr id="973" name="ïṣḻïḋè"/>
            <p:cNvSpPr/>
            <p:nvPr/>
          </p:nvSpPr>
          <p:spPr bwMode="auto">
            <a:xfrm>
              <a:off x="2456673" y="4783619"/>
              <a:ext cx="171268" cy="131151"/>
            </a:xfrm>
            <a:custGeom>
              <a:avLst/>
              <a:gdLst>
                <a:gd name="T0" fmla="*/ 44 w 47"/>
                <a:gd name="T1" fmla="*/ 18 h 36"/>
                <a:gd name="T2" fmla="*/ 30 w 47"/>
                <a:gd name="T3" fmla="*/ 0 h 36"/>
                <a:gd name="T4" fmla="*/ 3 w 47"/>
                <a:gd name="T5" fmla="*/ 18 h 36"/>
                <a:gd name="T6" fmla="*/ 17 w 47"/>
                <a:gd name="T7" fmla="*/ 36 h 36"/>
                <a:gd name="T8" fmla="*/ 44 w 47"/>
                <a:gd name="T9" fmla="*/ 18 h 36"/>
              </a:gdLst>
              <a:ahLst/>
              <a:cxnLst>
                <a:cxn ang="0">
                  <a:pos x="T0" y="T1"/>
                </a:cxn>
                <a:cxn ang="0">
                  <a:pos x="T2" y="T3"/>
                </a:cxn>
                <a:cxn ang="0">
                  <a:pos x="T4" y="T5"/>
                </a:cxn>
                <a:cxn ang="0">
                  <a:pos x="T6" y="T7"/>
                </a:cxn>
                <a:cxn ang="0">
                  <a:pos x="T8" y="T9"/>
                </a:cxn>
              </a:cxnLst>
              <a:rect l="0" t="0" r="r" b="b"/>
              <a:pathLst>
                <a:path w="47" h="36">
                  <a:moveTo>
                    <a:pt x="44" y="18"/>
                  </a:moveTo>
                  <a:cubicBezTo>
                    <a:pt x="47" y="8"/>
                    <a:pt x="41" y="0"/>
                    <a:pt x="30" y="0"/>
                  </a:cubicBezTo>
                  <a:cubicBezTo>
                    <a:pt x="19" y="0"/>
                    <a:pt x="7" y="8"/>
                    <a:pt x="3" y="18"/>
                  </a:cubicBezTo>
                  <a:cubicBezTo>
                    <a:pt x="0" y="28"/>
                    <a:pt x="6" y="36"/>
                    <a:pt x="17" y="36"/>
                  </a:cubicBezTo>
                  <a:cubicBezTo>
                    <a:pt x="28" y="36"/>
                    <a:pt x="40" y="28"/>
                    <a:pt x="44" y="18"/>
                  </a:cubicBezTo>
                  <a:close/>
                </a:path>
              </a:pathLst>
            </a:custGeom>
            <a:grpFill/>
            <a:ln>
              <a:noFill/>
            </a:ln>
          </p:spPr>
          <p:txBody>
            <a:bodyPr anchor="ctr"/>
            <a:lstStyle/>
            <a:p>
              <a:pPr algn="ctr"/>
            </a:p>
          </p:txBody>
        </p:sp>
        <p:sp>
          <p:nvSpPr>
            <p:cNvPr id="974" name="îSliḑê"/>
            <p:cNvSpPr/>
            <p:nvPr/>
          </p:nvSpPr>
          <p:spPr bwMode="auto">
            <a:xfrm>
              <a:off x="2638740" y="4783619"/>
              <a:ext cx="171268" cy="131151"/>
            </a:xfrm>
            <a:custGeom>
              <a:avLst/>
              <a:gdLst>
                <a:gd name="T0" fmla="*/ 44 w 47"/>
                <a:gd name="T1" fmla="*/ 18 h 36"/>
                <a:gd name="T2" fmla="*/ 29 w 47"/>
                <a:gd name="T3" fmla="*/ 0 h 36"/>
                <a:gd name="T4" fmla="*/ 3 w 47"/>
                <a:gd name="T5" fmla="*/ 18 h 36"/>
                <a:gd name="T6" fmla="*/ 17 w 47"/>
                <a:gd name="T7" fmla="*/ 36 h 36"/>
                <a:gd name="T8" fmla="*/ 44 w 47"/>
                <a:gd name="T9" fmla="*/ 18 h 36"/>
              </a:gdLst>
              <a:ahLst/>
              <a:cxnLst>
                <a:cxn ang="0">
                  <a:pos x="T0" y="T1"/>
                </a:cxn>
                <a:cxn ang="0">
                  <a:pos x="T2" y="T3"/>
                </a:cxn>
                <a:cxn ang="0">
                  <a:pos x="T4" y="T5"/>
                </a:cxn>
                <a:cxn ang="0">
                  <a:pos x="T6" y="T7"/>
                </a:cxn>
                <a:cxn ang="0">
                  <a:pos x="T8" y="T9"/>
                </a:cxn>
              </a:cxnLst>
              <a:rect l="0" t="0" r="r" b="b"/>
              <a:pathLst>
                <a:path w="47" h="36">
                  <a:moveTo>
                    <a:pt x="44" y="18"/>
                  </a:moveTo>
                  <a:cubicBezTo>
                    <a:pt x="47" y="8"/>
                    <a:pt x="40" y="0"/>
                    <a:pt x="29" y="0"/>
                  </a:cubicBezTo>
                  <a:cubicBezTo>
                    <a:pt x="18" y="0"/>
                    <a:pt x="6" y="8"/>
                    <a:pt x="3" y="18"/>
                  </a:cubicBezTo>
                  <a:cubicBezTo>
                    <a:pt x="0" y="28"/>
                    <a:pt x="6" y="36"/>
                    <a:pt x="17" y="36"/>
                  </a:cubicBezTo>
                  <a:cubicBezTo>
                    <a:pt x="29" y="36"/>
                    <a:pt x="41" y="28"/>
                    <a:pt x="44" y="18"/>
                  </a:cubicBezTo>
                  <a:close/>
                </a:path>
              </a:pathLst>
            </a:custGeom>
            <a:grpFill/>
            <a:ln>
              <a:noFill/>
            </a:ln>
          </p:spPr>
          <p:txBody>
            <a:bodyPr anchor="ctr"/>
            <a:lstStyle/>
            <a:p>
              <a:pPr algn="ctr"/>
            </a:p>
          </p:txBody>
        </p:sp>
        <p:sp>
          <p:nvSpPr>
            <p:cNvPr id="975" name="ïsḻïḋé"/>
            <p:cNvSpPr/>
            <p:nvPr/>
          </p:nvSpPr>
          <p:spPr bwMode="auto">
            <a:xfrm>
              <a:off x="2820808" y="4783619"/>
              <a:ext cx="172810" cy="131151"/>
            </a:xfrm>
            <a:custGeom>
              <a:avLst/>
              <a:gdLst>
                <a:gd name="T0" fmla="*/ 44 w 47"/>
                <a:gd name="T1" fmla="*/ 18 h 36"/>
                <a:gd name="T2" fmla="*/ 29 w 47"/>
                <a:gd name="T3" fmla="*/ 0 h 36"/>
                <a:gd name="T4" fmla="*/ 3 w 47"/>
                <a:gd name="T5" fmla="*/ 18 h 36"/>
                <a:gd name="T6" fmla="*/ 18 w 47"/>
                <a:gd name="T7" fmla="*/ 36 h 36"/>
                <a:gd name="T8" fmla="*/ 44 w 47"/>
                <a:gd name="T9" fmla="*/ 18 h 36"/>
              </a:gdLst>
              <a:ahLst/>
              <a:cxnLst>
                <a:cxn ang="0">
                  <a:pos x="T0" y="T1"/>
                </a:cxn>
                <a:cxn ang="0">
                  <a:pos x="T2" y="T3"/>
                </a:cxn>
                <a:cxn ang="0">
                  <a:pos x="T4" y="T5"/>
                </a:cxn>
                <a:cxn ang="0">
                  <a:pos x="T6" y="T7"/>
                </a:cxn>
                <a:cxn ang="0">
                  <a:pos x="T8" y="T9"/>
                </a:cxn>
              </a:cxnLst>
              <a:rect l="0" t="0" r="r" b="b"/>
              <a:pathLst>
                <a:path w="47" h="36">
                  <a:moveTo>
                    <a:pt x="44" y="18"/>
                  </a:moveTo>
                  <a:cubicBezTo>
                    <a:pt x="47" y="8"/>
                    <a:pt x="40" y="0"/>
                    <a:pt x="29" y="0"/>
                  </a:cubicBezTo>
                  <a:cubicBezTo>
                    <a:pt x="18" y="0"/>
                    <a:pt x="6" y="8"/>
                    <a:pt x="3" y="18"/>
                  </a:cubicBezTo>
                  <a:cubicBezTo>
                    <a:pt x="0" y="28"/>
                    <a:pt x="6" y="36"/>
                    <a:pt x="18" y="36"/>
                  </a:cubicBezTo>
                  <a:cubicBezTo>
                    <a:pt x="29" y="36"/>
                    <a:pt x="41" y="28"/>
                    <a:pt x="44" y="18"/>
                  </a:cubicBezTo>
                  <a:close/>
                </a:path>
              </a:pathLst>
            </a:custGeom>
            <a:grpFill/>
            <a:ln>
              <a:noFill/>
            </a:ln>
          </p:spPr>
          <p:txBody>
            <a:bodyPr anchor="ctr"/>
            <a:lstStyle/>
            <a:p>
              <a:pPr algn="ctr"/>
            </a:p>
          </p:txBody>
        </p:sp>
        <p:sp>
          <p:nvSpPr>
            <p:cNvPr id="976" name="îṩļîḋê"/>
            <p:cNvSpPr/>
            <p:nvPr/>
          </p:nvSpPr>
          <p:spPr bwMode="auto">
            <a:xfrm>
              <a:off x="3004419" y="4783619"/>
              <a:ext cx="166638" cy="131151"/>
            </a:xfrm>
            <a:custGeom>
              <a:avLst/>
              <a:gdLst>
                <a:gd name="T0" fmla="*/ 43 w 46"/>
                <a:gd name="T1" fmla="*/ 18 h 36"/>
                <a:gd name="T2" fmla="*/ 28 w 46"/>
                <a:gd name="T3" fmla="*/ 0 h 36"/>
                <a:gd name="T4" fmla="*/ 3 w 46"/>
                <a:gd name="T5" fmla="*/ 18 h 36"/>
                <a:gd name="T6" fmla="*/ 18 w 46"/>
                <a:gd name="T7" fmla="*/ 36 h 36"/>
                <a:gd name="T8" fmla="*/ 43 w 46"/>
                <a:gd name="T9" fmla="*/ 18 h 36"/>
              </a:gdLst>
              <a:ahLst/>
              <a:cxnLst>
                <a:cxn ang="0">
                  <a:pos x="T0" y="T1"/>
                </a:cxn>
                <a:cxn ang="0">
                  <a:pos x="T2" y="T3"/>
                </a:cxn>
                <a:cxn ang="0">
                  <a:pos x="T4" y="T5"/>
                </a:cxn>
                <a:cxn ang="0">
                  <a:pos x="T6" y="T7"/>
                </a:cxn>
                <a:cxn ang="0">
                  <a:pos x="T8" y="T9"/>
                </a:cxn>
              </a:cxnLst>
              <a:rect l="0" t="0" r="r" b="b"/>
              <a:pathLst>
                <a:path w="46" h="36">
                  <a:moveTo>
                    <a:pt x="43" y="18"/>
                  </a:moveTo>
                  <a:cubicBezTo>
                    <a:pt x="46" y="8"/>
                    <a:pt x="39" y="0"/>
                    <a:pt x="28" y="0"/>
                  </a:cubicBezTo>
                  <a:cubicBezTo>
                    <a:pt x="17" y="0"/>
                    <a:pt x="6" y="8"/>
                    <a:pt x="3" y="18"/>
                  </a:cubicBezTo>
                  <a:cubicBezTo>
                    <a:pt x="0" y="28"/>
                    <a:pt x="7" y="36"/>
                    <a:pt x="18" y="36"/>
                  </a:cubicBezTo>
                  <a:cubicBezTo>
                    <a:pt x="29" y="36"/>
                    <a:pt x="41" y="28"/>
                    <a:pt x="43" y="18"/>
                  </a:cubicBezTo>
                  <a:close/>
                </a:path>
              </a:pathLst>
            </a:custGeom>
            <a:grpFill/>
            <a:ln>
              <a:noFill/>
            </a:ln>
          </p:spPr>
          <p:txBody>
            <a:bodyPr anchor="ctr"/>
            <a:lstStyle/>
            <a:p>
              <a:pPr algn="ctr"/>
            </a:p>
          </p:txBody>
        </p:sp>
        <p:sp>
          <p:nvSpPr>
            <p:cNvPr id="977" name="ïs1íde"/>
            <p:cNvSpPr/>
            <p:nvPr/>
          </p:nvSpPr>
          <p:spPr bwMode="auto">
            <a:xfrm>
              <a:off x="2398041" y="4944086"/>
              <a:ext cx="175896" cy="134237"/>
            </a:xfrm>
            <a:custGeom>
              <a:avLst/>
              <a:gdLst>
                <a:gd name="T0" fmla="*/ 45 w 48"/>
                <a:gd name="T1" fmla="*/ 18 h 37"/>
                <a:gd name="T2" fmla="*/ 30 w 48"/>
                <a:gd name="T3" fmla="*/ 0 h 37"/>
                <a:gd name="T4" fmla="*/ 3 w 48"/>
                <a:gd name="T5" fmla="*/ 18 h 37"/>
                <a:gd name="T6" fmla="*/ 17 w 48"/>
                <a:gd name="T7" fmla="*/ 37 h 37"/>
                <a:gd name="T8" fmla="*/ 45 w 48"/>
                <a:gd name="T9" fmla="*/ 18 h 37"/>
              </a:gdLst>
              <a:ahLst/>
              <a:cxnLst>
                <a:cxn ang="0">
                  <a:pos x="T0" y="T1"/>
                </a:cxn>
                <a:cxn ang="0">
                  <a:pos x="T2" y="T3"/>
                </a:cxn>
                <a:cxn ang="0">
                  <a:pos x="T4" y="T5"/>
                </a:cxn>
                <a:cxn ang="0">
                  <a:pos x="T6" y="T7"/>
                </a:cxn>
                <a:cxn ang="0">
                  <a:pos x="T8" y="T9"/>
                </a:cxn>
              </a:cxnLst>
              <a:rect l="0" t="0" r="r" b="b"/>
              <a:pathLst>
                <a:path w="48" h="37">
                  <a:moveTo>
                    <a:pt x="45" y="18"/>
                  </a:moveTo>
                  <a:cubicBezTo>
                    <a:pt x="48" y="8"/>
                    <a:pt x="42" y="0"/>
                    <a:pt x="30" y="0"/>
                  </a:cubicBezTo>
                  <a:cubicBezTo>
                    <a:pt x="19" y="0"/>
                    <a:pt x="7" y="8"/>
                    <a:pt x="3" y="18"/>
                  </a:cubicBezTo>
                  <a:cubicBezTo>
                    <a:pt x="0" y="29"/>
                    <a:pt x="6" y="37"/>
                    <a:pt x="17" y="37"/>
                  </a:cubicBezTo>
                  <a:cubicBezTo>
                    <a:pt x="29" y="37"/>
                    <a:pt x="41" y="29"/>
                    <a:pt x="45" y="18"/>
                  </a:cubicBezTo>
                  <a:close/>
                </a:path>
              </a:pathLst>
            </a:custGeom>
            <a:grpFill/>
            <a:ln>
              <a:noFill/>
            </a:ln>
          </p:spPr>
          <p:txBody>
            <a:bodyPr anchor="ctr"/>
            <a:lstStyle/>
            <a:p>
              <a:pPr algn="ctr"/>
            </a:p>
          </p:txBody>
        </p:sp>
        <p:sp>
          <p:nvSpPr>
            <p:cNvPr id="978" name="íşḷïḑé"/>
            <p:cNvSpPr/>
            <p:nvPr/>
          </p:nvSpPr>
          <p:spPr bwMode="auto">
            <a:xfrm>
              <a:off x="2580108" y="4944086"/>
              <a:ext cx="178982" cy="134237"/>
            </a:xfrm>
            <a:custGeom>
              <a:avLst/>
              <a:gdLst>
                <a:gd name="T0" fmla="*/ 45 w 49"/>
                <a:gd name="T1" fmla="*/ 18 h 37"/>
                <a:gd name="T2" fmla="*/ 31 w 49"/>
                <a:gd name="T3" fmla="*/ 0 h 37"/>
                <a:gd name="T4" fmla="*/ 4 w 49"/>
                <a:gd name="T5" fmla="*/ 18 h 37"/>
                <a:gd name="T6" fmla="*/ 18 w 49"/>
                <a:gd name="T7" fmla="*/ 37 h 37"/>
                <a:gd name="T8" fmla="*/ 45 w 49"/>
                <a:gd name="T9" fmla="*/ 18 h 37"/>
              </a:gdLst>
              <a:ahLst/>
              <a:cxnLst>
                <a:cxn ang="0">
                  <a:pos x="T0" y="T1"/>
                </a:cxn>
                <a:cxn ang="0">
                  <a:pos x="T2" y="T3"/>
                </a:cxn>
                <a:cxn ang="0">
                  <a:pos x="T4" y="T5"/>
                </a:cxn>
                <a:cxn ang="0">
                  <a:pos x="T6" y="T7"/>
                </a:cxn>
                <a:cxn ang="0">
                  <a:pos x="T8" y="T9"/>
                </a:cxn>
              </a:cxnLst>
              <a:rect l="0" t="0" r="r" b="b"/>
              <a:pathLst>
                <a:path w="49" h="37">
                  <a:moveTo>
                    <a:pt x="45" y="18"/>
                  </a:moveTo>
                  <a:cubicBezTo>
                    <a:pt x="49" y="8"/>
                    <a:pt x="42" y="0"/>
                    <a:pt x="31" y="0"/>
                  </a:cubicBezTo>
                  <a:cubicBezTo>
                    <a:pt x="19" y="0"/>
                    <a:pt x="7" y="8"/>
                    <a:pt x="4" y="18"/>
                  </a:cubicBezTo>
                  <a:cubicBezTo>
                    <a:pt x="0" y="29"/>
                    <a:pt x="7" y="37"/>
                    <a:pt x="18" y="37"/>
                  </a:cubicBezTo>
                  <a:cubicBezTo>
                    <a:pt x="30" y="37"/>
                    <a:pt x="42" y="29"/>
                    <a:pt x="45" y="18"/>
                  </a:cubicBezTo>
                  <a:close/>
                </a:path>
              </a:pathLst>
            </a:custGeom>
            <a:grpFill/>
            <a:ln>
              <a:noFill/>
            </a:ln>
          </p:spPr>
          <p:txBody>
            <a:bodyPr anchor="ctr"/>
            <a:lstStyle/>
            <a:p>
              <a:pPr algn="ctr"/>
            </a:p>
          </p:txBody>
        </p:sp>
        <p:sp>
          <p:nvSpPr>
            <p:cNvPr id="979" name="ïṩ1îḓê"/>
            <p:cNvSpPr/>
            <p:nvPr/>
          </p:nvSpPr>
          <p:spPr bwMode="auto">
            <a:xfrm>
              <a:off x="2766805" y="4944086"/>
              <a:ext cx="174353" cy="134237"/>
            </a:xfrm>
            <a:custGeom>
              <a:avLst/>
              <a:gdLst>
                <a:gd name="T0" fmla="*/ 45 w 48"/>
                <a:gd name="T1" fmla="*/ 18 h 37"/>
                <a:gd name="T2" fmla="*/ 30 w 48"/>
                <a:gd name="T3" fmla="*/ 0 h 37"/>
                <a:gd name="T4" fmla="*/ 4 w 48"/>
                <a:gd name="T5" fmla="*/ 18 h 37"/>
                <a:gd name="T6" fmla="*/ 19 w 48"/>
                <a:gd name="T7" fmla="*/ 37 h 37"/>
                <a:gd name="T8" fmla="*/ 45 w 48"/>
                <a:gd name="T9" fmla="*/ 18 h 37"/>
              </a:gdLst>
              <a:ahLst/>
              <a:cxnLst>
                <a:cxn ang="0">
                  <a:pos x="T0" y="T1"/>
                </a:cxn>
                <a:cxn ang="0">
                  <a:pos x="T2" y="T3"/>
                </a:cxn>
                <a:cxn ang="0">
                  <a:pos x="T4" y="T5"/>
                </a:cxn>
                <a:cxn ang="0">
                  <a:pos x="T6" y="T7"/>
                </a:cxn>
                <a:cxn ang="0">
                  <a:pos x="T8" y="T9"/>
                </a:cxn>
              </a:cxnLst>
              <a:rect l="0" t="0" r="r" b="b"/>
              <a:pathLst>
                <a:path w="48" h="37">
                  <a:moveTo>
                    <a:pt x="45" y="18"/>
                  </a:moveTo>
                  <a:cubicBezTo>
                    <a:pt x="48" y="8"/>
                    <a:pt x="41" y="0"/>
                    <a:pt x="30" y="0"/>
                  </a:cubicBezTo>
                  <a:cubicBezTo>
                    <a:pt x="19" y="0"/>
                    <a:pt x="7" y="8"/>
                    <a:pt x="4" y="18"/>
                  </a:cubicBezTo>
                  <a:cubicBezTo>
                    <a:pt x="0" y="29"/>
                    <a:pt x="7" y="37"/>
                    <a:pt x="19" y="37"/>
                  </a:cubicBezTo>
                  <a:cubicBezTo>
                    <a:pt x="30" y="37"/>
                    <a:pt x="42" y="29"/>
                    <a:pt x="45" y="18"/>
                  </a:cubicBezTo>
                  <a:close/>
                </a:path>
              </a:pathLst>
            </a:custGeom>
            <a:grpFill/>
            <a:ln>
              <a:noFill/>
            </a:ln>
          </p:spPr>
          <p:txBody>
            <a:bodyPr anchor="ctr"/>
            <a:lstStyle/>
            <a:p>
              <a:pPr algn="ctr"/>
            </a:p>
          </p:txBody>
        </p:sp>
        <p:sp>
          <p:nvSpPr>
            <p:cNvPr id="980" name="ïşľíḑê"/>
            <p:cNvSpPr/>
            <p:nvPr/>
          </p:nvSpPr>
          <p:spPr bwMode="auto">
            <a:xfrm>
              <a:off x="2336323" y="5107638"/>
              <a:ext cx="178982" cy="138865"/>
            </a:xfrm>
            <a:custGeom>
              <a:avLst/>
              <a:gdLst>
                <a:gd name="T0" fmla="*/ 46 w 49"/>
                <a:gd name="T1" fmla="*/ 19 h 38"/>
                <a:gd name="T2" fmla="*/ 31 w 49"/>
                <a:gd name="T3" fmla="*/ 0 h 38"/>
                <a:gd name="T4" fmla="*/ 4 w 49"/>
                <a:gd name="T5" fmla="*/ 19 h 38"/>
                <a:gd name="T6" fmla="*/ 18 w 49"/>
                <a:gd name="T7" fmla="*/ 38 h 38"/>
                <a:gd name="T8" fmla="*/ 46 w 49"/>
                <a:gd name="T9" fmla="*/ 19 h 38"/>
              </a:gdLst>
              <a:ahLst/>
              <a:cxnLst>
                <a:cxn ang="0">
                  <a:pos x="T0" y="T1"/>
                </a:cxn>
                <a:cxn ang="0">
                  <a:pos x="T2" y="T3"/>
                </a:cxn>
                <a:cxn ang="0">
                  <a:pos x="T4" y="T5"/>
                </a:cxn>
                <a:cxn ang="0">
                  <a:pos x="T6" y="T7"/>
                </a:cxn>
                <a:cxn ang="0">
                  <a:pos x="T8" y="T9"/>
                </a:cxn>
              </a:cxnLst>
              <a:rect l="0" t="0" r="r" b="b"/>
              <a:pathLst>
                <a:path w="49" h="38">
                  <a:moveTo>
                    <a:pt x="46" y="19"/>
                  </a:moveTo>
                  <a:cubicBezTo>
                    <a:pt x="49" y="9"/>
                    <a:pt x="43" y="0"/>
                    <a:pt x="31" y="0"/>
                  </a:cubicBezTo>
                  <a:cubicBezTo>
                    <a:pt x="20" y="0"/>
                    <a:pt x="7" y="9"/>
                    <a:pt x="4" y="19"/>
                  </a:cubicBezTo>
                  <a:cubicBezTo>
                    <a:pt x="0" y="30"/>
                    <a:pt x="6" y="38"/>
                    <a:pt x="18" y="38"/>
                  </a:cubicBezTo>
                  <a:cubicBezTo>
                    <a:pt x="30" y="38"/>
                    <a:pt x="42" y="30"/>
                    <a:pt x="46" y="19"/>
                  </a:cubicBezTo>
                  <a:close/>
                </a:path>
              </a:pathLst>
            </a:custGeom>
            <a:grpFill/>
            <a:ln>
              <a:noFill/>
            </a:ln>
          </p:spPr>
          <p:txBody>
            <a:bodyPr anchor="ctr"/>
            <a:lstStyle/>
            <a:p>
              <a:pPr algn="ctr"/>
            </a:p>
          </p:txBody>
        </p:sp>
        <p:sp>
          <p:nvSpPr>
            <p:cNvPr id="981" name="ísľíḋè"/>
            <p:cNvSpPr/>
            <p:nvPr/>
          </p:nvSpPr>
          <p:spPr bwMode="auto">
            <a:xfrm>
              <a:off x="2526106" y="5107638"/>
              <a:ext cx="178982" cy="138865"/>
            </a:xfrm>
            <a:custGeom>
              <a:avLst/>
              <a:gdLst>
                <a:gd name="T0" fmla="*/ 45 w 49"/>
                <a:gd name="T1" fmla="*/ 19 h 38"/>
                <a:gd name="T2" fmla="*/ 31 w 49"/>
                <a:gd name="T3" fmla="*/ 0 h 38"/>
                <a:gd name="T4" fmla="*/ 3 w 49"/>
                <a:gd name="T5" fmla="*/ 19 h 38"/>
                <a:gd name="T6" fmla="*/ 18 w 49"/>
                <a:gd name="T7" fmla="*/ 38 h 38"/>
                <a:gd name="T8" fmla="*/ 45 w 49"/>
                <a:gd name="T9" fmla="*/ 19 h 38"/>
              </a:gdLst>
              <a:ahLst/>
              <a:cxnLst>
                <a:cxn ang="0">
                  <a:pos x="T0" y="T1"/>
                </a:cxn>
                <a:cxn ang="0">
                  <a:pos x="T2" y="T3"/>
                </a:cxn>
                <a:cxn ang="0">
                  <a:pos x="T4" y="T5"/>
                </a:cxn>
                <a:cxn ang="0">
                  <a:pos x="T6" y="T7"/>
                </a:cxn>
                <a:cxn ang="0">
                  <a:pos x="T8" y="T9"/>
                </a:cxn>
              </a:cxnLst>
              <a:rect l="0" t="0" r="r" b="b"/>
              <a:pathLst>
                <a:path w="49" h="38">
                  <a:moveTo>
                    <a:pt x="45" y="19"/>
                  </a:moveTo>
                  <a:cubicBezTo>
                    <a:pt x="49" y="9"/>
                    <a:pt x="42" y="0"/>
                    <a:pt x="31" y="0"/>
                  </a:cubicBezTo>
                  <a:cubicBezTo>
                    <a:pt x="19" y="0"/>
                    <a:pt x="7" y="9"/>
                    <a:pt x="3" y="19"/>
                  </a:cubicBezTo>
                  <a:cubicBezTo>
                    <a:pt x="0" y="30"/>
                    <a:pt x="6" y="38"/>
                    <a:pt x="18" y="38"/>
                  </a:cubicBezTo>
                  <a:cubicBezTo>
                    <a:pt x="30" y="38"/>
                    <a:pt x="42" y="30"/>
                    <a:pt x="45" y="19"/>
                  </a:cubicBezTo>
                  <a:close/>
                </a:path>
              </a:pathLst>
            </a:custGeom>
            <a:grpFill/>
            <a:ln>
              <a:noFill/>
            </a:ln>
          </p:spPr>
          <p:txBody>
            <a:bodyPr anchor="ctr"/>
            <a:lstStyle/>
            <a:p>
              <a:pPr algn="ctr"/>
            </a:p>
          </p:txBody>
        </p:sp>
        <p:sp>
          <p:nvSpPr>
            <p:cNvPr id="982" name="î$ľide"/>
            <p:cNvSpPr/>
            <p:nvPr/>
          </p:nvSpPr>
          <p:spPr bwMode="auto">
            <a:xfrm>
              <a:off x="2274605" y="5280448"/>
              <a:ext cx="182068" cy="145037"/>
            </a:xfrm>
            <a:custGeom>
              <a:avLst/>
              <a:gdLst>
                <a:gd name="T0" fmla="*/ 46 w 50"/>
                <a:gd name="T1" fmla="*/ 20 h 40"/>
                <a:gd name="T2" fmla="*/ 32 w 50"/>
                <a:gd name="T3" fmla="*/ 0 h 40"/>
                <a:gd name="T4" fmla="*/ 4 w 50"/>
                <a:gd name="T5" fmla="*/ 20 h 40"/>
                <a:gd name="T6" fmla="*/ 18 w 50"/>
                <a:gd name="T7" fmla="*/ 40 h 40"/>
                <a:gd name="T8" fmla="*/ 46 w 50"/>
                <a:gd name="T9" fmla="*/ 20 h 40"/>
              </a:gdLst>
              <a:ahLst/>
              <a:cxnLst>
                <a:cxn ang="0">
                  <a:pos x="T0" y="T1"/>
                </a:cxn>
                <a:cxn ang="0">
                  <a:pos x="T2" y="T3"/>
                </a:cxn>
                <a:cxn ang="0">
                  <a:pos x="T4" y="T5"/>
                </a:cxn>
                <a:cxn ang="0">
                  <a:pos x="T6" y="T7"/>
                </a:cxn>
                <a:cxn ang="0">
                  <a:pos x="T8" y="T9"/>
                </a:cxn>
              </a:cxnLst>
              <a:rect l="0" t="0" r="r" b="b"/>
              <a:pathLst>
                <a:path w="50" h="40">
                  <a:moveTo>
                    <a:pt x="46" y="20"/>
                  </a:moveTo>
                  <a:cubicBezTo>
                    <a:pt x="50" y="9"/>
                    <a:pt x="44" y="0"/>
                    <a:pt x="32" y="0"/>
                  </a:cubicBezTo>
                  <a:cubicBezTo>
                    <a:pt x="20" y="0"/>
                    <a:pt x="7" y="9"/>
                    <a:pt x="4" y="20"/>
                  </a:cubicBezTo>
                  <a:cubicBezTo>
                    <a:pt x="0" y="31"/>
                    <a:pt x="6" y="40"/>
                    <a:pt x="18" y="40"/>
                  </a:cubicBezTo>
                  <a:cubicBezTo>
                    <a:pt x="30" y="40"/>
                    <a:pt x="43" y="31"/>
                    <a:pt x="46" y="20"/>
                  </a:cubicBezTo>
                  <a:close/>
                </a:path>
              </a:pathLst>
            </a:custGeom>
            <a:grpFill/>
            <a:ln>
              <a:noFill/>
            </a:ln>
          </p:spPr>
          <p:txBody>
            <a:bodyPr anchor="ctr"/>
            <a:lstStyle/>
            <a:p>
              <a:pPr algn="ctr"/>
            </a:p>
          </p:txBody>
        </p:sp>
        <p:sp>
          <p:nvSpPr>
            <p:cNvPr id="983" name="ísḻiḓé"/>
            <p:cNvSpPr/>
            <p:nvPr/>
          </p:nvSpPr>
          <p:spPr bwMode="auto">
            <a:xfrm>
              <a:off x="2464388" y="5280448"/>
              <a:ext cx="185154" cy="145037"/>
            </a:xfrm>
            <a:custGeom>
              <a:avLst/>
              <a:gdLst>
                <a:gd name="T0" fmla="*/ 47 w 51"/>
                <a:gd name="T1" fmla="*/ 20 h 40"/>
                <a:gd name="T2" fmla="*/ 32 w 51"/>
                <a:gd name="T3" fmla="*/ 0 h 40"/>
                <a:gd name="T4" fmla="*/ 4 w 51"/>
                <a:gd name="T5" fmla="*/ 20 h 40"/>
                <a:gd name="T6" fmla="*/ 19 w 51"/>
                <a:gd name="T7" fmla="*/ 40 h 40"/>
                <a:gd name="T8" fmla="*/ 47 w 51"/>
                <a:gd name="T9" fmla="*/ 20 h 40"/>
              </a:gdLst>
              <a:ahLst/>
              <a:cxnLst>
                <a:cxn ang="0">
                  <a:pos x="T0" y="T1"/>
                </a:cxn>
                <a:cxn ang="0">
                  <a:pos x="T2" y="T3"/>
                </a:cxn>
                <a:cxn ang="0">
                  <a:pos x="T4" y="T5"/>
                </a:cxn>
                <a:cxn ang="0">
                  <a:pos x="T6" y="T7"/>
                </a:cxn>
                <a:cxn ang="0">
                  <a:pos x="T8" y="T9"/>
                </a:cxn>
              </a:cxnLst>
              <a:rect l="0" t="0" r="r" b="b"/>
              <a:pathLst>
                <a:path w="51" h="40">
                  <a:moveTo>
                    <a:pt x="47" y="20"/>
                  </a:moveTo>
                  <a:cubicBezTo>
                    <a:pt x="51" y="9"/>
                    <a:pt x="44" y="0"/>
                    <a:pt x="32" y="0"/>
                  </a:cubicBezTo>
                  <a:cubicBezTo>
                    <a:pt x="20" y="0"/>
                    <a:pt x="8" y="9"/>
                    <a:pt x="4" y="20"/>
                  </a:cubicBezTo>
                  <a:cubicBezTo>
                    <a:pt x="0" y="31"/>
                    <a:pt x="7" y="40"/>
                    <a:pt x="19" y="40"/>
                  </a:cubicBezTo>
                  <a:cubicBezTo>
                    <a:pt x="31" y="40"/>
                    <a:pt x="43" y="31"/>
                    <a:pt x="47" y="20"/>
                  </a:cubicBezTo>
                  <a:close/>
                </a:path>
              </a:pathLst>
            </a:custGeom>
            <a:grpFill/>
            <a:ln>
              <a:noFill/>
            </a:ln>
          </p:spPr>
          <p:txBody>
            <a:bodyPr anchor="ctr"/>
            <a:lstStyle/>
            <a:p>
              <a:pPr algn="ctr"/>
            </a:p>
          </p:txBody>
        </p:sp>
        <p:sp>
          <p:nvSpPr>
            <p:cNvPr id="984" name="isľídê"/>
            <p:cNvSpPr/>
            <p:nvPr/>
          </p:nvSpPr>
          <p:spPr bwMode="auto">
            <a:xfrm>
              <a:off x="2208259" y="5454801"/>
              <a:ext cx="186697" cy="154295"/>
            </a:xfrm>
            <a:custGeom>
              <a:avLst/>
              <a:gdLst>
                <a:gd name="T0" fmla="*/ 47 w 51"/>
                <a:gd name="T1" fmla="*/ 21 h 42"/>
                <a:gd name="T2" fmla="*/ 33 w 51"/>
                <a:gd name="T3" fmla="*/ 0 h 42"/>
                <a:gd name="T4" fmla="*/ 4 w 51"/>
                <a:gd name="T5" fmla="*/ 21 h 42"/>
                <a:gd name="T6" fmla="*/ 18 w 51"/>
                <a:gd name="T7" fmla="*/ 42 h 42"/>
                <a:gd name="T8" fmla="*/ 47 w 51"/>
                <a:gd name="T9" fmla="*/ 21 h 42"/>
              </a:gdLst>
              <a:ahLst/>
              <a:cxnLst>
                <a:cxn ang="0">
                  <a:pos x="T0" y="T1"/>
                </a:cxn>
                <a:cxn ang="0">
                  <a:pos x="T2" y="T3"/>
                </a:cxn>
                <a:cxn ang="0">
                  <a:pos x="T4" y="T5"/>
                </a:cxn>
                <a:cxn ang="0">
                  <a:pos x="T6" y="T7"/>
                </a:cxn>
                <a:cxn ang="0">
                  <a:pos x="T8" y="T9"/>
                </a:cxn>
              </a:cxnLst>
              <a:rect l="0" t="0" r="r" b="b"/>
              <a:pathLst>
                <a:path w="51" h="42">
                  <a:moveTo>
                    <a:pt x="47" y="21"/>
                  </a:moveTo>
                  <a:cubicBezTo>
                    <a:pt x="51" y="10"/>
                    <a:pt x="45" y="0"/>
                    <a:pt x="33" y="0"/>
                  </a:cubicBezTo>
                  <a:cubicBezTo>
                    <a:pt x="21" y="0"/>
                    <a:pt x="8" y="10"/>
                    <a:pt x="4" y="21"/>
                  </a:cubicBezTo>
                  <a:cubicBezTo>
                    <a:pt x="0" y="32"/>
                    <a:pt x="6" y="42"/>
                    <a:pt x="18" y="42"/>
                  </a:cubicBezTo>
                  <a:cubicBezTo>
                    <a:pt x="30" y="42"/>
                    <a:pt x="44" y="32"/>
                    <a:pt x="47" y="21"/>
                  </a:cubicBezTo>
                  <a:close/>
                </a:path>
              </a:pathLst>
            </a:custGeom>
            <a:grpFill/>
            <a:ln>
              <a:noFill/>
            </a:ln>
          </p:spPr>
          <p:txBody>
            <a:bodyPr anchor="ctr"/>
            <a:lstStyle/>
            <a:p>
              <a:pPr algn="ctr"/>
            </a:p>
          </p:txBody>
        </p:sp>
        <p:sp>
          <p:nvSpPr>
            <p:cNvPr id="985" name="íşḷïďè"/>
            <p:cNvSpPr/>
            <p:nvPr/>
          </p:nvSpPr>
          <p:spPr bwMode="auto">
            <a:xfrm>
              <a:off x="2401126" y="5454801"/>
              <a:ext cx="189783" cy="154295"/>
            </a:xfrm>
            <a:custGeom>
              <a:avLst/>
              <a:gdLst>
                <a:gd name="T0" fmla="*/ 48 w 52"/>
                <a:gd name="T1" fmla="*/ 21 h 42"/>
                <a:gd name="T2" fmla="*/ 33 w 52"/>
                <a:gd name="T3" fmla="*/ 0 h 42"/>
                <a:gd name="T4" fmla="*/ 4 w 52"/>
                <a:gd name="T5" fmla="*/ 21 h 42"/>
                <a:gd name="T6" fmla="*/ 19 w 52"/>
                <a:gd name="T7" fmla="*/ 42 h 42"/>
                <a:gd name="T8" fmla="*/ 48 w 52"/>
                <a:gd name="T9" fmla="*/ 21 h 42"/>
              </a:gdLst>
              <a:ahLst/>
              <a:cxnLst>
                <a:cxn ang="0">
                  <a:pos x="T0" y="T1"/>
                </a:cxn>
                <a:cxn ang="0">
                  <a:pos x="T2" y="T3"/>
                </a:cxn>
                <a:cxn ang="0">
                  <a:pos x="T4" y="T5"/>
                </a:cxn>
                <a:cxn ang="0">
                  <a:pos x="T6" y="T7"/>
                </a:cxn>
                <a:cxn ang="0">
                  <a:pos x="T8" y="T9"/>
                </a:cxn>
              </a:cxnLst>
              <a:rect l="0" t="0" r="r" b="b"/>
              <a:pathLst>
                <a:path w="52" h="42">
                  <a:moveTo>
                    <a:pt x="48" y="21"/>
                  </a:moveTo>
                  <a:cubicBezTo>
                    <a:pt x="52" y="10"/>
                    <a:pt x="45" y="0"/>
                    <a:pt x="33" y="0"/>
                  </a:cubicBezTo>
                  <a:cubicBezTo>
                    <a:pt x="21" y="0"/>
                    <a:pt x="8" y="10"/>
                    <a:pt x="4" y="21"/>
                  </a:cubicBezTo>
                  <a:cubicBezTo>
                    <a:pt x="0" y="32"/>
                    <a:pt x="7" y="42"/>
                    <a:pt x="19" y="42"/>
                  </a:cubicBezTo>
                  <a:cubicBezTo>
                    <a:pt x="31" y="42"/>
                    <a:pt x="44" y="32"/>
                    <a:pt x="48" y="21"/>
                  </a:cubicBezTo>
                  <a:close/>
                </a:path>
              </a:pathLst>
            </a:custGeom>
            <a:grpFill/>
            <a:ln>
              <a:noFill/>
            </a:ln>
          </p:spPr>
          <p:txBody>
            <a:bodyPr anchor="ctr"/>
            <a:lstStyle/>
            <a:p>
              <a:pPr algn="ctr"/>
            </a:p>
          </p:txBody>
        </p:sp>
        <p:sp>
          <p:nvSpPr>
            <p:cNvPr id="986" name="íṣľidê"/>
            <p:cNvSpPr/>
            <p:nvPr/>
          </p:nvSpPr>
          <p:spPr bwMode="auto">
            <a:xfrm>
              <a:off x="2138826" y="5641497"/>
              <a:ext cx="194411" cy="154295"/>
            </a:xfrm>
            <a:custGeom>
              <a:avLst/>
              <a:gdLst>
                <a:gd name="T0" fmla="*/ 49 w 53"/>
                <a:gd name="T1" fmla="*/ 21 h 42"/>
                <a:gd name="T2" fmla="*/ 34 w 53"/>
                <a:gd name="T3" fmla="*/ 0 h 42"/>
                <a:gd name="T4" fmla="*/ 4 w 53"/>
                <a:gd name="T5" fmla="*/ 21 h 42"/>
                <a:gd name="T6" fmla="*/ 19 w 53"/>
                <a:gd name="T7" fmla="*/ 42 h 42"/>
                <a:gd name="T8" fmla="*/ 49 w 53"/>
                <a:gd name="T9" fmla="*/ 21 h 42"/>
              </a:gdLst>
              <a:ahLst/>
              <a:cxnLst>
                <a:cxn ang="0">
                  <a:pos x="T0" y="T1"/>
                </a:cxn>
                <a:cxn ang="0">
                  <a:pos x="T2" y="T3"/>
                </a:cxn>
                <a:cxn ang="0">
                  <a:pos x="T4" y="T5"/>
                </a:cxn>
                <a:cxn ang="0">
                  <a:pos x="T6" y="T7"/>
                </a:cxn>
                <a:cxn ang="0">
                  <a:pos x="T8" y="T9"/>
                </a:cxn>
              </a:cxnLst>
              <a:rect l="0" t="0" r="r" b="b"/>
              <a:pathLst>
                <a:path w="53" h="42">
                  <a:moveTo>
                    <a:pt x="49" y="21"/>
                  </a:moveTo>
                  <a:cubicBezTo>
                    <a:pt x="53" y="9"/>
                    <a:pt x="46" y="0"/>
                    <a:pt x="34" y="0"/>
                  </a:cubicBezTo>
                  <a:cubicBezTo>
                    <a:pt x="22" y="0"/>
                    <a:pt x="9" y="9"/>
                    <a:pt x="4" y="21"/>
                  </a:cubicBezTo>
                  <a:cubicBezTo>
                    <a:pt x="0" y="33"/>
                    <a:pt x="7" y="42"/>
                    <a:pt x="19" y="42"/>
                  </a:cubicBezTo>
                  <a:cubicBezTo>
                    <a:pt x="31" y="42"/>
                    <a:pt x="45" y="33"/>
                    <a:pt x="49" y="21"/>
                  </a:cubicBezTo>
                  <a:close/>
                </a:path>
              </a:pathLst>
            </a:custGeom>
            <a:grpFill/>
            <a:ln>
              <a:noFill/>
            </a:ln>
          </p:spPr>
          <p:txBody>
            <a:bodyPr anchor="ctr"/>
            <a:lstStyle/>
            <a:p>
              <a:pPr algn="ctr"/>
            </a:p>
          </p:txBody>
        </p:sp>
        <p:sp>
          <p:nvSpPr>
            <p:cNvPr id="987" name="îşḷíḋè"/>
            <p:cNvSpPr/>
            <p:nvPr/>
          </p:nvSpPr>
          <p:spPr bwMode="auto">
            <a:xfrm>
              <a:off x="2339409" y="5641497"/>
              <a:ext cx="189783" cy="154295"/>
            </a:xfrm>
            <a:custGeom>
              <a:avLst/>
              <a:gdLst>
                <a:gd name="T0" fmla="*/ 48 w 52"/>
                <a:gd name="T1" fmla="*/ 21 h 42"/>
                <a:gd name="T2" fmla="*/ 33 w 52"/>
                <a:gd name="T3" fmla="*/ 0 h 42"/>
                <a:gd name="T4" fmla="*/ 4 w 52"/>
                <a:gd name="T5" fmla="*/ 21 h 42"/>
                <a:gd name="T6" fmla="*/ 19 w 52"/>
                <a:gd name="T7" fmla="*/ 42 h 42"/>
                <a:gd name="T8" fmla="*/ 48 w 52"/>
                <a:gd name="T9" fmla="*/ 21 h 42"/>
              </a:gdLst>
              <a:ahLst/>
              <a:cxnLst>
                <a:cxn ang="0">
                  <a:pos x="T0" y="T1"/>
                </a:cxn>
                <a:cxn ang="0">
                  <a:pos x="T2" y="T3"/>
                </a:cxn>
                <a:cxn ang="0">
                  <a:pos x="T4" y="T5"/>
                </a:cxn>
                <a:cxn ang="0">
                  <a:pos x="T6" y="T7"/>
                </a:cxn>
                <a:cxn ang="0">
                  <a:pos x="T8" y="T9"/>
                </a:cxn>
              </a:cxnLst>
              <a:rect l="0" t="0" r="r" b="b"/>
              <a:pathLst>
                <a:path w="52" h="42">
                  <a:moveTo>
                    <a:pt x="48" y="21"/>
                  </a:moveTo>
                  <a:cubicBezTo>
                    <a:pt x="52" y="9"/>
                    <a:pt x="45" y="0"/>
                    <a:pt x="33" y="0"/>
                  </a:cubicBezTo>
                  <a:cubicBezTo>
                    <a:pt x="21" y="0"/>
                    <a:pt x="8" y="9"/>
                    <a:pt x="4" y="21"/>
                  </a:cubicBezTo>
                  <a:cubicBezTo>
                    <a:pt x="0" y="33"/>
                    <a:pt x="7" y="42"/>
                    <a:pt x="19" y="42"/>
                  </a:cubicBezTo>
                  <a:cubicBezTo>
                    <a:pt x="31" y="42"/>
                    <a:pt x="45" y="33"/>
                    <a:pt x="48" y="21"/>
                  </a:cubicBezTo>
                  <a:close/>
                </a:path>
              </a:pathLst>
            </a:custGeom>
            <a:grpFill/>
            <a:ln>
              <a:noFill/>
            </a:ln>
          </p:spPr>
          <p:txBody>
            <a:bodyPr anchor="ctr"/>
            <a:lstStyle/>
            <a:p>
              <a:pPr algn="ctr"/>
            </a:p>
          </p:txBody>
        </p:sp>
        <p:sp>
          <p:nvSpPr>
            <p:cNvPr id="988" name="iṣľiḍé"/>
            <p:cNvSpPr/>
            <p:nvPr/>
          </p:nvSpPr>
          <p:spPr bwMode="auto">
            <a:xfrm>
              <a:off x="2539992" y="5641497"/>
              <a:ext cx="186697" cy="154295"/>
            </a:xfrm>
            <a:custGeom>
              <a:avLst/>
              <a:gdLst>
                <a:gd name="T0" fmla="*/ 48 w 51"/>
                <a:gd name="T1" fmla="*/ 21 h 42"/>
                <a:gd name="T2" fmla="*/ 32 w 51"/>
                <a:gd name="T3" fmla="*/ 0 h 42"/>
                <a:gd name="T4" fmla="*/ 3 w 51"/>
                <a:gd name="T5" fmla="*/ 21 h 42"/>
                <a:gd name="T6" fmla="*/ 19 w 51"/>
                <a:gd name="T7" fmla="*/ 42 h 42"/>
                <a:gd name="T8" fmla="*/ 48 w 51"/>
                <a:gd name="T9" fmla="*/ 21 h 42"/>
              </a:gdLst>
              <a:ahLst/>
              <a:cxnLst>
                <a:cxn ang="0">
                  <a:pos x="T0" y="T1"/>
                </a:cxn>
                <a:cxn ang="0">
                  <a:pos x="T2" y="T3"/>
                </a:cxn>
                <a:cxn ang="0">
                  <a:pos x="T4" y="T5"/>
                </a:cxn>
                <a:cxn ang="0">
                  <a:pos x="T6" y="T7"/>
                </a:cxn>
                <a:cxn ang="0">
                  <a:pos x="T8" y="T9"/>
                </a:cxn>
              </a:cxnLst>
              <a:rect l="0" t="0" r="r" b="b"/>
              <a:pathLst>
                <a:path w="51" h="42">
                  <a:moveTo>
                    <a:pt x="48" y="21"/>
                  </a:moveTo>
                  <a:cubicBezTo>
                    <a:pt x="51" y="9"/>
                    <a:pt x="44" y="0"/>
                    <a:pt x="32" y="0"/>
                  </a:cubicBezTo>
                  <a:cubicBezTo>
                    <a:pt x="20" y="0"/>
                    <a:pt x="7" y="9"/>
                    <a:pt x="3" y="21"/>
                  </a:cubicBezTo>
                  <a:cubicBezTo>
                    <a:pt x="0" y="33"/>
                    <a:pt x="7" y="42"/>
                    <a:pt x="19" y="42"/>
                  </a:cubicBezTo>
                  <a:cubicBezTo>
                    <a:pt x="31" y="42"/>
                    <a:pt x="44" y="33"/>
                    <a:pt x="48" y="21"/>
                  </a:cubicBezTo>
                  <a:close/>
                </a:path>
              </a:pathLst>
            </a:custGeom>
            <a:grpFill/>
            <a:ln>
              <a:noFill/>
            </a:ln>
          </p:spPr>
          <p:txBody>
            <a:bodyPr anchor="ctr"/>
            <a:lstStyle/>
            <a:p>
              <a:pPr algn="ctr"/>
            </a:p>
          </p:txBody>
        </p:sp>
      </p:grpSp>
      <p:sp>
        <p:nvSpPr>
          <p:cNvPr id="6" name="矩形 5"/>
          <p:cNvSpPr/>
          <p:nvPr userDrawn="1"/>
        </p:nvSpPr>
        <p:spPr>
          <a:xfrm>
            <a:off x="0" y="1866900"/>
            <a:ext cx="12192000" cy="3529330"/>
          </a:xfrm>
          <a:prstGeom prst="rect">
            <a:avLst/>
          </a:prstGeom>
          <a:blipFill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zh-CN" altLang="en-US"/>
          </a:p>
        </p:txBody>
      </p:sp>
      <p:sp>
        <p:nvSpPr>
          <p:cNvPr id="12" name="文本占位符 13"/>
          <p:cNvSpPr>
            <a:spLocks noGrp="1"/>
          </p:cNvSpPr>
          <p:nvPr>
            <p:ph type="body" sz="quarter" idx="10" hasCustomPrompt="1"/>
          </p:nvPr>
        </p:nvSpPr>
        <p:spPr>
          <a:xfrm>
            <a:off x="673099" y="4482342"/>
            <a:ext cx="10845800" cy="296271"/>
          </a:xfrm>
        </p:spPr>
        <p:txBody>
          <a:bodyPr vert="horz" anchor="ctr">
            <a:noAutofit/>
          </a:bodyPr>
          <a:lstStyle>
            <a:lvl1pPr marL="0" indent="0" algn="l">
              <a:buFont typeface="Arial" panose="020B0604020202020204" pitchFamily="34" charset="0"/>
              <a:buNone/>
              <a:defRPr sz="14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13" name="文本占位符 13"/>
          <p:cNvSpPr>
            <a:spLocks noGrp="1"/>
          </p:cNvSpPr>
          <p:nvPr>
            <p:ph type="body" sz="quarter" idx="11" hasCustomPrompt="1"/>
          </p:nvPr>
        </p:nvSpPr>
        <p:spPr>
          <a:xfrm>
            <a:off x="673099" y="4778613"/>
            <a:ext cx="10845800" cy="296271"/>
          </a:xfrm>
        </p:spPr>
        <p:txBody>
          <a:bodyPr vert="horz" anchor="ctr">
            <a:noAutofit/>
          </a:bodyPr>
          <a:lstStyle>
            <a:lvl1pPr marL="0" indent="0" algn="l">
              <a:buFont typeface="Arial" panose="020B0604020202020204" pitchFamily="34" charset="0"/>
              <a:buNone/>
              <a:defRPr sz="14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
        <p:nvSpPr>
          <p:cNvPr id="7" name="Rectangle 4_1"/>
          <p:cNvSpPr/>
          <p:nvPr userDrawn="1"/>
        </p:nvSpPr>
        <p:spPr>
          <a:xfrm>
            <a:off x="0" y="1863725"/>
            <a:ext cx="12192000" cy="3540125"/>
          </a:xfrm>
          <a:prstGeom prst="rect">
            <a:avLst/>
          </a:prstGeom>
          <a:gradFill>
            <a:gsLst>
              <a:gs pos="69000">
                <a:srgbClr val="83A1CC">
                  <a:alpha val="48000"/>
                </a:srgbClr>
              </a:gs>
              <a:gs pos="0">
                <a:srgbClr val="064398"/>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05296-3ABF-435C-8036-E71F96C96A0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fld>
            <a:endParaRPr lang="zh-CN" altLang="en-US"/>
          </a:p>
        </p:txBody>
      </p:sp>
      <p:sp>
        <p:nvSpPr>
          <p:cNvPr id="162" name="文本框 161"/>
          <p:cNvSpPr txBox="1"/>
          <p:nvPr userDrawn="1"/>
        </p:nvSpPr>
        <p:spPr>
          <a:xfrm>
            <a:off x="10433685" y="6496050"/>
            <a:ext cx="1244600" cy="213995"/>
          </a:xfrm>
          <a:prstGeom prst="rect">
            <a:avLst/>
          </a:prstGeom>
          <a:noFill/>
        </p:spPr>
        <p:txBody>
          <a:bodyPr wrap="square" rtlCol="0">
            <a:sp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solidFill>
                  <a:srgbClr val="363636">
                    <a:tint val="75000"/>
                  </a:srgbClr>
                </a:solidFill>
              </a:rPr>
            </a:fld>
            <a:endParaRPr lang="zh-CN" altLang="en-US">
              <a:solidFill>
                <a:srgbClr val="363636">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363636">
                  <a:tint val="75000"/>
                </a:srgbClr>
              </a:solidFill>
            </a:endParaRPr>
          </a:p>
        </p:txBody>
      </p:sp>
      <p:sp>
        <p:nvSpPr>
          <p:cNvPr id="5" name="灯片编号占位符 4"/>
          <p:cNvSpPr>
            <a:spLocks noGrp="1"/>
          </p:cNvSpPr>
          <p:nvPr>
            <p:ph type="sldNum" sz="quarter" idx="12"/>
          </p:nvPr>
        </p:nvSpPr>
        <p:spPr/>
        <p:txBody>
          <a:bodyPr/>
          <a:lstStyle/>
          <a:p>
            <a:fld id="{79605296-3ABF-435C-8036-E71F96C96A01}" type="slidenum">
              <a:rPr lang="zh-CN" altLang="en-US" smtClean="0">
                <a:solidFill>
                  <a:srgbClr val="363636">
                    <a:tint val="75000"/>
                  </a:srgbClr>
                </a:solidFill>
              </a:rPr>
            </a:fld>
            <a:endParaRPr lang="zh-CN" altLang="en-US">
              <a:solidFill>
                <a:srgbClr val="363636">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solidFill>
                  <a:srgbClr val="363636">
                    <a:tint val="75000"/>
                  </a:srgbClr>
                </a:solidFill>
              </a:rPr>
            </a:fld>
            <a:endParaRPr lang="zh-CN" altLang="en-US">
              <a:solidFill>
                <a:srgbClr val="363636">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363636">
                  <a:tint val="75000"/>
                </a:srgbClr>
              </a:solidFill>
            </a:endParaRPr>
          </a:p>
        </p:txBody>
      </p:sp>
      <p:sp>
        <p:nvSpPr>
          <p:cNvPr id="5" name="灯片编号占位符 4"/>
          <p:cNvSpPr>
            <a:spLocks noGrp="1"/>
          </p:cNvSpPr>
          <p:nvPr>
            <p:ph type="sldNum" sz="quarter" idx="12"/>
          </p:nvPr>
        </p:nvSpPr>
        <p:spPr/>
        <p:txBody>
          <a:bodyPr/>
          <a:lstStyle/>
          <a:p>
            <a:fld id="{79605296-3ABF-435C-8036-E71F96C96A01}" type="slidenum">
              <a:rPr lang="zh-CN" altLang="en-US" smtClean="0">
                <a:solidFill>
                  <a:srgbClr val="363636">
                    <a:tint val="75000"/>
                  </a:srgbClr>
                </a:solidFill>
              </a:rPr>
            </a:fld>
            <a:endParaRPr lang="zh-CN" altLang="en-US">
              <a:solidFill>
                <a:srgbClr val="363636">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solidFill>
                  <a:srgbClr val="363636">
                    <a:tint val="75000"/>
                  </a:srgbClr>
                </a:solidFill>
              </a:rPr>
            </a:fld>
            <a:endParaRPr lang="zh-CN" altLang="en-US">
              <a:solidFill>
                <a:srgbClr val="363636">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363636">
                  <a:tint val="75000"/>
                </a:srgbClr>
              </a:solidFill>
            </a:endParaRPr>
          </a:p>
        </p:txBody>
      </p:sp>
      <p:sp>
        <p:nvSpPr>
          <p:cNvPr id="5" name="灯片编号占位符 4"/>
          <p:cNvSpPr>
            <a:spLocks noGrp="1"/>
          </p:cNvSpPr>
          <p:nvPr>
            <p:ph type="sldNum" sz="quarter" idx="12"/>
          </p:nvPr>
        </p:nvSpPr>
        <p:spPr/>
        <p:txBody>
          <a:bodyPr/>
          <a:lstStyle/>
          <a:p>
            <a:fld id="{79605296-3ABF-435C-8036-E71F96C96A01}" type="slidenum">
              <a:rPr lang="zh-CN" altLang="en-US" smtClean="0">
                <a:solidFill>
                  <a:srgbClr val="363636">
                    <a:tint val="75000"/>
                  </a:srgbClr>
                </a:solidFill>
              </a:rPr>
            </a:fld>
            <a:endParaRPr lang="zh-CN" altLang="en-US">
              <a:solidFill>
                <a:srgbClr val="363636">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5F41F6-3538-4AE6-AF52-55ED7A3DD535}" type="datetimeFigureOut">
              <a:rPr lang="zh-CN" altLang="en-US" smtClean="0">
                <a:solidFill>
                  <a:srgbClr val="363636">
                    <a:tint val="75000"/>
                  </a:srgbClr>
                </a:solidFill>
              </a:rPr>
            </a:fld>
            <a:endParaRPr lang="zh-CN" altLang="en-US">
              <a:solidFill>
                <a:srgbClr val="363636">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363636">
                  <a:tint val="75000"/>
                </a:srgbClr>
              </a:solidFill>
            </a:endParaRPr>
          </a:p>
        </p:txBody>
      </p:sp>
      <p:sp>
        <p:nvSpPr>
          <p:cNvPr id="5" name="灯片编号占位符 4"/>
          <p:cNvSpPr>
            <a:spLocks noGrp="1"/>
          </p:cNvSpPr>
          <p:nvPr>
            <p:ph type="sldNum" sz="quarter" idx="12"/>
          </p:nvPr>
        </p:nvSpPr>
        <p:spPr/>
        <p:txBody>
          <a:bodyPr/>
          <a:lstStyle/>
          <a:p>
            <a:fld id="{79605296-3ABF-435C-8036-E71F96C96A01}" type="slidenum">
              <a:rPr lang="zh-CN" altLang="en-US" smtClean="0">
                <a:solidFill>
                  <a:srgbClr val="363636">
                    <a:tint val="75000"/>
                  </a:srgbClr>
                </a:solidFill>
              </a:rPr>
            </a:fld>
            <a:endParaRPr lang="zh-CN" altLang="en-US">
              <a:solidFill>
                <a:srgbClr val="363636">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hdr="0" ftr="0" dt="0"/>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4" Type="http://schemas.openxmlformats.org/officeDocument/2006/relationships/theme" Target="../theme/theme6.xml"/><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5" Type="http://schemas.openxmlformats.org/officeDocument/2006/relationships/theme" Target="../theme/theme8.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5.xml"/></Relationships>
</file>

<file path=ppt/slideMasters/_rels/slideMaster10.xml.rels><?xml version="1.0" encoding="UTF-8" standalone="yes"?>
<Relationships xmlns="http://schemas.openxmlformats.org/package/2006/relationships"><Relationship Id="rId5" Type="http://schemas.openxmlformats.org/officeDocument/2006/relationships/theme" Target="../theme/theme1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wrap="square" lIns="91440" tIns="45720" rIns="91440" bIns="45720" rtlCol="0" anchor="ctr">
            <a:normAutofit/>
          </a:bodyPr>
          <a:lstStyle>
            <a:lvl1pPr algn="l">
              <a:defRPr sz="1000" baseline="0">
                <a:solidFill>
                  <a:schemeClr val="tx1">
                    <a:lumMod val="50000"/>
                    <a:lumOff val="50000"/>
                  </a:schemeClr>
                </a:solidFill>
              </a:defRPr>
            </a:lvl1pPr>
          </a:lstStyle>
          <a:p>
            <a:r>
              <a:rPr lang="en-US" altLang="zh-CN" smtClean="0"/>
              <a:t>Please modify this text in the Insert menu - Header and Footer</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wrap="square" lIns="91440" tIns="45720" rIns="91440" bIns="45720" rtlCol="0" anchor="ctr">
            <a:normAutofit/>
          </a:bodyP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F41F6-3538-4AE6-AF52-55ED7A3DD53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05296-3ABF-435C-8036-E71F96C96A01}" type="slidenum">
              <a:rPr lang="zh-CN" altLang="en-US" smtClean="0"/>
            </a:fld>
            <a:endParaRPr lang="zh-CN" altLang="en-US"/>
          </a:p>
        </p:txBody>
      </p:sp>
      <p:sp>
        <p:nvSpPr>
          <p:cNvPr id="7" name="椭圆 6"/>
          <p:cNvSpPr/>
          <p:nvPr userDrawn="1"/>
        </p:nvSpPr>
        <p:spPr>
          <a:xfrm>
            <a:off x="6016625" y="-8993187"/>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6016625" y="15692438"/>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mc:Choice xmlns:p14="http://schemas.microsoft.com/office/powerpoint/2010/main" Requires="p14">
      <p:transition spd="slow" p14:dur="2000"/>
    </mc:Choice>
    <mc:Fallback>
      <p:transition spd="slow"/>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D4EB4FE-09C0-4D63-BBD4-BE4FDC1B4632}" type="datetimeFigureOut">
              <a:rPr kumimoji="0" lang="zh-CN" altLang="en-US" sz="1200" b="0" i="0" u="none" strike="noStrike" kern="1200" cap="none" spc="0" normalizeH="0" baseline="0" noProof="0" smtClean="0">
                <a:ln>
                  <a:noFill/>
                </a:ln>
                <a:solidFill>
                  <a:srgbClr val="363636">
                    <a:tint val="75000"/>
                  </a:srgbClr>
                </a:solidFill>
                <a:effectLst/>
                <a:uLnTx/>
                <a:uFillTx/>
                <a:latin typeface="阿里巴巴普惠体 R" panose="00020600040101010101" charset="-122"/>
                <a:ea typeface="阿里巴巴普惠体 R" panose="00020600040101010101" charset="-122"/>
                <a:cs typeface="+mn-cs"/>
              </a:rPr>
            </a:fld>
            <a:endParaRPr kumimoji="0" lang="zh-CN" altLang="en-US" sz="1200" b="0" i="0" u="none" strike="noStrike" kern="1200" cap="none" spc="0" normalizeH="0" baseline="0" noProof="0">
              <a:ln>
                <a:noFill/>
              </a:ln>
              <a:solidFill>
                <a:srgbClr val="363636">
                  <a:tint val="75000"/>
                </a:srgbClr>
              </a:solidFill>
              <a:effectLst/>
              <a:uLnTx/>
              <a:uFillTx/>
              <a:latin typeface="阿里巴巴普惠体 R" panose="00020600040101010101" charset="-122"/>
              <a:ea typeface="阿里巴巴普惠体 R" panose="00020600040101010101"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363636">
                  <a:tint val="75000"/>
                </a:srgbClr>
              </a:solidFill>
              <a:effectLst/>
              <a:uLnTx/>
              <a:uFillTx/>
              <a:latin typeface="阿里巴巴普惠体 R" panose="00020600040101010101" charset="-122"/>
              <a:ea typeface="阿里巴巴普惠体 R" panose="00020600040101010101"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9EF68FCD-AD15-4C3F-A99E-398300ECD5AE}" type="slidenum">
              <a:rPr kumimoji="0" lang="zh-CN" altLang="en-US" sz="1200" b="0" i="0" u="none" strike="noStrike" kern="1200" cap="none" spc="0" normalizeH="0" baseline="0" noProof="0" smtClean="0">
                <a:ln>
                  <a:noFill/>
                </a:ln>
                <a:solidFill>
                  <a:srgbClr val="363636">
                    <a:tint val="75000"/>
                  </a:srgbClr>
                </a:solidFill>
                <a:effectLst/>
                <a:uLnTx/>
                <a:uFillTx/>
                <a:latin typeface="阿里巴巴普惠体 R" panose="00020600040101010101" charset="-122"/>
                <a:ea typeface="阿里巴巴普惠体 R" panose="00020600040101010101" charset="-122"/>
                <a:cs typeface="+mn-cs"/>
              </a:rPr>
            </a:fld>
            <a:endParaRPr kumimoji="0" lang="zh-CN" altLang="en-US" sz="1200" b="0" i="0" u="none" strike="noStrike" kern="1200" cap="none" spc="0" normalizeH="0" baseline="0" noProof="0">
              <a:ln>
                <a:noFill/>
              </a:ln>
              <a:solidFill>
                <a:srgbClr val="363636">
                  <a:tint val="75000"/>
                </a:srgbClr>
              </a:solidFill>
              <a:effectLst/>
              <a:uLnTx/>
              <a:uFillTx/>
              <a:latin typeface="阿里巴巴普惠体 R" panose="00020600040101010101" charset="-122"/>
              <a:ea typeface="阿里巴巴普惠体 R" panose="00020600040101010101" charset="-122"/>
              <a:cs typeface="+mn-cs"/>
            </a:endParaRPr>
          </a:p>
        </p:txBody>
      </p:sp>
      <p:sp>
        <p:nvSpPr>
          <p:cNvPr id="7" name="椭圆 6"/>
          <p:cNvSpPr/>
          <p:nvPr userDrawn="1"/>
        </p:nvSpPr>
        <p:spPr>
          <a:xfrm>
            <a:off x="5791200" y="-33121600"/>
            <a:ext cx="609600" cy="609600"/>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阿里巴巴普惠体 R" panose="00020600040101010101" charset="-122"/>
              <a:ea typeface="阿里巴巴普惠体 R" panose="00020600040101010101" charset="-122"/>
              <a:cs typeface="+mn-cs"/>
            </a:endParaRPr>
          </a:p>
        </p:txBody>
      </p:sp>
      <p:sp>
        <p:nvSpPr>
          <p:cNvPr id="8" name="椭圆 7"/>
          <p:cNvSpPr/>
          <p:nvPr userDrawn="1"/>
        </p:nvSpPr>
        <p:spPr>
          <a:xfrm>
            <a:off x="5791200" y="34442400"/>
            <a:ext cx="609600" cy="609600"/>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阿里巴巴普惠体 R" panose="00020600040101010101" charset="-122"/>
              <a:ea typeface="阿里巴巴普惠体 R" panose="00020600040101010101" charset="-122"/>
              <a:cs typeface="+mn-cs"/>
            </a:endParaRPr>
          </a:p>
        </p:txBody>
      </p:sp>
    </p:spTree>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F41F6-3538-4AE6-AF52-55ED7A3DD53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05296-3ABF-435C-8036-E71F96C96A01}" type="slidenum">
              <a:rPr lang="zh-CN" altLang="en-US" smtClean="0"/>
            </a:fld>
            <a:endParaRPr lang="zh-CN" altLang="en-US"/>
          </a:p>
        </p:txBody>
      </p:sp>
      <p:sp>
        <p:nvSpPr>
          <p:cNvPr id="7" name="椭圆 6"/>
          <p:cNvSpPr/>
          <p:nvPr userDrawn="1"/>
        </p:nvSpPr>
        <p:spPr>
          <a:xfrm>
            <a:off x="6016625" y="-8993187"/>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6016625" y="15692438"/>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mc:AlternateContent xmlns:mc="http://schemas.openxmlformats.org/markup-compatibility/2006">
    <mc:Choice xmlns:p14="http://schemas.microsoft.com/office/powerpoint/2010/main" Requires="p14">
      <p:transition spd="slow" p14:dur="2000"/>
    </mc:Choice>
    <mc:Fallback>
      <p:transition spd="slow"/>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Lst>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F41F6-3538-4AE6-AF52-55ED7A3DD535}" type="datetimeFigureOut">
              <a:rPr lang="zh-CN" altLang="en-US" smtClean="0">
                <a:solidFill>
                  <a:srgbClr val="363636">
                    <a:tint val="75000"/>
                  </a:srgbClr>
                </a:solidFill>
              </a:rPr>
            </a:fld>
            <a:endParaRPr lang="zh-CN" altLang="en-US">
              <a:solidFill>
                <a:srgbClr val="363636">
                  <a:tint val="75000"/>
                </a:srgb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363636">
                  <a:tint val="75000"/>
                </a:srgb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05296-3ABF-435C-8036-E71F96C96A01}" type="slidenum">
              <a:rPr lang="zh-CN" altLang="en-US" smtClean="0">
                <a:solidFill>
                  <a:srgbClr val="363636">
                    <a:tint val="75000"/>
                  </a:srgbClr>
                </a:solidFill>
              </a:rPr>
            </a:fld>
            <a:endParaRPr lang="zh-CN" altLang="en-US">
              <a:solidFill>
                <a:srgbClr val="363636">
                  <a:tint val="75000"/>
                </a:srgbClr>
              </a:solidFill>
            </a:endParaRPr>
          </a:p>
        </p:txBody>
      </p:sp>
      <p:sp>
        <p:nvSpPr>
          <p:cNvPr id="7" name="椭圆 6"/>
          <p:cNvSpPr/>
          <p:nvPr userDrawn="1"/>
        </p:nvSpPr>
        <p:spPr>
          <a:xfrm>
            <a:off x="6016625" y="-8993187"/>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 name="椭圆 7"/>
          <p:cNvSpPr/>
          <p:nvPr userDrawn="1"/>
        </p:nvSpPr>
        <p:spPr>
          <a:xfrm>
            <a:off x="6016625" y="15692438"/>
            <a:ext cx="158750" cy="1587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mc:AlternateContent xmlns:mc="http://schemas.openxmlformats.org/markup-compatibility/2006">
    <mc:Choice xmlns:p14="http://schemas.microsoft.com/office/powerpoint/2010/main" Requires="p14">
      <p:transition spd="slow" p14:dur="2000"/>
    </mc:Choice>
    <mc:Fallback>
      <p:transition spd="slow"/>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image" Target="../media/image3.pn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4" Type="http://schemas.openxmlformats.org/officeDocument/2006/relationships/notesSlide" Target="../notesSlides/notesSlide1.xml"/><Relationship Id="rId13" Type="http://schemas.openxmlformats.org/officeDocument/2006/relationships/slideLayout" Target="../slideLayouts/slideLayout7.xml"/><Relationship Id="rId12" Type="http://schemas.openxmlformats.org/officeDocument/2006/relationships/tags" Target="../tags/tag16.xml"/><Relationship Id="rId11" Type="http://schemas.openxmlformats.org/officeDocument/2006/relationships/image" Target="../media/image4.png"/><Relationship Id="rId10" Type="http://schemas.openxmlformats.org/officeDocument/2006/relationships/tags" Target="../tags/tag15.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0" Type="http://schemas.openxmlformats.org/officeDocument/2006/relationships/notesSlide" Target="../notesSlides/notesSlide2.xml"/><Relationship Id="rId2" Type="http://schemas.openxmlformats.org/officeDocument/2006/relationships/image" Target="../media/image5.png"/><Relationship Id="rId19" Type="http://schemas.openxmlformats.org/officeDocument/2006/relationships/slideLayout" Target="../slideLayouts/slideLayout6.xml"/><Relationship Id="rId18" Type="http://schemas.openxmlformats.org/officeDocument/2006/relationships/tags" Target="../tags/tag32.xml"/><Relationship Id="rId17" Type="http://schemas.openxmlformats.org/officeDocument/2006/relationships/image" Target="../media/image6.png"/><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3" Type="http://schemas.openxmlformats.org/officeDocument/2006/relationships/notesSlide" Target="../notesSlides/notesSlide3.xml"/><Relationship Id="rId22" Type="http://schemas.openxmlformats.org/officeDocument/2006/relationships/slideLayout" Target="../slideLayouts/slideLayout6.xml"/><Relationship Id="rId21" Type="http://schemas.openxmlformats.org/officeDocument/2006/relationships/tags" Target="../tags/tag51.xml"/><Relationship Id="rId20" Type="http://schemas.openxmlformats.org/officeDocument/2006/relationships/image" Target="../media/image8.jpeg"/><Relationship Id="rId2" Type="http://schemas.openxmlformats.org/officeDocument/2006/relationships/image" Target="../media/image7.png"/><Relationship Id="rId19" Type="http://schemas.openxmlformats.org/officeDocument/2006/relationships/tags" Target="../tags/tag50.xml"/><Relationship Id="rId18" Type="http://schemas.openxmlformats.org/officeDocument/2006/relationships/tags" Target="../tags/tag49.xml"/><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tags" Target="../tags/tag33.xml"/></Relationships>
</file>

<file path=ppt/slides/_rels/slide4.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2" Type="http://schemas.openxmlformats.org/officeDocument/2006/relationships/notesSlide" Target="../notesSlides/notesSlide4.xml"/><Relationship Id="rId61" Type="http://schemas.openxmlformats.org/officeDocument/2006/relationships/slideLayout" Target="../slideLayouts/slideLayout6.xml"/><Relationship Id="rId60" Type="http://schemas.openxmlformats.org/officeDocument/2006/relationships/tags" Target="../tags/tag97.xml"/><Relationship Id="rId6" Type="http://schemas.openxmlformats.org/officeDocument/2006/relationships/tags" Target="../tags/tag56.xml"/><Relationship Id="rId59" Type="http://schemas.openxmlformats.org/officeDocument/2006/relationships/image" Target="../media/image6.png"/><Relationship Id="rId58" Type="http://schemas.openxmlformats.org/officeDocument/2006/relationships/tags" Target="../tags/tag96.xml"/><Relationship Id="rId57" Type="http://schemas.openxmlformats.org/officeDocument/2006/relationships/image" Target="../media/image21.png"/><Relationship Id="rId56" Type="http://schemas.openxmlformats.org/officeDocument/2006/relationships/tags" Target="../tags/tag95.xml"/><Relationship Id="rId55" Type="http://schemas.openxmlformats.org/officeDocument/2006/relationships/image" Target="../media/image20.png"/><Relationship Id="rId54" Type="http://schemas.openxmlformats.org/officeDocument/2006/relationships/tags" Target="../tags/tag94.xml"/><Relationship Id="rId53" Type="http://schemas.openxmlformats.org/officeDocument/2006/relationships/image" Target="../media/image19.jpeg"/><Relationship Id="rId52" Type="http://schemas.openxmlformats.org/officeDocument/2006/relationships/tags" Target="../tags/tag93.xml"/><Relationship Id="rId51" Type="http://schemas.openxmlformats.org/officeDocument/2006/relationships/image" Target="../media/image18.jpeg"/><Relationship Id="rId50" Type="http://schemas.openxmlformats.org/officeDocument/2006/relationships/tags" Target="../tags/tag92.xml"/><Relationship Id="rId5" Type="http://schemas.openxmlformats.org/officeDocument/2006/relationships/tags" Target="../tags/tag55.xml"/><Relationship Id="rId49" Type="http://schemas.openxmlformats.org/officeDocument/2006/relationships/image" Target="../media/image17.jpeg"/><Relationship Id="rId48" Type="http://schemas.openxmlformats.org/officeDocument/2006/relationships/tags" Target="../tags/tag91.xml"/><Relationship Id="rId47" Type="http://schemas.openxmlformats.org/officeDocument/2006/relationships/image" Target="../media/image16.jpeg"/><Relationship Id="rId46" Type="http://schemas.openxmlformats.org/officeDocument/2006/relationships/tags" Target="../tags/tag90.xml"/><Relationship Id="rId45" Type="http://schemas.openxmlformats.org/officeDocument/2006/relationships/tags" Target="../tags/tag89.xml"/><Relationship Id="rId44" Type="http://schemas.openxmlformats.org/officeDocument/2006/relationships/tags" Target="../tags/tag88.xml"/><Relationship Id="rId43" Type="http://schemas.openxmlformats.org/officeDocument/2006/relationships/image" Target="../media/image15.png"/><Relationship Id="rId42" Type="http://schemas.openxmlformats.org/officeDocument/2006/relationships/tags" Target="../tags/tag87.xml"/><Relationship Id="rId41" Type="http://schemas.openxmlformats.org/officeDocument/2006/relationships/image" Target="../media/image14.png"/><Relationship Id="rId40" Type="http://schemas.openxmlformats.org/officeDocument/2006/relationships/tags" Target="../tags/tag86.xml"/><Relationship Id="rId4" Type="http://schemas.openxmlformats.org/officeDocument/2006/relationships/tags" Target="../tags/tag54.xml"/><Relationship Id="rId39" Type="http://schemas.openxmlformats.org/officeDocument/2006/relationships/image" Target="../media/image13.jpeg"/><Relationship Id="rId38" Type="http://schemas.openxmlformats.org/officeDocument/2006/relationships/tags" Target="../tags/tag85.xml"/><Relationship Id="rId37" Type="http://schemas.openxmlformats.org/officeDocument/2006/relationships/image" Target="../media/image12.png"/><Relationship Id="rId36" Type="http://schemas.openxmlformats.org/officeDocument/2006/relationships/tags" Target="../tags/tag84.xml"/><Relationship Id="rId35" Type="http://schemas.openxmlformats.org/officeDocument/2006/relationships/image" Target="../media/image11.png"/><Relationship Id="rId34" Type="http://schemas.openxmlformats.org/officeDocument/2006/relationships/tags" Target="../tags/tag83.xml"/><Relationship Id="rId33" Type="http://schemas.openxmlformats.org/officeDocument/2006/relationships/image" Target="../media/image10.jpeg"/><Relationship Id="rId32" Type="http://schemas.openxmlformats.org/officeDocument/2006/relationships/tags" Target="../tags/tag82.xml"/><Relationship Id="rId31" Type="http://schemas.openxmlformats.org/officeDocument/2006/relationships/tags" Target="../tags/tag81.xml"/><Relationship Id="rId30" Type="http://schemas.openxmlformats.org/officeDocument/2006/relationships/tags" Target="../tags/tag80.xml"/><Relationship Id="rId3" Type="http://schemas.openxmlformats.org/officeDocument/2006/relationships/tags" Target="../tags/tag53.xml"/><Relationship Id="rId29" Type="http://schemas.openxmlformats.org/officeDocument/2006/relationships/tags" Target="../tags/tag79.xml"/><Relationship Id="rId28" Type="http://schemas.openxmlformats.org/officeDocument/2006/relationships/tags" Target="../tags/tag78.xml"/><Relationship Id="rId27" Type="http://schemas.openxmlformats.org/officeDocument/2006/relationships/tags" Target="../tags/tag77.xml"/><Relationship Id="rId26" Type="http://schemas.openxmlformats.org/officeDocument/2006/relationships/tags" Target="../tags/tag76.xml"/><Relationship Id="rId25" Type="http://schemas.openxmlformats.org/officeDocument/2006/relationships/tags" Target="../tags/tag75.xml"/><Relationship Id="rId24" Type="http://schemas.openxmlformats.org/officeDocument/2006/relationships/tags" Target="../tags/tag74.xml"/><Relationship Id="rId23" Type="http://schemas.openxmlformats.org/officeDocument/2006/relationships/tags" Target="../tags/tag73.xml"/><Relationship Id="rId22" Type="http://schemas.openxmlformats.org/officeDocument/2006/relationships/tags" Target="../tags/tag72.xml"/><Relationship Id="rId21" Type="http://schemas.openxmlformats.org/officeDocument/2006/relationships/tags" Target="../tags/tag71.xml"/><Relationship Id="rId20" Type="http://schemas.openxmlformats.org/officeDocument/2006/relationships/tags" Target="../tags/tag70.xml"/><Relationship Id="rId2" Type="http://schemas.openxmlformats.org/officeDocument/2006/relationships/image" Target="../media/image9.png"/><Relationship Id="rId19" Type="http://schemas.openxmlformats.org/officeDocument/2006/relationships/tags" Target="../tags/tag69.xml"/><Relationship Id="rId18" Type="http://schemas.openxmlformats.org/officeDocument/2006/relationships/tags" Target="../tags/tag68.xml"/><Relationship Id="rId17" Type="http://schemas.openxmlformats.org/officeDocument/2006/relationships/tags" Target="../tags/tag67.xml"/><Relationship Id="rId16" Type="http://schemas.openxmlformats.org/officeDocument/2006/relationships/tags" Target="../tags/tag66.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tags" Target="../tags/tag52.xml"/></Relationships>
</file>

<file path=ppt/slides/_rels/slide5.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8" Type="http://schemas.openxmlformats.org/officeDocument/2006/relationships/notesSlide" Target="../notesSlides/notesSlide5.xml"/><Relationship Id="rId27" Type="http://schemas.openxmlformats.org/officeDocument/2006/relationships/slideLayout" Target="../slideLayouts/slideLayout15.xml"/><Relationship Id="rId26" Type="http://schemas.openxmlformats.org/officeDocument/2006/relationships/tags" Target="../tags/tag119.xml"/><Relationship Id="rId25" Type="http://schemas.openxmlformats.org/officeDocument/2006/relationships/image" Target="../media/image6.png"/><Relationship Id="rId24" Type="http://schemas.openxmlformats.org/officeDocument/2006/relationships/tags" Target="../tags/tag118.xml"/><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image" Target="../media/image24.jpeg"/><Relationship Id="rId20" Type="http://schemas.openxmlformats.org/officeDocument/2006/relationships/tags" Target="../tags/tag115.xml"/><Relationship Id="rId2" Type="http://schemas.openxmlformats.org/officeDocument/2006/relationships/tags" Target="../tags/tag99.xml"/><Relationship Id="rId19" Type="http://schemas.openxmlformats.org/officeDocument/2006/relationships/tags" Target="../tags/tag114.xml"/><Relationship Id="rId18" Type="http://schemas.openxmlformats.org/officeDocument/2006/relationships/tags" Target="../tags/tag113.xml"/><Relationship Id="rId17" Type="http://schemas.openxmlformats.org/officeDocument/2006/relationships/image" Target="../media/image23.jpeg"/><Relationship Id="rId16" Type="http://schemas.openxmlformats.org/officeDocument/2006/relationships/tags" Target="../tags/tag112.xml"/><Relationship Id="rId15" Type="http://schemas.openxmlformats.org/officeDocument/2006/relationships/tags" Target="../tags/tag111.xml"/><Relationship Id="rId14" Type="http://schemas.openxmlformats.org/officeDocument/2006/relationships/tags" Target="../tags/tag110.xml"/><Relationship Id="rId13" Type="http://schemas.openxmlformats.org/officeDocument/2006/relationships/image" Target="../media/image22.jpeg"/><Relationship Id="rId12" Type="http://schemas.openxmlformats.org/officeDocument/2006/relationships/tags" Target="../tags/tag10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tags" Target="../tags/tag98.xml"/></Relationships>
</file>

<file path=ppt/slides/_rels/slide6.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3" Type="http://schemas.openxmlformats.org/officeDocument/2006/relationships/notesSlide" Target="../notesSlides/notesSlide6.xml"/><Relationship Id="rId22" Type="http://schemas.openxmlformats.org/officeDocument/2006/relationships/slideLayout" Target="../slideLayouts/slideLayout6.xml"/><Relationship Id="rId21" Type="http://schemas.openxmlformats.org/officeDocument/2006/relationships/tags" Target="../tags/tag135.xml"/><Relationship Id="rId20" Type="http://schemas.openxmlformats.org/officeDocument/2006/relationships/image" Target="../media/image6.png"/><Relationship Id="rId2" Type="http://schemas.openxmlformats.org/officeDocument/2006/relationships/tags" Target="../tags/tag121.xml"/><Relationship Id="rId19" Type="http://schemas.openxmlformats.org/officeDocument/2006/relationships/tags" Target="../tags/tag134.xml"/><Relationship Id="rId18" Type="http://schemas.openxmlformats.org/officeDocument/2006/relationships/image" Target="../media/image28.png"/><Relationship Id="rId17" Type="http://schemas.openxmlformats.org/officeDocument/2006/relationships/tags" Target="../tags/tag133.xml"/><Relationship Id="rId16" Type="http://schemas.openxmlformats.org/officeDocument/2006/relationships/image" Target="../media/image27.jpeg"/><Relationship Id="rId15" Type="http://schemas.openxmlformats.org/officeDocument/2006/relationships/tags" Target="../tags/tag132.xml"/><Relationship Id="rId14" Type="http://schemas.openxmlformats.org/officeDocument/2006/relationships/image" Target="../media/image26.jpeg"/><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image" Target="../media/image25.jpeg"/><Relationship Id="rId10" Type="http://schemas.openxmlformats.org/officeDocument/2006/relationships/tags" Target="../tags/tag129.xml"/><Relationship Id="rId1" Type="http://schemas.openxmlformats.org/officeDocument/2006/relationships/tags" Target="../tags/tag120.xml"/></Relationships>
</file>

<file path=ppt/slides/_rels/slide7.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7" Type="http://schemas.openxmlformats.org/officeDocument/2006/relationships/notesSlide" Target="../notesSlides/notesSlide7.xml"/><Relationship Id="rId26" Type="http://schemas.openxmlformats.org/officeDocument/2006/relationships/slideLayout" Target="../slideLayouts/slideLayout10.xml"/><Relationship Id="rId25" Type="http://schemas.openxmlformats.org/officeDocument/2006/relationships/tags" Target="../tags/tag155.xml"/><Relationship Id="rId24" Type="http://schemas.openxmlformats.org/officeDocument/2006/relationships/image" Target="../media/image6.png"/><Relationship Id="rId23" Type="http://schemas.openxmlformats.org/officeDocument/2006/relationships/tags" Target="../tags/tag154.xml"/><Relationship Id="rId22" Type="http://schemas.openxmlformats.org/officeDocument/2006/relationships/tags" Target="../tags/tag153.xml"/><Relationship Id="rId21" Type="http://schemas.openxmlformats.org/officeDocument/2006/relationships/tags" Target="../tags/tag152.xml"/><Relationship Id="rId20" Type="http://schemas.openxmlformats.org/officeDocument/2006/relationships/tags" Target="../tags/tag151.xml"/><Relationship Id="rId2" Type="http://schemas.openxmlformats.org/officeDocument/2006/relationships/image" Target="../media/image29.png"/><Relationship Id="rId19" Type="http://schemas.openxmlformats.org/officeDocument/2006/relationships/tags" Target="../tags/tag150.xml"/><Relationship Id="rId18" Type="http://schemas.openxmlformats.org/officeDocument/2006/relationships/tags" Target="../tags/tag149.xml"/><Relationship Id="rId17" Type="http://schemas.openxmlformats.org/officeDocument/2006/relationships/image" Target="../media/image32.png"/><Relationship Id="rId16" Type="http://schemas.openxmlformats.org/officeDocument/2006/relationships/tags" Target="../tags/tag148.xml"/><Relationship Id="rId15" Type="http://schemas.openxmlformats.org/officeDocument/2006/relationships/image" Target="../media/image31.png"/><Relationship Id="rId14" Type="http://schemas.openxmlformats.org/officeDocument/2006/relationships/tags" Target="../tags/tag147.xml"/><Relationship Id="rId13" Type="http://schemas.openxmlformats.org/officeDocument/2006/relationships/image" Target="../media/image30.png"/><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6.xml"/></Relationships>
</file>

<file path=ppt/slides/_rels/slide8.xml.rels><?xml version="1.0" encoding="UTF-8" standalone="yes"?>
<Relationships xmlns="http://schemas.openxmlformats.org/package/2006/relationships"><Relationship Id="rId9" Type="http://schemas.openxmlformats.org/officeDocument/2006/relationships/tags" Target="../tags/tag163.xml"/><Relationship Id="rId8" Type="http://schemas.openxmlformats.org/officeDocument/2006/relationships/tags" Target="../tags/tag162.xml"/><Relationship Id="rId7" Type="http://schemas.openxmlformats.org/officeDocument/2006/relationships/tags" Target="../tags/tag161.xml"/><Relationship Id="rId6" Type="http://schemas.openxmlformats.org/officeDocument/2006/relationships/tags" Target="../tags/tag160.xml"/><Relationship Id="rId59" Type="http://schemas.openxmlformats.org/officeDocument/2006/relationships/notesSlide" Target="../notesSlides/notesSlide8.xml"/><Relationship Id="rId58" Type="http://schemas.openxmlformats.org/officeDocument/2006/relationships/slideLayout" Target="../slideLayouts/slideLayout1.xml"/><Relationship Id="rId57" Type="http://schemas.openxmlformats.org/officeDocument/2006/relationships/tags" Target="../tags/tag203.xml"/><Relationship Id="rId56" Type="http://schemas.openxmlformats.org/officeDocument/2006/relationships/tags" Target="../tags/tag202.xml"/><Relationship Id="rId55" Type="http://schemas.openxmlformats.org/officeDocument/2006/relationships/tags" Target="../tags/tag201.xml"/><Relationship Id="rId54" Type="http://schemas.openxmlformats.org/officeDocument/2006/relationships/tags" Target="../tags/tag200.xml"/><Relationship Id="rId53" Type="http://schemas.openxmlformats.org/officeDocument/2006/relationships/image" Target="../media/image41.png"/><Relationship Id="rId52" Type="http://schemas.openxmlformats.org/officeDocument/2006/relationships/tags" Target="../tags/tag199.xml"/><Relationship Id="rId51" Type="http://schemas.openxmlformats.org/officeDocument/2006/relationships/image" Target="../media/image40.png"/><Relationship Id="rId50" Type="http://schemas.openxmlformats.org/officeDocument/2006/relationships/tags" Target="../tags/tag198.xml"/><Relationship Id="rId5" Type="http://schemas.openxmlformats.org/officeDocument/2006/relationships/tags" Target="../tags/tag159.xml"/><Relationship Id="rId49" Type="http://schemas.openxmlformats.org/officeDocument/2006/relationships/tags" Target="../tags/tag197.xml"/><Relationship Id="rId48" Type="http://schemas.openxmlformats.org/officeDocument/2006/relationships/tags" Target="../tags/tag196.xml"/><Relationship Id="rId47" Type="http://schemas.openxmlformats.org/officeDocument/2006/relationships/tags" Target="../tags/tag195.xml"/><Relationship Id="rId46" Type="http://schemas.openxmlformats.org/officeDocument/2006/relationships/tags" Target="../tags/tag194.xml"/><Relationship Id="rId45" Type="http://schemas.openxmlformats.org/officeDocument/2006/relationships/tags" Target="../tags/tag193.xml"/><Relationship Id="rId44" Type="http://schemas.openxmlformats.org/officeDocument/2006/relationships/tags" Target="../tags/tag192.xml"/><Relationship Id="rId43" Type="http://schemas.openxmlformats.org/officeDocument/2006/relationships/tags" Target="../tags/tag191.xml"/><Relationship Id="rId42" Type="http://schemas.openxmlformats.org/officeDocument/2006/relationships/tags" Target="../tags/tag190.xml"/><Relationship Id="rId41" Type="http://schemas.openxmlformats.org/officeDocument/2006/relationships/tags" Target="../tags/tag189.xml"/><Relationship Id="rId40" Type="http://schemas.openxmlformats.org/officeDocument/2006/relationships/tags" Target="../tags/tag188.xml"/><Relationship Id="rId4" Type="http://schemas.openxmlformats.org/officeDocument/2006/relationships/tags" Target="../tags/tag158.xml"/><Relationship Id="rId39" Type="http://schemas.openxmlformats.org/officeDocument/2006/relationships/tags" Target="../tags/tag187.xml"/><Relationship Id="rId38" Type="http://schemas.openxmlformats.org/officeDocument/2006/relationships/tags" Target="../tags/tag186.xml"/><Relationship Id="rId37" Type="http://schemas.openxmlformats.org/officeDocument/2006/relationships/tags" Target="../tags/tag185.xml"/><Relationship Id="rId36" Type="http://schemas.openxmlformats.org/officeDocument/2006/relationships/tags" Target="../tags/tag184.xml"/><Relationship Id="rId35" Type="http://schemas.openxmlformats.org/officeDocument/2006/relationships/tags" Target="../tags/tag183.xml"/><Relationship Id="rId34" Type="http://schemas.openxmlformats.org/officeDocument/2006/relationships/image" Target="../media/image39.png"/><Relationship Id="rId33" Type="http://schemas.openxmlformats.org/officeDocument/2006/relationships/tags" Target="../tags/tag182.xml"/><Relationship Id="rId32" Type="http://schemas.openxmlformats.org/officeDocument/2006/relationships/image" Target="../media/image38.png"/><Relationship Id="rId31" Type="http://schemas.openxmlformats.org/officeDocument/2006/relationships/tags" Target="../tags/tag181.xml"/><Relationship Id="rId30" Type="http://schemas.openxmlformats.org/officeDocument/2006/relationships/tags" Target="../tags/tag180.xml"/><Relationship Id="rId3" Type="http://schemas.openxmlformats.org/officeDocument/2006/relationships/tags" Target="../tags/tag157.xml"/><Relationship Id="rId29" Type="http://schemas.openxmlformats.org/officeDocument/2006/relationships/tags" Target="../tags/tag179.xml"/><Relationship Id="rId28" Type="http://schemas.openxmlformats.org/officeDocument/2006/relationships/tags" Target="../tags/tag178.xml"/><Relationship Id="rId27" Type="http://schemas.openxmlformats.org/officeDocument/2006/relationships/tags" Target="../tags/tag177.xml"/><Relationship Id="rId26" Type="http://schemas.openxmlformats.org/officeDocument/2006/relationships/image" Target="../media/image37.png"/><Relationship Id="rId25" Type="http://schemas.openxmlformats.org/officeDocument/2006/relationships/tags" Target="../tags/tag176.xml"/><Relationship Id="rId24" Type="http://schemas.openxmlformats.org/officeDocument/2006/relationships/image" Target="../media/image36.png"/><Relationship Id="rId23" Type="http://schemas.openxmlformats.org/officeDocument/2006/relationships/tags" Target="../tags/tag175.xml"/><Relationship Id="rId22" Type="http://schemas.openxmlformats.org/officeDocument/2006/relationships/tags" Target="../tags/tag174.xml"/><Relationship Id="rId21" Type="http://schemas.openxmlformats.org/officeDocument/2006/relationships/tags" Target="../tags/tag173.xml"/><Relationship Id="rId20" Type="http://schemas.openxmlformats.org/officeDocument/2006/relationships/tags" Target="../tags/tag172.xml"/><Relationship Id="rId2" Type="http://schemas.openxmlformats.org/officeDocument/2006/relationships/image" Target="../media/image33.png"/><Relationship Id="rId19" Type="http://schemas.openxmlformats.org/officeDocument/2006/relationships/image" Target="../media/image35.png"/><Relationship Id="rId18" Type="http://schemas.openxmlformats.org/officeDocument/2006/relationships/tags" Target="../tags/tag171.xml"/><Relationship Id="rId17" Type="http://schemas.openxmlformats.org/officeDocument/2006/relationships/image" Target="../media/image34.png"/><Relationship Id="rId16" Type="http://schemas.openxmlformats.org/officeDocument/2006/relationships/tags" Target="../tags/tag170.xml"/><Relationship Id="rId15" Type="http://schemas.openxmlformats.org/officeDocument/2006/relationships/tags" Target="../tags/tag169.xml"/><Relationship Id="rId14" Type="http://schemas.openxmlformats.org/officeDocument/2006/relationships/tags" Target="../tags/tag168.xml"/><Relationship Id="rId13" Type="http://schemas.openxmlformats.org/officeDocument/2006/relationships/tags" Target="../tags/tag167.xml"/><Relationship Id="rId12" Type="http://schemas.openxmlformats.org/officeDocument/2006/relationships/tags" Target="../tags/tag166.xml"/><Relationship Id="rId11" Type="http://schemas.openxmlformats.org/officeDocument/2006/relationships/tags" Target="../tags/tag165.xml"/><Relationship Id="rId10" Type="http://schemas.openxmlformats.org/officeDocument/2006/relationships/tags" Target="../tags/tag164.xml"/><Relationship Id="rId1" Type="http://schemas.openxmlformats.org/officeDocument/2006/relationships/tags" Target="../tags/tag156.xml"/></Relationships>
</file>

<file path=ppt/slides/_rels/slide9.xml.rels><?xml version="1.0" encoding="UTF-8" standalone="yes"?>
<Relationships xmlns="http://schemas.openxmlformats.org/package/2006/relationships"><Relationship Id="rId9" Type="http://schemas.openxmlformats.org/officeDocument/2006/relationships/tags" Target="../tags/tag211.xml"/><Relationship Id="rId8" Type="http://schemas.openxmlformats.org/officeDocument/2006/relationships/tags" Target="../tags/tag210.xml"/><Relationship Id="rId7" Type="http://schemas.openxmlformats.org/officeDocument/2006/relationships/image" Target="../media/image42.png"/><Relationship Id="rId6" Type="http://schemas.openxmlformats.org/officeDocument/2006/relationships/tags" Target="../tags/tag209.xml"/><Relationship Id="rId55" Type="http://schemas.openxmlformats.org/officeDocument/2006/relationships/notesSlide" Target="../notesSlides/notesSlide9.xml"/><Relationship Id="rId54" Type="http://schemas.openxmlformats.org/officeDocument/2006/relationships/slideLayout" Target="../slideLayouts/slideLayout3.xml"/><Relationship Id="rId53" Type="http://schemas.openxmlformats.org/officeDocument/2006/relationships/tags" Target="../tags/tag245.xml"/><Relationship Id="rId52" Type="http://schemas.openxmlformats.org/officeDocument/2006/relationships/image" Target="../media/image6.png"/><Relationship Id="rId51" Type="http://schemas.openxmlformats.org/officeDocument/2006/relationships/tags" Target="../tags/tag244.xml"/><Relationship Id="rId50" Type="http://schemas.openxmlformats.org/officeDocument/2006/relationships/tags" Target="../tags/tag243.xml"/><Relationship Id="rId5" Type="http://schemas.openxmlformats.org/officeDocument/2006/relationships/tags" Target="../tags/tag208.xml"/><Relationship Id="rId49" Type="http://schemas.openxmlformats.org/officeDocument/2006/relationships/tags" Target="../tags/tag242.xml"/><Relationship Id="rId48" Type="http://schemas.openxmlformats.org/officeDocument/2006/relationships/tags" Target="../tags/tag241.xml"/><Relationship Id="rId47" Type="http://schemas.openxmlformats.org/officeDocument/2006/relationships/image" Target="../media/image51.png"/><Relationship Id="rId46" Type="http://schemas.openxmlformats.org/officeDocument/2006/relationships/tags" Target="../tags/tag240.xml"/><Relationship Id="rId45" Type="http://schemas.openxmlformats.org/officeDocument/2006/relationships/image" Target="../media/image50.png"/><Relationship Id="rId44" Type="http://schemas.openxmlformats.org/officeDocument/2006/relationships/tags" Target="../tags/tag239.xml"/><Relationship Id="rId43" Type="http://schemas.openxmlformats.org/officeDocument/2006/relationships/tags" Target="../tags/tag238.xml"/><Relationship Id="rId42" Type="http://schemas.openxmlformats.org/officeDocument/2006/relationships/tags" Target="../tags/tag237.xml"/><Relationship Id="rId41" Type="http://schemas.openxmlformats.org/officeDocument/2006/relationships/tags" Target="../tags/tag236.xml"/><Relationship Id="rId40" Type="http://schemas.openxmlformats.org/officeDocument/2006/relationships/tags" Target="../tags/tag235.xml"/><Relationship Id="rId4" Type="http://schemas.openxmlformats.org/officeDocument/2006/relationships/tags" Target="../tags/tag207.xml"/><Relationship Id="rId39" Type="http://schemas.openxmlformats.org/officeDocument/2006/relationships/tags" Target="../tags/tag234.xml"/><Relationship Id="rId38" Type="http://schemas.openxmlformats.org/officeDocument/2006/relationships/tags" Target="../tags/tag233.xml"/><Relationship Id="rId37" Type="http://schemas.openxmlformats.org/officeDocument/2006/relationships/image" Target="../media/image49.jpeg"/><Relationship Id="rId36" Type="http://schemas.openxmlformats.org/officeDocument/2006/relationships/tags" Target="../tags/tag232.xml"/><Relationship Id="rId35" Type="http://schemas.openxmlformats.org/officeDocument/2006/relationships/tags" Target="../tags/tag231.xml"/><Relationship Id="rId34" Type="http://schemas.openxmlformats.org/officeDocument/2006/relationships/tags" Target="../tags/tag230.xml"/><Relationship Id="rId33" Type="http://schemas.openxmlformats.org/officeDocument/2006/relationships/tags" Target="../tags/tag229.xml"/><Relationship Id="rId32" Type="http://schemas.openxmlformats.org/officeDocument/2006/relationships/tags" Target="../tags/tag228.xml"/><Relationship Id="rId31" Type="http://schemas.openxmlformats.org/officeDocument/2006/relationships/tags" Target="../tags/tag227.xml"/><Relationship Id="rId30" Type="http://schemas.openxmlformats.org/officeDocument/2006/relationships/tags" Target="../tags/tag226.xml"/><Relationship Id="rId3" Type="http://schemas.openxmlformats.org/officeDocument/2006/relationships/tags" Target="../tags/tag206.xml"/><Relationship Id="rId29" Type="http://schemas.openxmlformats.org/officeDocument/2006/relationships/image" Target="../media/image48.png"/><Relationship Id="rId28" Type="http://schemas.openxmlformats.org/officeDocument/2006/relationships/tags" Target="../tags/tag225.xml"/><Relationship Id="rId27" Type="http://schemas.openxmlformats.org/officeDocument/2006/relationships/image" Target="../media/image47.png"/><Relationship Id="rId26" Type="http://schemas.openxmlformats.org/officeDocument/2006/relationships/image" Target="../media/image46.png"/><Relationship Id="rId25" Type="http://schemas.openxmlformats.org/officeDocument/2006/relationships/image" Target="../media/image45.png"/><Relationship Id="rId24" Type="http://schemas.openxmlformats.org/officeDocument/2006/relationships/image" Target="../media/image44.png"/><Relationship Id="rId23" Type="http://schemas.openxmlformats.org/officeDocument/2006/relationships/tags" Target="../tags/tag224.xml"/><Relationship Id="rId22" Type="http://schemas.openxmlformats.org/officeDocument/2006/relationships/tags" Target="../tags/tag223.xml"/><Relationship Id="rId21" Type="http://schemas.openxmlformats.org/officeDocument/2006/relationships/tags" Target="../tags/tag222.xml"/><Relationship Id="rId20" Type="http://schemas.openxmlformats.org/officeDocument/2006/relationships/tags" Target="../tags/tag221.xml"/><Relationship Id="rId2" Type="http://schemas.openxmlformats.org/officeDocument/2006/relationships/tags" Target="../tags/tag205.xml"/><Relationship Id="rId19" Type="http://schemas.openxmlformats.org/officeDocument/2006/relationships/tags" Target="../tags/tag220.xml"/><Relationship Id="rId18" Type="http://schemas.openxmlformats.org/officeDocument/2006/relationships/tags" Target="../tags/tag219.xml"/><Relationship Id="rId17" Type="http://schemas.openxmlformats.org/officeDocument/2006/relationships/tags" Target="../tags/tag218.xml"/><Relationship Id="rId16" Type="http://schemas.openxmlformats.org/officeDocument/2006/relationships/tags" Target="../tags/tag217.xml"/><Relationship Id="rId15" Type="http://schemas.openxmlformats.org/officeDocument/2006/relationships/tags" Target="../tags/tag216.xml"/><Relationship Id="rId14" Type="http://schemas.openxmlformats.org/officeDocument/2006/relationships/tags" Target="../tags/tag215.xml"/><Relationship Id="rId13" Type="http://schemas.openxmlformats.org/officeDocument/2006/relationships/image" Target="../media/image43.jpeg"/><Relationship Id="rId12" Type="http://schemas.openxmlformats.org/officeDocument/2006/relationships/tags" Target="../tags/tag214.xml"/><Relationship Id="rId11" Type="http://schemas.openxmlformats.org/officeDocument/2006/relationships/tags" Target="../tags/tag213.xml"/><Relationship Id="rId10" Type="http://schemas.openxmlformats.org/officeDocument/2006/relationships/tags" Target="../tags/tag212.xml"/><Relationship Id="rId1" Type="http://schemas.openxmlformats.org/officeDocument/2006/relationships/tags" Target="../tags/tag204.xml"/></Relationships>
</file>

<file path=ppt/slides/_rels/slide10.xml.rels><?xml version="1.0" encoding="UTF-8" standalone="yes"?>
<Relationships xmlns="http://schemas.openxmlformats.org/package/2006/relationships"><Relationship Id="rId9" Type="http://schemas.openxmlformats.org/officeDocument/2006/relationships/tags" Target="../tags/tag253.xml"/><Relationship Id="rId8" Type="http://schemas.openxmlformats.org/officeDocument/2006/relationships/tags" Target="../tags/tag252.xml"/><Relationship Id="rId7" Type="http://schemas.openxmlformats.org/officeDocument/2006/relationships/tags" Target="../tags/tag251.xml"/><Relationship Id="rId64" Type="http://schemas.openxmlformats.org/officeDocument/2006/relationships/notesSlide" Target="../notesSlides/notesSlide10.xml"/><Relationship Id="rId63" Type="http://schemas.openxmlformats.org/officeDocument/2006/relationships/slideLayout" Target="../slideLayouts/slideLayout3.xml"/><Relationship Id="rId62" Type="http://schemas.openxmlformats.org/officeDocument/2006/relationships/tags" Target="../tags/tag295.xml"/><Relationship Id="rId61" Type="http://schemas.openxmlformats.org/officeDocument/2006/relationships/image" Target="../media/image6.png"/><Relationship Id="rId60" Type="http://schemas.openxmlformats.org/officeDocument/2006/relationships/tags" Target="../tags/tag294.xml"/><Relationship Id="rId6" Type="http://schemas.openxmlformats.org/officeDocument/2006/relationships/tags" Target="../tags/tag250.xml"/><Relationship Id="rId59" Type="http://schemas.openxmlformats.org/officeDocument/2006/relationships/image" Target="../media/image59.png"/><Relationship Id="rId58" Type="http://schemas.openxmlformats.org/officeDocument/2006/relationships/tags" Target="../tags/tag293.xml"/><Relationship Id="rId57" Type="http://schemas.openxmlformats.org/officeDocument/2006/relationships/tags" Target="../tags/tag292.xml"/><Relationship Id="rId56" Type="http://schemas.openxmlformats.org/officeDocument/2006/relationships/image" Target="../media/image58.png"/><Relationship Id="rId55" Type="http://schemas.openxmlformats.org/officeDocument/2006/relationships/tags" Target="../tags/tag291.xml"/><Relationship Id="rId54" Type="http://schemas.openxmlformats.org/officeDocument/2006/relationships/image" Target="../media/image57.png"/><Relationship Id="rId53" Type="http://schemas.openxmlformats.org/officeDocument/2006/relationships/tags" Target="../tags/tag290.xml"/><Relationship Id="rId52" Type="http://schemas.openxmlformats.org/officeDocument/2006/relationships/image" Target="../media/image56.png"/><Relationship Id="rId51" Type="http://schemas.openxmlformats.org/officeDocument/2006/relationships/tags" Target="../tags/tag289.xml"/><Relationship Id="rId50" Type="http://schemas.openxmlformats.org/officeDocument/2006/relationships/tags" Target="../tags/tag288.xml"/><Relationship Id="rId5" Type="http://schemas.openxmlformats.org/officeDocument/2006/relationships/tags" Target="../tags/tag249.xml"/><Relationship Id="rId49" Type="http://schemas.openxmlformats.org/officeDocument/2006/relationships/tags" Target="../tags/tag287.xml"/><Relationship Id="rId48" Type="http://schemas.openxmlformats.org/officeDocument/2006/relationships/tags" Target="../tags/tag286.xml"/><Relationship Id="rId47" Type="http://schemas.openxmlformats.org/officeDocument/2006/relationships/tags" Target="../tags/tag285.xml"/><Relationship Id="rId46" Type="http://schemas.openxmlformats.org/officeDocument/2006/relationships/image" Target="../media/image48.png"/><Relationship Id="rId45" Type="http://schemas.openxmlformats.org/officeDocument/2006/relationships/tags" Target="../tags/tag284.xml"/><Relationship Id="rId44" Type="http://schemas.openxmlformats.org/officeDocument/2006/relationships/tags" Target="../tags/tag283.xml"/><Relationship Id="rId43" Type="http://schemas.openxmlformats.org/officeDocument/2006/relationships/tags" Target="../tags/tag282.xml"/><Relationship Id="rId42" Type="http://schemas.openxmlformats.org/officeDocument/2006/relationships/tags" Target="../tags/tag281.xml"/><Relationship Id="rId41" Type="http://schemas.openxmlformats.org/officeDocument/2006/relationships/tags" Target="../tags/tag280.xml"/><Relationship Id="rId40" Type="http://schemas.openxmlformats.org/officeDocument/2006/relationships/tags" Target="../tags/tag279.xml"/><Relationship Id="rId4" Type="http://schemas.openxmlformats.org/officeDocument/2006/relationships/image" Target="../media/image42.png"/><Relationship Id="rId39" Type="http://schemas.openxmlformats.org/officeDocument/2006/relationships/image" Target="../media/image55.png"/><Relationship Id="rId38" Type="http://schemas.openxmlformats.org/officeDocument/2006/relationships/tags" Target="../tags/tag278.xml"/><Relationship Id="rId37" Type="http://schemas.openxmlformats.org/officeDocument/2006/relationships/image" Target="../media/image54.png"/><Relationship Id="rId36" Type="http://schemas.openxmlformats.org/officeDocument/2006/relationships/tags" Target="../tags/tag277.xml"/><Relationship Id="rId35" Type="http://schemas.openxmlformats.org/officeDocument/2006/relationships/image" Target="../media/image53.png"/><Relationship Id="rId34" Type="http://schemas.openxmlformats.org/officeDocument/2006/relationships/tags" Target="../tags/tag276.xml"/><Relationship Id="rId33" Type="http://schemas.openxmlformats.org/officeDocument/2006/relationships/image" Target="../media/image52.png"/><Relationship Id="rId32" Type="http://schemas.openxmlformats.org/officeDocument/2006/relationships/tags" Target="../tags/tag275.xml"/><Relationship Id="rId31" Type="http://schemas.openxmlformats.org/officeDocument/2006/relationships/tags" Target="../tags/tag274.xml"/><Relationship Id="rId30" Type="http://schemas.openxmlformats.org/officeDocument/2006/relationships/tags" Target="../tags/tag273.xml"/><Relationship Id="rId3" Type="http://schemas.openxmlformats.org/officeDocument/2006/relationships/tags" Target="../tags/tag248.xml"/><Relationship Id="rId29" Type="http://schemas.openxmlformats.org/officeDocument/2006/relationships/tags" Target="../tags/tag272.xml"/><Relationship Id="rId28" Type="http://schemas.openxmlformats.org/officeDocument/2006/relationships/tags" Target="../tags/tag271.xml"/><Relationship Id="rId27" Type="http://schemas.openxmlformats.org/officeDocument/2006/relationships/tags" Target="../tags/tag270.xml"/><Relationship Id="rId26" Type="http://schemas.openxmlformats.org/officeDocument/2006/relationships/tags" Target="../tags/tag269.xml"/><Relationship Id="rId25" Type="http://schemas.openxmlformats.org/officeDocument/2006/relationships/tags" Target="../tags/tag268.xml"/><Relationship Id="rId24" Type="http://schemas.openxmlformats.org/officeDocument/2006/relationships/tags" Target="../tags/tag267.xml"/><Relationship Id="rId23" Type="http://schemas.openxmlformats.org/officeDocument/2006/relationships/tags" Target="../tags/tag266.xml"/><Relationship Id="rId22" Type="http://schemas.openxmlformats.org/officeDocument/2006/relationships/tags" Target="../tags/tag265.xml"/><Relationship Id="rId21" Type="http://schemas.openxmlformats.org/officeDocument/2006/relationships/tags" Target="../tags/tag264.xml"/><Relationship Id="rId20" Type="http://schemas.openxmlformats.org/officeDocument/2006/relationships/tags" Target="../tags/tag263.xml"/><Relationship Id="rId2" Type="http://schemas.openxmlformats.org/officeDocument/2006/relationships/tags" Target="../tags/tag247.xml"/><Relationship Id="rId19" Type="http://schemas.openxmlformats.org/officeDocument/2006/relationships/tags" Target="../tags/tag262.xml"/><Relationship Id="rId18" Type="http://schemas.openxmlformats.org/officeDocument/2006/relationships/tags" Target="../tags/tag261.xml"/><Relationship Id="rId17" Type="http://schemas.openxmlformats.org/officeDocument/2006/relationships/tags" Target="../tags/tag260.xml"/><Relationship Id="rId16" Type="http://schemas.openxmlformats.org/officeDocument/2006/relationships/tags" Target="../tags/tag259.xml"/><Relationship Id="rId15" Type="http://schemas.openxmlformats.org/officeDocument/2006/relationships/tags" Target="../tags/tag258.xml"/><Relationship Id="rId14" Type="http://schemas.openxmlformats.org/officeDocument/2006/relationships/tags" Target="../tags/tag257.xml"/><Relationship Id="rId13" Type="http://schemas.openxmlformats.org/officeDocument/2006/relationships/tags" Target="../tags/tag256.xml"/><Relationship Id="rId12" Type="http://schemas.openxmlformats.org/officeDocument/2006/relationships/tags" Target="../tags/tag255.xml"/><Relationship Id="rId11" Type="http://schemas.openxmlformats.org/officeDocument/2006/relationships/tags" Target="../tags/tag254.xml"/><Relationship Id="rId10" Type="http://schemas.openxmlformats.org/officeDocument/2006/relationships/image" Target="../media/image49.jpeg"/><Relationship Id="rId1" Type="http://schemas.openxmlformats.org/officeDocument/2006/relationships/tags" Target="../tags/tag246.xml"/></Relationships>
</file>

<file path=ppt/slides/_rels/slide11.xml.rels><?xml version="1.0" encoding="UTF-8" standalone="yes"?>
<Relationships xmlns="http://schemas.openxmlformats.org/package/2006/relationships"><Relationship Id="rId9" Type="http://schemas.openxmlformats.org/officeDocument/2006/relationships/tags" Target="../tags/tag303.xml"/><Relationship Id="rId8" Type="http://schemas.openxmlformats.org/officeDocument/2006/relationships/tags" Target="../tags/tag302.xml"/><Relationship Id="rId7" Type="http://schemas.openxmlformats.org/officeDocument/2006/relationships/tags" Target="../tags/tag301.xml"/><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tags" Target="../tags/tag298.xml"/><Relationship Id="rId3" Type="http://schemas.openxmlformats.org/officeDocument/2006/relationships/image" Target="../media/image60.jpeg"/><Relationship Id="rId26" Type="http://schemas.openxmlformats.org/officeDocument/2006/relationships/notesSlide" Target="../notesSlides/notesSlide11.xml"/><Relationship Id="rId25" Type="http://schemas.openxmlformats.org/officeDocument/2006/relationships/slideLayout" Target="../slideLayouts/slideLayout1.xml"/><Relationship Id="rId24" Type="http://schemas.openxmlformats.org/officeDocument/2006/relationships/tags" Target="../tags/tag314.xml"/><Relationship Id="rId23" Type="http://schemas.openxmlformats.org/officeDocument/2006/relationships/tags" Target="../tags/tag313.xml"/><Relationship Id="rId22" Type="http://schemas.openxmlformats.org/officeDocument/2006/relationships/tags" Target="../tags/tag312.xml"/><Relationship Id="rId21" Type="http://schemas.openxmlformats.org/officeDocument/2006/relationships/image" Target="../media/image64.png"/><Relationship Id="rId20" Type="http://schemas.openxmlformats.org/officeDocument/2006/relationships/tags" Target="../tags/tag311.xml"/><Relationship Id="rId2" Type="http://schemas.openxmlformats.org/officeDocument/2006/relationships/tags" Target="../tags/tag297.xml"/><Relationship Id="rId19" Type="http://schemas.openxmlformats.org/officeDocument/2006/relationships/image" Target="../media/image63.png"/><Relationship Id="rId18" Type="http://schemas.openxmlformats.org/officeDocument/2006/relationships/tags" Target="../tags/tag310.xml"/><Relationship Id="rId17" Type="http://schemas.openxmlformats.org/officeDocument/2006/relationships/image" Target="../media/image62.png"/><Relationship Id="rId16" Type="http://schemas.openxmlformats.org/officeDocument/2006/relationships/tags" Target="../tags/tag309.xml"/><Relationship Id="rId15" Type="http://schemas.openxmlformats.org/officeDocument/2006/relationships/tags" Target="../tags/tag308.xml"/><Relationship Id="rId14" Type="http://schemas.openxmlformats.org/officeDocument/2006/relationships/tags" Target="../tags/tag307.xml"/><Relationship Id="rId13" Type="http://schemas.openxmlformats.org/officeDocument/2006/relationships/image" Target="../media/image61.png"/><Relationship Id="rId12" Type="http://schemas.openxmlformats.org/officeDocument/2006/relationships/tags" Target="../tags/tag306.xml"/><Relationship Id="rId11" Type="http://schemas.openxmlformats.org/officeDocument/2006/relationships/tags" Target="../tags/tag305.xml"/><Relationship Id="rId10" Type="http://schemas.openxmlformats.org/officeDocument/2006/relationships/tags" Target="../tags/tag304.xml"/><Relationship Id="rId1" Type="http://schemas.openxmlformats.org/officeDocument/2006/relationships/tags" Target="../tags/tag296.xml"/></Relationships>
</file>

<file path=ppt/slides/_rels/slide12.xml.rels><?xml version="1.0" encoding="UTF-8" standalone="yes"?>
<Relationships xmlns="http://schemas.openxmlformats.org/package/2006/relationships"><Relationship Id="rId9" Type="http://schemas.openxmlformats.org/officeDocument/2006/relationships/tags" Target="../tags/tag322.xml"/><Relationship Id="rId8" Type="http://schemas.openxmlformats.org/officeDocument/2006/relationships/tags" Target="../tags/tag321.xml"/><Relationship Id="rId7" Type="http://schemas.openxmlformats.org/officeDocument/2006/relationships/tags" Target="../tags/tag320.xml"/><Relationship Id="rId6" Type="http://schemas.openxmlformats.org/officeDocument/2006/relationships/tags" Target="../tags/tag319.xml"/><Relationship Id="rId55" Type="http://schemas.openxmlformats.org/officeDocument/2006/relationships/notesSlide" Target="../notesSlides/notesSlide12.xml"/><Relationship Id="rId54" Type="http://schemas.openxmlformats.org/officeDocument/2006/relationships/slideLayout" Target="../slideLayouts/slideLayout3.xml"/><Relationship Id="rId53" Type="http://schemas.openxmlformats.org/officeDocument/2006/relationships/tags" Target="../tags/tag356.xml"/><Relationship Id="rId52" Type="http://schemas.openxmlformats.org/officeDocument/2006/relationships/image" Target="../media/image6.png"/><Relationship Id="rId51" Type="http://schemas.openxmlformats.org/officeDocument/2006/relationships/image" Target="../media/image71.png"/><Relationship Id="rId50" Type="http://schemas.openxmlformats.org/officeDocument/2006/relationships/tags" Target="../tags/tag355.xml"/><Relationship Id="rId5" Type="http://schemas.openxmlformats.org/officeDocument/2006/relationships/image" Target="../media/image42.png"/><Relationship Id="rId49" Type="http://schemas.openxmlformats.org/officeDocument/2006/relationships/image" Target="../media/image70.png"/><Relationship Id="rId48" Type="http://schemas.openxmlformats.org/officeDocument/2006/relationships/tags" Target="../tags/tag354.xml"/><Relationship Id="rId47" Type="http://schemas.openxmlformats.org/officeDocument/2006/relationships/image" Target="../media/image69.png"/><Relationship Id="rId46" Type="http://schemas.openxmlformats.org/officeDocument/2006/relationships/tags" Target="../tags/tag353.xml"/><Relationship Id="rId45" Type="http://schemas.openxmlformats.org/officeDocument/2006/relationships/image" Target="../media/image68.png"/><Relationship Id="rId44" Type="http://schemas.openxmlformats.org/officeDocument/2006/relationships/tags" Target="../tags/tag352.xml"/><Relationship Id="rId43" Type="http://schemas.openxmlformats.org/officeDocument/2006/relationships/image" Target="../media/image67.png"/><Relationship Id="rId42" Type="http://schemas.openxmlformats.org/officeDocument/2006/relationships/tags" Target="../tags/tag351.xml"/><Relationship Id="rId41" Type="http://schemas.openxmlformats.org/officeDocument/2006/relationships/image" Target="../media/image66.png"/><Relationship Id="rId40" Type="http://schemas.openxmlformats.org/officeDocument/2006/relationships/tags" Target="../tags/tag350.xml"/><Relationship Id="rId4" Type="http://schemas.openxmlformats.org/officeDocument/2006/relationships/tags" Target="../tags/tag318.xml"/><Relationship Id="rId39" Type="http://schemas.openxmlformats.org/officeDocument/2006/relationships/image" Target="../media/image65.png"/><Relationship Id="rId38" Type="http://schemas.openxmlformats.org/officeDocument/2006/relationships/tags" Target="../tags/tag349.xml"/><Relationship Id="rId37" Type="http://schemas.openxmlformats.org/officeDocument/2006/relationships/tags" Target="../tags/tag348.xml"/><Relationship Id="rId36" Type="http://schemas.openxmlformats.org/officeDocument/2006/relationships/tags" Target="../tags/tag347.xml"/><Relationship Id="rId35" Type="http://schemas.openxmlformats.org/officeDocument/2006/relationships/tags" Target="../tags/tag346.xml"/><Relationship Id="rId34" Type="http://schemas.openxmlformats.org/officeDocument/2006/relationships/tags" Target="../tags/tag345.xml"/><Relationship Id="rId33" Type="http://schemas.openxmlformats.org/officeDocument/2006/relationships/tags" Target="../tags/tag344.xml"/><Relationship Id="rId32" Type="http://schemas.openxmlformats.org/officeDocument/2006/relationships/tags" Target="../tags/tag343.xml"/><Relationship Id="rId31" Type="http://schemas.openxmlformats.org/officeDocument/2006/relationships/tags" Target="../tags/tag342.xml"/><Relationship Id="rId30" Type="http://schemas.openxmlformats.org/officeDocument/2006/relationships/tags" Target="../tags/tag341.xml"/><Relationship Id="rId3" Type="http://schemas.openxmlformats.org/officeDocument/2006/relationships/tags" Target="../tags/tag317.xml"/><Relationship Id="rId29" Type="http://schemas.openxmlformats.org/officeDocument/2006/relationships/tags" Target="../tags/tag340.xml"/><Relationship Id="rId28" Type="http://schemas.openxmlformats.org/officeDocument/2006/relationships/tags" Target="../tags/tag339.xml"/><Relationship Id="rId27" Type="http://schemas.openxmlformats.org/officeDocument/2006/relationships/tags" Target="../tags/tag338.xml"/><Relationship Id="rId26" Type="http://schemas.openxmlformats.org/officeDocument/2006/relationships/tags" Target="../tags/tag337.xml"/><Relationship Id="rId25" Type="http://schemas.openxmlformats.org/officeDocument/2006/relationships/tags" Target="../tags/tag336.xml"/><Relationship Id="rId24" Type="http://schemas.openxmlformats.org/officeDocument/2006/relationships/tags" Target="../tags/tag335.xml"/><Relationship Id="rId23" Type="http://schemas.openxmlformats.org/officeDocument/2006/relationships/tags" Target="../tags/tag334.xml"/><Relationship Id="rId22" Type="http://schemas.openxmlformats.org/officeDocument/2006/relationships/tags" Target="../tags/tag333.xml"/><Relationship Id="rId21" Type="http://schemas.openxmlformats.org/officeDocument/2006/relationships/tags" Target="../tags/tag332.xml"/><Relationship Id="rId20" Type="http://schemas.openxmlformats.org/officeDocument/2006/relationships/tags" Target="../tags/tag331.xml"/><Relationship Id="rId2" Type="http://schemas.openxmlformats.org/officeDocument/2006/relationships/tags" Target="../tags/tag316.xml"/><Relationship Id="rId19" Type="http://schemas.openxmlformats.org/officeDocument/2006/relationships/tags" Target="../tags/tag330.xml"/><Relationship Id="rId18" Type="http://schemas.openxmlformats.org/officeDocument/2006/relationships/tags" Target="../tags/tag329.xml"/><Relationship Id="rId17" Type="http://schemas.openxmlformats.org/officeDocument/2006/relationships/tags" Target="../tags/tag328.xml"/><Relationship Id="rId16" Type="http://schemas.openxmlformats.org/officeDocument/2006/relationships/tags" Target="../tags/tag327.xml"/><Relationship Id="rId15" Type="http://schemas.openxmlformats.org/officeDocument/2006/relationships/tags" Target="../tags/tag326.xml"/><Relationship Id="rId14" Type="http://schemas.openxmlformats.org/officeDocument/2006/relationships/image" Target="../media/image48.png"/><Relationship Id="rId13" Type="http://schemas.openxmlformats.org/officeDocument/2006/relationships/tags" Target="../tags/tag325.xml"/><Relationship Id="rId12" Type="http://schemas.openxmlformats.org/officeDocument/2006/relationships/tags" Target="../tags/tag324.xml"/><Relationship Id="rId11" Type="http://schemas.openxmlformats.org/officeDocument/2006/relationships/image" Target="../media/image49.jpeg"/><Relationship Id="rId10" Type="http://schemas.openxmlformats.org/officeDocument/2006/relationships/tags" Target="../tags/tag323.xml"/><Relationship Id="rId1" Type="http://schemas.openxmlformats.org/officeDocument/2006/relationships/tags" Target="../tags/tag315.xml"/></Relationships>
</file>

<file path=ppt/slides/_rels/slide13.xml.rels><?xml version="1.0" encoding="UTF-8" standalone="yes"?>
<Relationships xmlns="http://schemas.openxmlformats.org/package/2006/relationships"><Relationship Id="rId9" Type="http://schemas.openxmlformats.org/officeDocument/2006/relationships/image" Target="../media/image49.jpeg"/><Relationship Id="rId8" Type="http://schemas.openxmlformats.org/officeDocument/2006/relationships/tags" Target="../tags/tag363.xml"/><Relationship Id="rId7" Type="http://schemas.openxmlformats.org/officeDocument/2006/relationships/tags" Target="../tags/tag362.xml"/><Relationship Id="rId6" Type="http://schemas.openxmlformats.org/officeDocument/2006/relationships/tags" Target="../tags/tag361.xml"/><Relationship Id="rId50" Type="http://schemas.openxmlformats.org/officeDocument/2006/relationships/notesSlide" Target="../notesSlides/notesSlide13.xml"/><Relationship Id="rId5" Type="http://schemas.openxmlformats.org/officeDocument/2006/relationships/tags" Target="../tags/tag360.xml"/><Relationship Id="rId49" Type="http://schemas.openxmlformats.org/officeDocument/2006/relationships/slideLayout" Target="../slideLayouts/slideLayout3.xml"/><Relationship Id="rId48" Type="http://schemas.openxmlformats.org/officeDocument/2006/relationships/tags" Target="../tags/tag396.xml"/><Relationship Id="rId47" Type="http://schemas.openxmlformats.org/officeDocument/2006/relationships/image" Target="../media/image6.png"/><Relationship Id="rId46" Type="http://schemas.openxmlformats.org/officeDocument/2006/relationships/image" Target="../media/image76.png"/><Relationship Id="rId45" Type="http://schemas.openxmlformats.org/officeDocument/2006/relationships/tags" Target="../tags/tag395.xml"/><Relationship Id="rId44" Type="http://schemas.openxmlformats.org/officeDocument/2006/relationships/tags" Target="../tags/tag394.xml"/><Relationship Id="rId43" Type="http://schemas.openxmlformats.org/officeDocument/2006/relationships/image" Target="../media/image75.png"/><Relationship Id="rId42" Type="http://schemas.openxmlformats.org/officeDocument/2006/relationships/tags" Target="../tags/tag393.xml"/><Relationship Id="rId41" Type="http://schemas.openxmlformats.org/officeDocument/2006/relationships/tags" Target="../tags/tag392.xml"/><Relationship Id="rId40" Type="http://schemas.openxmlformats.org/officeDocument/2006/relationships/tags" Target="../tags/tag391.xml"/><Relationship Id="rId4" Type="http://schemas.openxmlformats.org/officeDocument/2006/relationships/image" Target="../media/image42.png"/><Relationship Id="rId39" Type="http://schemas.openxmlformats.org/officeDocument/2006/relationships/tags" Target="../tags/tag390.xml"/><Relationship Id="rId38" Type="http://schemas.openxmlformats.org/officeDocument/2006/relationships/tags" Target="../tags/tag389.xml"/><Relationship Id="rId37" Type="http://schemas.openxmlformats.org/officeDocument/2006/relationships/image" Target="../media/image74.png"/><Relationship Id="rId36" Type="http://schemas.openxmlformats.org/officeDocument/2006/relationships/tags" Target="../tags/tag388.xml"/><Relationship Id="rId35" Type="http://schemas.openxmlformats.org/officeDocument/2006/relationships/image" Target="../media/image73.png"/><Relationship Id="rId34" Type="http://schemas.openxmlformats.org/officeDocument/2006/relationships/tags" Target="../tags/tag387.xml"/><Relationship Id="rId33" Type="http://schemas.openxmlformats.org/officeDocument/2006/relationships/tags" Target="../tags/tag386.xml"/><Relationship Id="rId32" Type="http://schemas.openxmlformats.org/officeDocument/2006/relationships/tags" Target="../tags/tag385.xml"/><Relationship Id="rId31" Type="http://schemas.openxmlformats.org/officeDocument/2006/relationships/tags" Target="../tags/tag384.xml"/><Relationship Id="rId30" Type="http://schemas.openxmlformats.org/officeDocument/2006/relationships/tags" Target="../tags/tag383.xml"/><Relationship Id="rId3" Type="http://schemas.openxmlformats.org/officeDocument/2006/relationships/tags" Target="../tags/tag359.xml"/><Relationship Id="rId29" Type="http://schemas.openxmlformats.org/officeDocument/2006/relationships/tags" Target="../tags/tag382.xml"/><Relationship Id="rId28" Type="http://schemas.openxmlformats.org/officeDocument/2006/relationships/tags" Target="../tags/tag381.xml"/><Relationship Id="rId27" Type="http://schemas.openxmlformats.org/officeDocument/2006/relationships/tags" Target="../tags/tag380.xml"/><Relationship Id="rId26" Type="http://schemas.openxmlformats.org/officeDocument/2006/relationships/tags" Target="../tags/tag379.xml"/><Relationship Id="rId25" Type="http://schemas.openxmlformats.org/officeDocument/2006/relationships/tags" Target="../tags/tag378.xml"/><Relationship Id="rId24" Type="http://schemas.openxmlformats.org/officeDocument/2006/relationships/tags" Target="../tags/tag377.xml"/><Relationship Id="rId23" Type="http://schemas.openxmlformats.org/officeDocument/2006/relationships/tags" Target="../tags/tag376.xml"/><Relationship Id="rId22" Type="http://schemas.openxmlformats.org/officeDocument/2006/relationships/tags" Target="../tags/tag375.xml"/><Relationship Id="rId21" Type="http://schemas.openxmlformats.org/officeDocument/2006/relationships/tags" Target="../tags/tag374.xml"/><Relationship Id="rId20" Type="http://schemas.openxmlformats.org/officeDocument/2006/relationships/tags" Target="../tags/tag373.xml"/><Relationship Id="rId2" Type="http://schemas.openxmlformats.org/officeDocument/2006/relationships/tags" Target="../tags/tag358.xml"/><Relationship Id="rId19" Type="http://schemas.openxmlformats.org/officeDocument/2006/relationships/tags" Target="../tags/tag372.xml"/><Relationship Id="rId18" Type="http://schemas.openxmlformats.org/officeDocument/2006/relationships/tags" Target="../tags/tag371.xml"/><Relationship Id="rId17" Type="http://schemas.openxmlformats.org/officeDocument/2006/relationships/tags" Target="../tags/tag370.xml"/><Relationship Id="rId16" Type="http://schemas.openxmlformats.org/officeDocument/2006/relationships/tags" Target="../tags/tag369.xml"/><Relationship Id="rId15" Type="http://schemas.openxmlformats.org/officeDocument/2006/relationships/tags" Target="../tags/tag368.xml"/><Relationship Id="rId14" Type="http://schemas.openxmlformats.org/officeDocument/2006/relationships/tags" Target="../tags/tag367.xml"/><Relationship Id="rId13" Type="http://schemas.openxmlformats.org/officeDocument/2006/relationships/tags" Target="../tags/tag366.xml"/><Relationship Id="rId12" Type="http://schemas.openxmlformats.org/officeDocument/2006/relationships/image" Target="../media/image72.png"/><Relationship Id="rId11" Type="http://schemas.openxmlformats.org/officeDocument/2006/relationships/tags" Target="../tags/tag365.xml"/><Relationship Id="rId10" Type="http://schemas.openxmlformats.org/officeDocument/2006/relationships/tags" Target="../tags/tag364.xml"/><Relationship Id="rId1" Type="http://schemas.openxmlformats.org/officeDocument/2006/relationships/tags" Target="../tags/tag357.xml"/></Relationships>
</file>

<file path=ppt/slides/_rels/slide14.xml.rels><?xml version="1.0" encoding="UTF-8" standalone="yes"?>
<Relationships xmlns="http://schemas.openxmlformats.org/package/2006/relationships"><Relationship Id="rId9" Type="http://schemas.openxmlformats.org/officeDocument/2006/relationships/tags" Target="../tags/tag404.xml"/><Relationship Id="rId8" Type="http://schemas.openxmlformats.org/officeDocument/2006/relationships/tags" Target="../tags/tag403.xml"/><Relationship Id="rId7" Type="http://schemas.openxmlformats.org/officeDocument/2006/relationships/tags" Target="../tags/tag402.xml"/><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tags" Target="../tags/tag399.xml"/><Relationship Id="rId3" Type="http://schemas.openxmlformats.org/officeDocument/2006/relationships/tags" Target="../tags/tag398.xml"/><Relationship Id="rId20" Type="http://schemas.openxmlformats.org/officeDocument/2006/relationships/notesSlide" Target="../notesSlides/notesSlide14.xml"/><Relationship Id="rId2" Type="http://schemas.openxmlformats.org/officeDocument/2006/relationships/tags" Target="../tags/tag397.xml"/><Relationship Id="rId19" Type="http://schemas.openxmlformats.org/officeDocument/2006/relationships/slideLayout" Target="../slideLayouts/slideLayout1.xml"/><Relationship Id="rId18" Type="http://schemas.openxmlformats.org/officeDocument/2006/relationships/tags" Target="../tags/tag410.xml"/><Relationship Id="rId17" Type="http://schemas.openxmlformats.org/officeDocument/2006/relationships/tags" Target="../tags/tag409.xml"/><Relationship Id="rId16" Type="http://schemas.openxmlformats.org/officeDocument/2006/relationships/tags" Target="../tags/tag408.xml"/><Relationship Id="rId15" Type="http://schemas.openxmlformats.org/officeDocument/2006/relationships/image" Target="../media/image78.png"/><Relationship Id="rId14" Type="http://schemas.openxmlformats.org/officeDocument/2006/relationships/tags" Target="../tags/tag407.xml"/><Relationship Id="rId13" Type="http://schemas.openxmlformats.org/officeDocument/2006/relationships/image" Target="../media/image63.png"/><Relationship Id="rId12" Type="http://schemas.openxmlformats.org/officeDocument/2006/relationships/tags" Target="../tags/tag406.xml"/><Relationship Id="rId11" Type="http://schemas.openxmlformats.org/officeDocument/2006/relationships/image" Target="../media/image62.png"/><Relationship Id="rId10" Type="http://schemas.openxmlformats.org/officeDocument/2006/relationships/tags" Target="../tags/tag405.xml"/><Relationship Id="rId1" Type="http://schemas.openxmlformats.org/officeDocument/2006/relationships/image" Target="../media/image77.jpeg"/></Relationships>
</file>

<file path=ppt/slides/_rels/slide15.xml.rels><?xml version="1.0" encoding="UTF-8" standalone="yes"?>
<Relationships xmlns="http://schemas.openxmlformats.org/package/2006/relationships"><Relationship Id="rId9" Type="http://schemas.openxmlformats.org/officeDocument/2006/relationships/tags" Target="../tags/tag418.xml"/><Relationship Id="rId8" Type="http://schemas.openxmlformats.org/officeDocument/2006/relationships/tags" Target="../tags/tag417.xml"/><Relationship Id="rId7" Type="http://schemas.openxmlformats.org/officeDocument/2006/relationships/tags" Target="../tags/tag416.xml"/><Relationship Id="rId6" Type="http://schemas.openxmlformats.org/officeDocument/2006/relationships/tags" Target="../tags/tag415.xml"/><Relationship Id="rId50" Type="http://schemas.openxmlformats.org/officeDocument/2006/relationships/notesSlide" Target="../notesSlides/notesSlide15.xml"/><Relationship Id="rId5" Type="http://schemas.openxmlformats.org/officeDocument/2006/relationships/image" Target="../media/image42.png"/><Relationship Id="rId49" Type="http://schemas.openxmlformats.org/officeDocument/2006/relationships/slideLayout" Target="../slideLayouts/slideLayout3.xml"/><Relationship Id="rId48" Type="http://schemas.openxmlformats.org/officeDocument/2006/relationships/tags" Target="../tags/tag450.xml"/><Relationship Id="rId47" Type="http://schemas.openxmlformats.org/officeDocument/2006/relationships/image" Target="../media/image6.png"/><Relationship Id="rId46" Type="http://schemas.openxmlformats.org/officeDocument/2006/relationships/image" Target="../media/image82.png"/><Relationship Id="rId45" Type="http://schemas.openxmlformats.org/officeDocument/2006/relationships/tags" Target="../tags/tag449.xml"/><Relationship Id="rId44" Type="http://schemas.openxmlformats.org/officeDocument/2006/relationships/image" Target="../media/image81.png"/><Relationship Id="rId43" Type="http://schemas.openxmlformats.org/officeDocument/2006/relationships/tags" Target="../tags/tag448.xml"/><Relationship Id="rId42" Type="http://schemas.openxmlformats.org/officeDocument/2006/relationships/tags" Target="../tags/tag447.xml"/><Relationship Id="rId41" Type="http://schemas.openxmlformats.org/officeDocument/2006/relationships/tags" Target="../tags/tag446.xml"/><Relationship Id="rId40" Type="http://schemas.openxmlformats.org/officeDocument/2006/relationships/image" Target="../media/image80.png"/><Relationship Id="rId4" Type="http://schemas.openxmlformats.org/officeDocument/2006/relationships/tags" Target="../tags/tag414.xml"/><Relationship Id="rId39" Type="http://schemas.openxmlformats.org/officeDocument/2006/relationships/tags" Target="../tags/tag445.xml"/><Relationship Id="rId38" Type="http://schemas.openxmlformats.org/officeDocument/2006/relationships/image" Target="../media/image79.png"/><Relationship Id="rId37" Type="http://schemas.openxmlformats.org/officeDocument/2006/relationships/tags" Target="../tags/tag444.xml"/><Relationship Id="rId36" Type="http://schemas.openxmlformats.org/officeDocument/2006/relationships/tags" Target="../tags/tag443.xml"/><Relationship Id="rId35" Type="http://schemas.openxmlformats.org/officeDocument/2006/relationships/tags" Target="../tags/tag442.xml"/><Relationship Id="rId34" Type="http://schemas.openxmlformats.org/officeDocument/2006/relationships/tags" Target="../tags/tag441.xml"/><Relationship Id="rId33" Type="http://schemas.openxmlformats.org/officeDocument/2006/relationships/tags" Target="../tags/tag440.xml"/><Relationship Id="rId32" Type="http://schemas.openxmlformats.org/officeDocument/2006/relationships/tags" Target="../tags/tag439.xml"/><Relationship Id="rId31" Type="http://schemas.openxmlformats.org/officeDocument/2006/relationships/tags" Target="../tags/tag438.xml"/><Relationship Id="rId30" Type="http://schemas.openxmlformats.org/officeDocument/2006/relationships/tags" Target="../tags/tag437.xml"/><Relationship Id="rId3" Type="http://schemas.openxmlformats.org/officeDocument/2006/relationships/tags" Target="../tags/tag413.xml"/><Relationship Id="rId29" Type="http://schemas.openxmlformats.org/officeDocument/2006/relationships/tags" Target="../tags/tag436.xml"/><Relationship Id="rId28" Type="http://schemas.openxmlformats.org/officeDocument/2006/relationships/tags" Target="../tags/tag435.xml"/><Relationship Id="rId27" Type="http://schemas.openxmlformats.org/officeDocument/2006/relationships/tags" Target="../tags/tag434.xml"/><Relationship Id="rId26" Type="http://schemas.openxmlformats.org/officeDocument/2006/relationships/tags" Target="../tags/tag433.xml"/><Relationship Id="rId25" Type="http://schemas.openxmlformats.org/officeDocument/2006/relationships/tags" Target="../tags/tag432.xml"/><Relationship Id="rId24" Type="http://schemas.openxmlformats.org/officeDocument/2006/relationships/tags" Target="../tags/tag431.xml"/><Relationship Id="rId23" Type="http://schemas.openxmlformats.org/officeDocument/2006/relationships/tags" Target="../tags/tag430.xml"/><Relationship Id="rId22" Type="http://schemas.openxmlformats.org/officeDocument/2006/relationships/tags" Target="../tags/tag429.xml"/><Relationship Id="rId21" Type="http://schemas.openxmlformats.org/officeDocument/2006/relationships/tags" Target="../tags/tag428.xml"/><Relationship Id="rId20" Type="http://schemas.openxmlformats.org/officeDocument/2006/relationships/tags" Target="../tags/tag427.xml"/><Relationship Id="rId2" Type="http://schemas.openxmlformats.org/officeDocument/2006/relationships/tags" Target="../tags/tag412.xml"/><Relationship Id="rId19" Type="http://schemas.openxmlformats.org/officeDocument/2006/relationships/tags" Target="../tags/tag426.xml"/><Relationship Id="rId18" Type="http://schemas.openxmlformats.org/officeDocument/2006/relationships/tags" Target="../tags/tag425.xml"/><Relationship Id="rId17" Type="http://schemas.openxmlformats.org/officeDocument/2006/relationships/tags" Target="../tags/tag424.xml"/><Relationship Id="rId16" Type="http://schemas.openxmlformats.org/officeDocument/2006/relationships/tags" Target="../tags/tag423.xml"/><Relationship Id="rId15" Type="http://schemas.openxmlformats.org/officeDocument/2006/relationships/tags" Target="../tags/tag422.xml"/><Relationship Id="rId14" Type="http://schemas.openxmlformats.org/officeDocument/2006/relationships/image" Target="../media/image72.png"/><Relationship Id="rId13" Type="http://schemas.openxmlformats.org/officeDocument/2006/relationships/tags" Target="../tags/tag421.xml"/><Relationship Id="rId12" Type="http://schemas.openxmlformats.org/officeDocument/2006/relationships/tags" Target="../tags/tag420.xml"/><Relationship Id="rId11" Type="http://schemas.openxmlformats.org/officeDocument/2006/relationships/image" Target="../media/image49.jpeg"/><Relationship Id="rId10" Type="http://schemas.openxmlformats.org/officeDocument/2006/relationships/tags" Target="../tags/tag419.xml"/><Relationship Id="rId1" Type="http://schemas.openxmlformats.org/officeDocument/2006/relationships/tags" Target="../tags/tag411.xml"/></Relationships>
</file>

<file path=ppt/slides/_rels/slide16.xml.rels><?xml version="1.0" encoding="UTF-8" standalone="yes"?>
<Relationships xmlns="http://schemas.openxmlformats.org/package/2006/relationships"><Relationship Id="rId9" Type="http://schemas.openxmlformats.org/officeDocument/2006/relationships/tags" Target="../tags/tag458.xml"/><Relationship Id="rId8" Type="http://schemas.openxmlformats.org/officeDocument/2006/relationships/tags" Target="../tags/tag457.xml"/><Relationship Id="rId7" Type="http://schemas.openxmlformats.org/officeDocument/2006/relationships/tags" Target="../tags/tag456.xml"/><Relationship Id="rId6" Type="http://schemas.openxmlformats.org/officeDocument/2006/relationships/tags" Target="../tags/tag455.xml"/><Relationship Id="rId5" Type="http://schemas.openxmlformats.org/officeDocument/2006/relationships/image" Target="../media/image42.png"/><Relationship Id="rId47" Type="http://schemas.openxmlformats.org/officeDocument/2006/relationships/notesSlide" Target="../notesSlides/notesSlide16.xml"/><Relationship Id="rId46" Type="http://schemas.openxmlformats.org/officeDocument/2006/relationships/slideLayout" Target="../slideLayouts/slideLayout3.xml"/><Relationship Id="rId45" Type="http://schemas.openxmlformats.org/officeDocument/2006/relationships/tags" Target="../tags/tag488.xml"/><Relationship Id="rId44" Type="http://schemas.openxmlformats.org/officeDocument/2006/relationships/image" Target="../media/image6.png"/><Relationship Id="rId43" Type="http://schemas.openxmlformats.org/officeDocument/2006/relationships/image" Target="../media/image85.png"/><Relationship Id="rId42" Type="http://schemas.openxmlformats.org/officeDocument/2006/relationships/tags" Target="../tags/tag487.xml"/><Relationship Id="rId41" Type="http://schemas.openxmlformats.org/officeDocument/2006/relationships/image" Target="../media/image84.png"/><Relationship Id="rId40" Type="http://schemas.openxmlformats.org/officeDocument/2006/relationships/tags" Target="../tags/tag486.xml"/><Relationship Id="rId4" Type="http://schemas.openxmlformats.org/officeDocument/2006/relationships/tags" Target="../tags/tag454.xml"/><Relationship Id="rId39" Type="http://schemas.openxmlformats.org/officeDocument/2006/relationships/tags" Target="../tags/tag485.xml"/><Relationship Id="rId38" Type="http://schemas.openxmlformats.org/officeDocument/2006/relationships/tags" Target="../tags/tag484.xml"/><Relationship Id="rId37" Type="http://schemas.openxmlformats.org/officeDocument/2006/relationships/tags" Target="../tags/tag483.xml"/><Relationship Id="rId36" Type="http://schemas.openxmlformats.org/officeDocument/2006/relationships/image" Target="../media/image83.png"/><Relationship Id="rId35" Type="http://schemas.openxmlformats.org/officeDocument/2006/relationships/tags" Target="../tags/tag482.xml"/><Relationship Id="rId34" Type="http://schemas.openxmlformats.org/officeDocument/2006/relationships/tags" Target="../tags/tag481.xml"/><Relationship Id="rId33" Type="http://schemas.openxmlformats.org/officeDocument/2006/relationships/tags" Target="../tags/tag480.xml"/><Relationship Id="rId32" Type="http://schemas.openxmlformats.org/officeDocument/2006/relationships/tags" Target="../tags/tag479.xml"/><Relationship Id="rId31" Type="http://schemas.openxmlformats.org/officeDocument/2006/relationships/tags" Target="../tags/tag478.xml"/><Relationship Id="rId30" Type="http://schemas.openxmlformats.org/officeDocument/2006/relationships/tags" Target="../tags/tag477.xml"/><Relationship Id="rId3" Type="http://schemas.openxmlformats.org/officeDocument/2006/relationships/tags" Target="../tags/tag453.xml"/><Relationship Id="rId29" Type="http://schemas.openxmlformats.org/officeDocument/2006/relationships/tags" Target="../tags/tag476.xml"/><Relationship Id="rId28" Type="http://schemas.openxmlformats.org/officeDocument/2006/relationships/tags" Target="../tags/tag475.xml"/><Relationship Id="rId27" Type="http://schemas.openxmlformats.org/officeDocument/2006/relationships/tags" Target="../tags/tag474.xml"/><Relationship Id="rId26" Type="http://schemas.openxmlformats.org/officeDocument/2006/relationships/tags" Target="../tags/tag473.xml"/><Relationship Id="rId25" Type="http://schemas.openxmlformats.org/officeDocument/2006/relationships/tags" Target="../tags/tag472.xml"/><Relationship Id="rId24" Type="http://schemas.openxmlformats.org/officeDocument/2006/relationships/tags" Target="../tags/tag471.xml"/><Relationship Id="rId23" Type="http://schemas.openxmlformats.org/officeDocument/2006/relationships/tags" Target="../tags/tag470.xml"/><Relationship Id="rId22" Type="http://schemas.openxmlformats.org/officeDocument/2006/relationships/tags" Target="../tags/tag469.xml"/><Relationship Id="rId21" Type="http://schemas.openxmlformats.org/officeDocument/2006/relationships/tags" Target="../tags/tag468.xml"/><Relationship Id="rId20" Type="http://schemas.openxmlformats.org/officeDocument/2006/relationships/tags" Target="../tags/tag467.xml"/><Relationship Id="rId2" Type="http://schemas.openxmlformats.org/officeDocument/2006/relationships/tags" Target="../tags/tag452.xml"/><Relationship Id="rId19" Type="http://schemas.openxmlformats.org/officeDocument/2006/relationships/tags" Target="../tags/tag466.xml"/><Relationship Id="rId18" Type="http://schemas.openxmlformats.org/officeDocument/2006/relationships/tags" Target="../tags/tag465.xml"/><Relationship Id="rId17" Type="http://schemas.openxmlformats.org/officeDocument/2006/relationships/tags" Target="../tags/tag464.xml"/><Relationship Id="rId16" Type="http://schemas.openxmlformats.org/officeDocument/2006/relationships/tags" Target="../tags/tag463.xml"/><Relationship Id="rId15" Type="http://schemas.openxmlformats.org/officeDocument/2006/relationships/tags" Target="../tags/tag462.xml"/><Relationship Id="rId14" Type="http://schemas.openxmlformats.org/officeDocument/2006/relationships/image" Target="../media/image72.png"/><Relationship Id="rId13" Type="http://schemas.openxmlformats.org/officeDocument/2006/relationships/tags" Target="../tags/tag461.xml"/><Relationship Id="rId12" Type="http://schemas.openxmlformats.org/officeDocument/2006/relationships/tags" Target="../tags/tag460.xml"/><Relationship Id="rId11" Type="http://schemas.openxmlformats.org/officeDocument/2006/relationships/image" Target="../media/image49.jpeg"/><Relationship Id="rId10" Type="http://schemas.openxmlformats.org/officeDocument/2006/relationships/tags" Target="../tags/tag459.xml"/><Relationship Id="rId1" Type="http://schemas.openxmlformats.org/officeDocument/2006/relationships/tags" Target="../tags/tag451.xml"/></Relationships>
</file>

<file path=ppt/slides/_rels/slide17.xml.rels><?xml version="1.0" encoding="UTF-8" standalone="yes"?>
<Relationships xmlns="http://schemas.openxmlformats.org/package/2006/relationships"><Relationship Id="rId9" Type="http://schemas.openxmlformats.org/officeDocument/2006/relationships/image" Target="../media/image49.jpeg"/><Relationship Id="rId8" Type="http://schemas.openxmlformats.org/officeDocument/2006/relationships/tags" Target="../tags/tag495.xml"/><Relationship Id="rId7" Type="http://schemas.openxmlformats.org/officeDocument/2006/relationships/tags" Target="../tags/tag494.xml"/><Relationship Id="rId6" Type="http://schemas.openxmlformats.org/officeDocument/2006/relationships/tags" Target="../tags/tag493.xml"/><Relationship Id="rId5" Type="http://schemas.openxmlformats.org/officeDocument/2006/relationships/tags" Target="../tags/tag492.xml"/><Relationship Id="rId47" Type="http://schemas.openxmlformats.org/officeDocument/2006/relationships/notesSlide" Target="../notesSlides/notesSlide17.xml"/><Relationship Id="rId46" Type="http://schemas.openxmlformats.org/officeDocument/2006/relationships/slideLayout" Target="../slideLayouts/slideLayout3.xml"/><Relationship Id="rId45" Type="http://schemas.openxmlformats.org/officeDocument/2006/relationships/tags" Target="../tags/tag526.xml"/><Relationship Id="rId44" Type="http://schemas.openxmlformats.org/officeDocument/2006/relationships/image" Target="../media/image6.png"/><Relationship Id="rId43" Type="http://schemas.openxmlformats.org/officeDocument/2006/relationships/tags" Target="../tags/tag525.xml"/><Relationship Id="rId42" Type="http://schemas.openxmlformats.org/officeDocument/2006/relationships/tags" Target="../tags/tag524.xml"/><Relationship Id="rId41" Type="http://schemas.openxmlformats.org/officeDocument/2006/relationships/image" Target="../media/image88.jpeg"/><Relationship Id="rId40" Type="http://schemas.openxmlformats.org/officeDocument/2006/relationships/tags" Target="../tags/tag523.xml"/><Relationship Id="rId4" Type="http://schemas.openxmlformats.org/officeDocument/2006/relationships/tags" Target="../tags/tag491.xml"/><Relationship Id="rId39" Type="http://schemas.openxmlformats.org/officeDocument/2006/relationships/tags" Target="../tags/tag522.xml"/><Relationship Id="rId38" Type="http://schemas.openxmlformats.org/officeDocument/2006/relationships/tags" Target="../tags/tag521.xml"/><Relationship Id="rId37" Type="http://schemas.openxmlformats.org/officeDocument/2006/relationships/tags" Target="../tags/tag520.xml"/><Relationship Id="rId36" Type="http://schemas.openxmlformats.org/officeDocument/2006/relationships/tags" Target="../tags/tag519.xml"/><Relationship Id="rId35" Type="http://schemas.openxmlformats.org/officeDocument/2006/relationships/tags" Target="../tags/tag518.xml"/><Relationship Id="rId34" Type="http://schemas.openxmlformats.org/officeDocument/2006/relationships/tags" Target="../tags/tag517.xml"/><Relationship Id="rId33" Type="http://schemas.openxmlformats.org/officeDocument/2006/relationships/tags" Target="../tags/tag516.xml"/><Relationship Id="rId32" Type="http://schemas.openxmlformats.org/officeDocument/2006/relationships/tags" Target="../tags/tag515.xml"/><Relationship Id="rId31" Type="http://schemas.openxmlformats.org/officeDocument/2006/relationships/tags" Target="../tags/tag514.xml"/><Relationship Id="rId30" Type="http://schemas.openxmlformats.org/officeDocument/2006/relationships/tags" Target="../tags/tag513.xml"/><Relationship Id="rId3" Type="http://schemas.openxmlformats.org/officeDocument/2006/relationships/image" Target="../media/image42.png"/><Relationship Id="rId29" Type="http://schemas.openxmlformats.org/officeDocument/2006/relationships/tags" Target="../tags/tag512.xml"/><Relationship Id="rId28" Type="http://schemas.openxmlformats.org/officeDocument/2006/relationships/tags" Target="../tags/tag511.xml"/><Relationship Id="rId27" Type="http://schemas.openxmlformats.org/officeDocument/2006/relationships/tags" Target="../tags/tag510.xml"/><Relationship Id="rId26" Type="http://schemas.openxmlformats.org/officeDocument/2006/relationships/tags" Target="../tags/tag509.xml"/><Relationship Id="rId25" Type="http://schemas.openxmlformats.org/officeDocument/2006/relationships/tags" Target="../tags/tag508.xml"/><Relationship Id="rId24" Type="http://schemas.openxmlformats.org/officeDocument/2006/relationships/image" Target="../media/image87.png"/><Relationship Id="rId23" Type="http://schemas.openxmlformats.org/officeDocument/2006/relationships/tags" Target="../tags/tag507.xml"/><Relationship Id="rId22" Type="http://schemas.openxmlformats.org/officeDocument/2006/relationships/image" Target="../media/image86.png"/><Relationship Id="rId21" Type="http://schemas.openxmlformats.org/officeDocument/2006/relationships/tags" Target="../tags/tag506.xml"/><Relationship Id="rId20" Type="http://schemas.openxmlformats.org/officeDocument/2006/relationships/tags" Target="../tags/tag505.xml"/><Relationship Id="rId2" Type="http://schemas.openxmlformats.org/officeDocument/2006/relationships/tags" Target="../tags/tag490.xml"/><Relationship Id="rId19" Type="http://schemas.openxmlformats.org/officeDocument/2006/relationships/tags" Target="../tags/tag504.xml"/><Relationship Id="rId18" Type="http://schemas.openxmlformats.org/officeDocument/2006/relationships/tags" Target="../tags/tag503.xml"/><Relationship Id="rId17" Type="http://schemas.openxmlformats.org/officeDocument/2006/relationships/tags" Target="../tags/tag502.xml"/><Relationship Id="rId16" Type="http://schemas.openxmlformats.org/officeDocument/2006/relationships/tags" Target="../tags/tag501.xml"/><Relationship Id="rId15" Type="http://schemas.openxmlformats.org/officeDocument/2006/relationships/tags" Target="../tags/tag500.xml"/><Relationship Id="rId14" Type="http://schemas.openxmlformats.org/officeDocument/2006/relationships/tags" Target="../tags/tag499.xml"/><Relationship Id="rId13" Type="http://schemas.openxmlformats.org/officeDocument/2006/relationships/tags" Target="../tags/tag498.xml"/><Relationship Id="rId12" Type="http://schemas.openxmlformats.org/officeDocument/2006/relationships/image" Target="../media/image72.png"/><Relationship Id="rId11" Type="http://schemas.openxmlformats.org/officeDocument/2006/relationships/tags" Target="../tags/tag497.xml"/><Relationship Id="rId10" Type="http://schemas.openxmlformats.org/officeDocument/2006/relationships/tags" Target="../tags/tag496.xml"/><Relationship Id="rId1" Type="http://schemas.openxmlformats.org/officeDocument/2006/relationships/tags" Target="../tags/tag489.xml"/></Relationships>
</file>

<file path=ppt/slides/_rels/slide18.xml.rels><?xml version="1.0" encoding="UTF-8" standalone="yes"?>
<Relationships xmlns="http://schemas.openxmlformats.org/package/2006/relationships"><Relationship Id="rId9" Type="http://schemas.openxmlformats.org/officeDocument/2006/relationships/tags" Target="../tags/tag534.xml"/><Relationship Id="rId8" Type="http://schemas.openxmlformats.org/officeDocument/2006/relationships/tags" Target="../tags/tag533.xml"/><Relationship Id="rId7" Type="http://schemas.openxmlformats.org/officeDocument/2006/relationships/image" Target="../media/image42.png"/><Relationship Id="rId6" Type="http://schemas.openxmlformats.org/officeDocument/2006/relationships/tags" Target="../tags/tag532.xml"/><Relationship Id="rId5" Type="http://schemas.openxmlformats.org/officeDocument/2006/relationships/tags" Target="../tags/tag531.xml"/><Relationship Id="rId43" Type="http://schemas.openxmlformats.org/officeDocument/2006/relationships/notesSlide" Target="../notesSlides/notesSlide18.xml"/><Relationship Id="rId42" Type="http://schemas.openxmlformats.org/officeDocument/2006/relationships/slideLayout" Target="../slideLayouts/slideLayout3.xml"/><Relationship Id="rId41" Type="http://schemas.openxmlformats.org/officeDocument/2006/relationships/tags" Target="../tags/tag562.xml"/><Relationship Id="rId40" Type="http://schemas.openxmlformats.org/officeDocument/2006/relationships/image" Target="../media/image90.png"/><Relationship Id="rId4" Type="http://schemas.openxmlformats.org/officeDocument/2006/relationships/tags" Target="../tags/tag530.xml"/><Relationship Id="rId39" Type="http://schemas.openxmlformats.org/officeDocument/2006/relationships/tags" Target="../tags/tag561.xml"/><Relationship Id="rId38" Type="http://schemas.openxmlformats.org/officeDocument/2006/relationships/tags" Target="../tags/tag560.xml"/><Relationship Id="rId37" Type="http://schemas.openxmlformats.org/officeDocument/2006/relationships/tags" Target="../tags/tag559.xml"/><Relationship Id="rId36" Type="http://schemas.openxmlformats.org/officeDocument/2006/relationships/tags" Target="../tags/tag558.xml"/><Relationship Id="rId35" Type="http://schemas.openxmlformats.org/officeDocument/2006/relationships/tags" Target="../tags/tag557.xml"/><Relationship Id="rId34" Type="http://schemas.openxmlformats.org/officeDocument/2006/relationships/tags" Target="../tags/tag556.xml"/><Relationship Id="rId33" Type="http://schemas.openxmlformats.org/officeDocument/2006/relationships/tags" Target="../tags/tag555.xml"/><Relationship Id="rId32" Type="http://schemas.openxmlformats.org/officeDocument/2006/relationships/tags" Target="../tags/tag554.xml"/><Relationship Id="rId31" Type="http://schemas.openxmlformats.org/officeDocument/2006/relationships/tags" Target="../tags/tag553.xml"/><Relationship Id="rId30" Type="http://schemas.openxmlformats.org/officeDocument/2006/relationships/tags" Target="../tags/tag552.xml"/><Relationship Id="rId3" Type="http://schemas.openxmlformats.org/officeDocument/2006/relationships/tags" Target="../tags/tag529.xml"/><Relationship Id="rId29" Type="http://schemas.openxmlformats.org/officeDocument/2006/relationships/tags" Target="../tags/tag551.xml"/><Relationship Id="rId28" Type="http://schemas.openxmlformats.org/officeDocument/2006/relationships/tags" Target="../tags/tag550.xml"/><Relationship Id="rId27" Type="http://schemas.openxmlformats.org/officeDocument/2006/relationships/tags" Target="../tags/tag549.xml"/><Relationship Id="rId26" Type="http://schemas.openxmlformats.org/officeDocument/2006/relationships/tags" Target="../tags/tag548.xml"/><Relationship Id="rId25" Type="http://schemas.openxmlformats.org/officeDocument/2006/relationships/tags" Target="../tags/tag547.xml"/><Relationship Id="rId24" Type="http://schemas.openxmlformats.org/officeDocument/2006/relationships/image" Target="../media/image89.jpeg"/><Relationship Id="rId23" Type="http://schemas.openxmlformats.org/officeDocument/2006/relationships/tags" Target="../tags/tag546.xml"/><Relationship Id="rId22" Type="http://schemas.openxmlformats.org/officeDocument/2006/relationships/tags" Target="../tags/tag545.xml"/><Relationship Id="rId21" Type="http://schemas.openxmlformats.org/officeDocument/2006/relationships/tags" Target="../tags/tag544.xml"/><Relationship Id="rId20" Type="http://schemas.openxmlformats.org/officeDocument/2006/relationships/tags" Target="../tags/tag543.xml"/><Relationship Id="rId2" Type="http://schemas.openxmlformats.org/officeDocument/2006/relationships/tags" Target="../tags/tag528.xml"/><Relationship Id="rId19" Type="http://schemas.openxmlformats.org/officeDocument/2006/relationships/tags" Target="../tags/tag542.xml"/><Relationship Id="rId18" Type="http://schemas.openxmlformats.org/officeDocument/2006/relationships/tags" Target="../tags/tag541.xml"/><Relationship Id="rId17" Type="http://schemas.openxmlformats.org/officeDocument/2006/relationships/tags" Target="../tags/tag540.xml"/><Relationship Id="rId16" Type="http://schemas.openxmlformats.org/officeDocument/2006/relationships/image" Target="../media/image72.png"/><Relationship Id="rId15" Type="http://schemas.openxmlformats.org/officeDocument/2006/relationships/tags" Target="../tags/tag539.xml"/><Relationship Id="rId14" Type="http://schemas.openxmlformats.org/officeDocument/2006/relationships/tags" Target="../tags/tag538.xml"/><Relationship Id="rId13" Type="http://schemas.openxmlformats.org/officeDocument/2006/relationships/image" Target="../media/image49.jpeg"/><Relationship Id="rId12" Type="http://schemas.openxmlformats.org/officeDocument/2006/relationships/tags" Target="../tags/tag537.xml"/><Relationship Id="rId11" Type="http://schemas.openxmlformats.org/officeDocument/2006/relationships/tags" Target="../tags/tag536.xml"/><Relationship Id="rId10" Type="http://schemas.openxmlformats.org/officeDocument/2006/relationships/tags" Target="../tags/tag535.xml"/><Relationship Id="rId1" Type="http://schemas.openxmlformats.org/officeDocument/2006/relationships/tags" Target="../tags/tag527.xml"/></Relationships>
</file>

<file path=ppt/slides/_rels/slide19.xml.rels><?xml version="1.0" encoding="UTF-8" standalone="yes"?>
<Relationships xmlns="http://schemas.openxmlformats.org/package/2006/relationships"><Relationship Id="rId9" Type="http://schemas.openxmlformats.org/officeDocument/2006/relationships/tags" Target="../tags/tag570.xml"/><Relationship Id="rId8" Type="http://schemas.openxmlformats.org/officeDocument/2006/relationships/tags" Target="../tags/tag569.xml"/><Relationship Id="rId7" Type="http://schemas.openxmlformats.org/officeDocument/2006/relationships/tags" Target="../tags/tag568.xml"/><Relationship Id="rId6" Type="http://schemas.openxmlformats.org/officeDocument/2006/relationships/tags" Target="../tags/tag567.xml"/><Relationship Id="rId5" Type="http://schemas.openxmlformats.org/officeDocument/2006/relationships/tags" Target="../tags/tag566.xml"/><Relationship Id="rId4" Type="http://schemas.openxmlformats.org/officeDocument/2006/relationships/image" Target="../media/image29.png"/><Relationship Id="rId3" Type="http://schemas.openxmlformats.org/officeDocument/2006/relationships/tags" Target="../tags/tag565.xml"/><Relationship Id="rId25" Type="http://schemas.openxmlformats.org/officeDocument/2006/relationships/notesSlide" Target="../notesSlides/notesSlide19.xml"/><Relationship Id="rId24" Type="http://schemas.openxmlformats.org/officeDocument/2006/relationships/slideLayout" Target="../slideLayouts/slideLayout14.xml"/><Relationship Id="rId23" Type="http://schemas.openxmlformats.org/officeDocument/2006/relationships/tags" Target="../tags/tag580.xml"/><Relationship Id="rId22" Type="http://schemas.openxmlformats.org/officeDocument/2006/relationships/image" Target="../media/image6.png"/><Relationship Id="rId21" Type="http://schemas.openxmlformats.org/officeDocument/2006/relationships/tags" Target="../tags/tag579.xml"/><Relationship Id="rId20" Type="http://schemas.openxmlformats.org/officeDocument/2006/relationships/tags" Target="../tags/tag578.xml"/><Relationship Id="rId2" Type="http://schemas.openxmlformats.org/officeDocument/2006/relationships/tags" Target="../tags/tag564.xml"/><Relationship Id="rId19" Type="http://schemas.openxmlformats.org/officeDocument/2006/relationships/tags" Target="../tags/tag577.xml"/><Relationship Id="rId18" Type="http://schemas.openxmlformats.org/officeDocument/2006/relationships/tags" Target="../tags/tag576.xml"/><Relationship Id="rId17" Type="http://schemas.openxmlformats.org/officeDocument/2006/relationships/tags" Target="../tags/tag575.xml"/><Relationship Id="rId16" Type="http://schemas.openxmlformats.org/officeDocument/2006/relationships/tags" Target="../tags/tag574.xml"/><Relationship Id="rId15" Type="http://schemas.openxmlformats.org/officeDocument/2006/relationships/tags" Target="../tags/tag573.xml"/><Relationship Id="rId14" Type="http://schemas.openxmlformats.org/officeDocument/2006/relationships/image" Target="../media/image93.jpeg"/><Relationship Id="rId13" Type="http://schemas.openxmlformats.org/officeDocument/2006/relationships/tags" Target="../tags/tag572.xml"/><Relationship Id="rId12" Type="http://schemas.openxmlformats.org/officeDocument/2006/relationships/image" Target="../media/image92.jpeg"/><Relationship Id="rId11" Type="http://schemas.openxmlformats.org/officeDocument/2006/relationships/tags" Target="../tags/tag571.xml"/><Relationship Id="rId10" Type="http://schemas.openxmlformats.org/officeDocument/2006/relationships/image" Target="../media/image91.jpeg"/><Relationship Id="rId1" Type="http://schemas.openxmlformats.org/officeDocument/2006/relationships/tags" Target="../tags/tag563.xml"/></Relationships>
</file>

<file path=ppt/slides/_rels/slide20.xml.rels><?xml version="1.0" encoding="UTF-8" standalone="yes"?>
<Relationships xmlns="http://schemas.openxmlformats.org/package/2006/relationships"><Relationship Id="rId9" Type="http://schemas.openxmlformats.org/officeDocument/2006/relationships/tags" Target="../tags/tag587.xml"/><Relationship Id="rId8" Type="http://schemas.openxmlformats.org/officeDocument/2006/relationships/tags" Target="../tags/tag586.xml"/><Relationship Id="rId7" Type="http://schemas.openxmlformats.org/officeDocument/2006/relationships/tags" Target="../tags/tag585.xml"/><Relationship Id="rId6" Type="http://schemas.openxmlformats.org/officeDocument/2006/relationships/tags" Target="../tags/tag584.xml"/><Relationship Id="rId5" Type="http://schemas.openxmlformats.org/officeDocument/2006/relationships/tags" Target="../tags/tag583.xml"/><Relationship Id="rId4" Type="http://schemas.openxmlformats.org/officeDocument/2006/relationships/image" Target="../media/image95.jpeg"/><Relationship Id="rId3" Type="http://schemas.openxmlformats.org/officeDocument/2006/relationships/tags" Target="../tags/tag582.xml"/><Relationship Id="rId2" Type="http://schemas.openxmlformats.org/officeDocument/2006/relationships/image" Target="../media/image94.jpeg"/><Relationship Id="rId17" Type="http://schemas.openxmlformats.org/officeDocument/2006/relationships/notesSlide" Target="../notesSlides/notesSlide20.xml"/><Relationship Id="rId16" Type="http://schemas.openxmlformats.org/officeDocument/2006/relationships/slideLayout" Target="../slideLayouts/slideLayout11.xml"/><Relationship Id="rId15" Type="http://schemas.openxmlformats.org/officeDocument/2006/relationships/tags" Target="../tags/tag593.xml"/><Relationship Id="rId14" Type="http://schemas.openxmlformats.org/officeDocument/2006/relationships/tags" Target="../tags/tag592.xml"/><Relationship Id="rId13" Type="http://schemas.openxmlformats.org/officeDocument/2006/relationships/tags" Target="../tags/tag591.xml"/><Relationship Id="rId12" Type="http://schemas.openxmlformats.org/officeDocument/2006/relationships/tags" Target="../tags/tag590.xml"/><Relationship Id="rId11" Type="http://schemas.openxmlformats.org/officeDocument/2006/relationships/tags" Target="../tags/tag589.xml"/><Relationship Id="rId10" Type="http://schemas.openxmlformats.org/officeDocument/2006/relationships/tags" Target="../tags/tag588.xml"/><Relationship Id="rId1" Type="http://schemas.openxmlformats.org/officeDocument/2006/relationships/tags" Target="../tags/tag581.xml"/></Relationships>
</file>

<file path=ppt/slides/_rels/slide21.xml.rels><?xml version="1.0" encoding="UTF-8" standalone="yes"?>
<Relationships xmlns="http://schemas.openxmlformats.org/package/2006/relationships"><Relationship Id="rId9" Type="http://schemas.openxmlformats.org/officeDocument/2006/relationships/tags" Target="../tags/tag602.xml"/><Relationship Id="rId8" Type="http://schemas.openxmlformats.org/officeDocument/2006/relationships/tags" Target="../tags/tag601.xml"/><Relationship Id="rId7" Type="http://schemas.openxmlformats.org/officeDocument/2006/relationships/tags" Target="../tags/tag600.xml"/><Relationship Id="rId6" Type="http://schemas.openxmlformats.org/officeDocument/2006/relationships/tags" Target="../tags/tag599.xml"/><Relationship Id="rId5" Type="http://schemas.openxmlformats.org/officeDocument/2006/relationships/tags" Target="../tags/tag598.xml"/><Relationship Id="rId44" Type="http://schemas.openxmlformats.org/officeDocument/2006/relationships/notesSlide" Target="../notesSlides/notesSlide21.xml"/><Relationship Id="rId43" Type="http://schemas.openxmlformats.org/officeDocument/2006/relationships/slideLayout" Target="../slideLayouts/slideLayout3.xml"/><Relationship Id="rId42" Type="http://schemas.openxmlformats.org/officeDocument/2006/relationships/tags" Target="../tags/tag624.xml"/><Relationship Id="rId41" Type="http://schemas.openxmlformats.org/officeDocument/2006/relationships/image" Target="../media/image6.png"/><Relationship Id="rId40" Type="http://schemas.openxmlformats.org/officeDocument/2006/relationships/image" Target="../media/image105.png"/><Relationship Id="rId4" Type="http://schemas.openxmlformats.org/officeDocument/2006/relationships/tags" Target="../tags/tag597.xml"/><Relationship Id="rId39" Type="http://schemas.openxmlformats.org/officeDocument/2006/relationships/image" Target="../media/image104.png"/><Relationship Id="rId38" Type="http://schemas.openxmlformats.org/officeDocument/2006/relationships/tags" Target="../tags/tag623.xml"/><Relationship Id="rId37" Type="http://schemas.openxmlformats.org/officeDocument/2006/relationships/image" Target="../media/image103.jpeg"/><Relationship Id="rId36" Type="http://schemas.openxmlformats.org/officeDocument/2006/relationships/tags" Target="../tags/tag622.xml"/><Relationship Id="rId35" Type="http://schemas.openxmlformats.org/officeDocument/2006/relationships/image" Target="../media/image102.jpeg"/><Relationship Id="rId34" Type="http://schemas.openxmlformats.org/officeDocument/2006/relationships/tags" Target="../tags/tag621.xml"/><Relationship Id="rId33" Type="http://schemas.openxmlformats.org/officeDocument/2006/relationships/image" Target="../media/image101.png"/><Relationship Id="rId32" Type="http://schemas.openxmlformats.org/officeDocument/2006/relationships/tags" Target="../tags/tag620.xml"/><Relationship Id="rId31" Type="http://schemas.openxmlformats.org/officeDocument/2006/relationships/image" Target="../media/image100.png"/><Relationship Id="rId30" Type="http://schemas.openxmlformats.org/officeDocument/2006/relationships/tags" Target="../tags/tag619.xml"/><Relationship Id="rId3" Type="http://schemas.openxmlformats.org/officeDocument/2006/relationships/tags" Target="../tags/tag596.xml"/><Relationship Id="rId29" Type="http://schemas.openxmlformats.org/officeDocument/2006/relationships/tags" Target="../tags/tag618.xml"/><Relationship Id="rId28" Type="http://schemas.openxmlformats.org/officeDocument/2006/relationships/tags" Target="../tags/tag617.xml"/><Relationship Id="rId27" Type="http://schemas.openxmlformats.org/officeDocument/2006/relationships/tags" Target="../tags/tag616.xml"/><Relationship Id="rId26" Type="http://schemas.openxmlformats.org/officeDocument/2006/relationships/tags" Target="../tags/tag615.xml"/><Relationship Id="rId25" Type="http://schemas.openxmlformats.org/officeDocument/2006/relationships/tags" Target="../tags/tag614.xml"/><Relationship Id="rId24" Type="http://schemas.openxmlformats.org/officeDocument/2006/relationships/tags" Target="../tags/tag613.xml"/><Relationship Id="rId23" Type="http://schemas.openxmlformats.org/officeDocument/2006/relationships/tags" Target="../tags/tag612.xml"/><Relationship Id="rId22" Type="http://schemas.openxmlformats.org/officeDocument/2006/relationships/tags" Target="../tags/tag611.xml"/><Relationship Id="rId21" Type="http://schemas.openxmlformats.org/officeDocument/2006/relationships/image" Target="../media/image99.png"/><Relationship Id="rId20" Type="http://schemas.openxmlformats.org/officeDocument/2006/relationships/tags" Target="../tags/tag610.xml"/><Relationship Id="rId2" Type="http://schemas.openxmlformats.org/officeDocument/2006/relationships/tags" Target="../tags/tag595.xml"/><Relationship Id="rId19" Type="http://schemas.openxmlformats.org/officeDocument/2006/relationships/image" Target="../media/image98.jpeg"/><Relationship Id="rId18" Type="http://schemas.openxmlformats.org/officeDocument/2006/relationships/tags" Target="../tags/tag609.xml"/><Relationship Id="rId17" Type="http://schemas.openxmlformats.org/officeDocument/2006/relationships/image" Target="../media/image97.png"/><Relationship Id="rId16" Type="http://schemas.openxmlformats.org/officeDocument/2006/relationships/tags" Target="../tags/tag608.xml"/><Relationship Id="rId15" Type="http://schemas.openxmlformats.org/officeDocument/2006/relationships/image" Target="../media/image96.png"/><Relationship Id="rId14" Type="http://schemas.openxmlformats.org/officeDocument/2006/relationships/tags" Target="../tags/tag607.xml"/><Relationship Id="rId13" Type="http://schemas.openxmlformats.org/officeDocument/2006/relationships/tags" Target="../tags/tag606.xml"/><Relationship Id="rId12" Type="http://schemas.openxmlformats.org/officeDocument/2006/relationships/tags" Target="../tags/tag605.xml"/><Relationship Id="rId11" Type="http://schemas.openxmlformats.org/officeDocument/2006/relationships/tags" Target="../tags/tag604.xml"/><Relationship Id="rId10" Type="http://schemas.openxmlformats.org/officeDocument/2006/relationships/tags" Target="../tags/tag603.xml"/><Relationship Id="rId1" Type="http://schemas.openxmlformats.org/officeDocument/2006/relationships/tags" Target="../tags/tag594.xml"/></Relationships>
</file>

<file path=ppt/slides/_rels/slide22.xml.rels><?xml version="1.0" encoding="UTF-8" standalone="yes"?>
<Relationships xmlns="http://schemas.openxmlformats.org/package/2006/relationships"><Relationship Id="rId9" Type="http://schemas.openxmlformats.org/officeDocument/2006/relationships/tags" Target="../tags/tag633.xml"/><Relationship Id="rId8" Type="http://schemas.openxmlformats.org/officeDocument/2006/relationships/tags" Target="../tags/tag632.xml"/><Relationship Id="rId7" Type="http://schemas.openxmlformats.org/officeDocument/2006/relationships/tags" Target="../tags/tag631.xml"/><Relationship Id="rId6" Type="http://schemas.openxmlformats.org/officeDocument/2006/relationships/tags" Target="../tags/tag630.xml"/><Relationship Id="rId5" Type="http://schemas.openxmlformats.org/officeDocument/2006/relationships/tags" Target="../tags/tag629.xml"/><Relationship Id="rId44" Type="http://schemas.openxmlformats.org/officeDocument/2006/relationships/notesSlide" Target="../notesSlides/notesSlide22.xml"/><Relationship Id="rId43" Type="http://schemas.openxmlformats.org/officeDocument/2006/relationships/slideLayout" Target="../slideLayouts/slideLayout3.xml"/><Relationship Id="rId42" Type="http://schemas.openxmlformats.org/officeDocument/2006/relationships/tags" Target="../tags/tag655.xml"/><Relationship Id="rId41" Type="http://schemas.openxmlformats.org/officeDocument/2006/relationships/image" Target="../media/image6.png"/><Relationship Id="rId40" Type="http://schemas.openxmlformats.org/officeDocument/2006/relationships/image" Target="../media/image105.png"/><Relationship Id="rId4" Type="http://schemas.openxmlformats.org/officeDocument/2006/relationships/tags" Target="../tags/tag628.xml"/><Relationship Id="rId39" Type="http://schemas.openxmlformats.org/officeDocument/2006/relationships/image" Target="../media/image114.png"/><Relationship Id="rId38" Type="http://schemas.openxmlformats.org/officeDocument/2006/relationships/tags" Target="../tags/tag654.xml"/><Relationship Id="rId37" Type="http://schemas.openxmlformats.org/officeDocument/2006/relationships/image" Target="../media/image113.jpeg"/><Relationship Id="rId36" Type="http://schemas.openxmlformats.org/officeDocument/2006/relationships/tags" Target="../tags/tag653.xml"/><Relationship Id="rId35" Type="http://schemas.openxmlformats.org/officeDocument/2006/relationships/image" Target="../media/image112.jpeg"/><Relationship Id="rId34" Type="http://schemas.openxmlformats.org/officeDocument/2006/relationships/tags" Target="../tags/tag652.xml"/><Relationship Id="rId33" Type="http://schemas.openxmlformats.org/officeDocument/2006/relationships/image" Target="../media/image111.png"/><Relationship Id="rId32" Type="http://schemas.openxmlformats.org/officeDocument/2006/relationships/tags" Target="../tags/tag651.xml"/><Relationship Id="rId31" Type="http://schemas.openxmlformats.org/officeDocument/2006/relationships/image" Target="../media/image110.png"/><Relationship Id="rId30" Type="http://schemas.openxmlformats.org/officeDocument/2006/relationships/tags" Target="../tags/tag650.xml"/><Relationship Id="rId3" Type="http://schemas.openxmlformats.org/officeDocument/2006/relationships/tags" Target="../tags/tag627.xml"/><Relationship Id="rId29" Type="http://schemas.openxmlformats.org/officeDocument/2006/relationships/image" Target="../media/image109.jpeg"/><Relationship Id="rId28" Type="http://schemas.openxmlformats.org/officeDocument/2006/relationships/tags" Target="../tags/tag649.xml"/><Relationship Id="rId27" Type="http://schemas.openxmlformats.org/officeDocument/2006/relationships/image" Target="../media/image108.jpeg"/><Relationship Id="rId26" Type="http://schemas.openxmlformats.org/officeDocument/2006/relationships/tags" Target="../tags/tag648.xml"/><Relationship Id="rId25" Type="http://schemas.openxmlformats.org/officeDocument/2006/relationships/image" Target="../media/image107.jpeg"/><Relationship Id="rId24" Type="http://schemas.openxmlformats.org/officeDocument/2006/relationships/tags" Target="../tags/tag647.xml"/><Relationship Id="rId23" Type="http://schemas.openxmlformats.org/officeDocument/2006/relationships/image" Target="../media/image106.png"/><Relationship Id="rId22" Type="http://schemas.openxmlformats.org/officeDocument/2006/relationships/tags" Target="../tags/tag646.xml"/><Relationship Id="rId21" Type="http://schemas.openxmlformats.org/officeDocument/2006/relationships/tags" Target="../tags/tag645.xml"/><Relationship Id="rId20" Type="http://schemas.openxmlformats.org/officeDocument/2006/relationships/tags" Target="../tags/tag644.xml"/><Relationship Id="rId2" Type="http://schemas.openxmlformats.org/officeDocument/2006/relationships/tags" Target="../tags/tag626.xml"/><Relationship Id="rId19" Type="http://schemas.openxmlformats.org/officeDocument/2006/relationships/tags" Target="../tags/tag643.xml"/><Relationship Id="rId18" Type="http://schemas.openxmlformats.org/officeDocument/2006/relationships/tags" Target="../tags/tag642.xml"/><Relationship Id="rId17" Type="http://schemas.openxmlformats.org/officeDocument/2006/relationships/tags" Target="../tags/tag641.xml"/><Relationship Id="rId16" Type="http://schemas.openxmlformats.org/officeDocument/2006/relationships/tags" Target="../tags/tag640.xml"/><Relationship Id="rId15" Type="http://schemas.openxmlformats.org/officeDocument/2006/relationships/tags" Target="../tags/tag639.xml"/><Relationship Id="rId14" Type="http://schemas.openxmlformats.org/officeDocument/2006/relationships/tags" Target="../tags/tag638.xml"/><Relationship Id="rId13" Type="http://schemas.openxmlformats.org/officeDocument/2006/relationships/tags" Target="../tags/tag637.xml"/><Relationship Id="rId12" Type="http://schemas.openxmlformats.org/officeDocument/2006/relationships/tags" Target="../tags/tag636.xml"/><Relationship Id="rId11" Type="http://schemas.openxmlformats.org/officeDocument/2006/relationships/tags" Target="../tags/tag635.xml"/><Relationship Id="rId10" Type="http://schemas.openxmlformats.org/officeDocument/2006/relationships/tags" Target="../tags/tag634.xml"/><Relationship Id="rId1" Type="http://schemas.openxmlformats.org/officeDocument/2006/relationships/tags" Target="../tags/tag625.xml"/></Relationships>
</file>

<file path=ppt/slides/_rels/slide23.xml.rels><?xml version="1.0" encoding="UTF-8" standalone="yes"?>
<Relationships xmlns="http://schemas.openxmlformats.org/package/2006/relationships"><Relationship Id="rId9" Type="http://schemas.openxmlformats.org/officeDocument/2006/relationships/tags" Target="../tags/tag662.xml"/><Relationship Id="rId8" Type="http://schemas.openxmlformats.org/officeDocument/2006/relationships/tags" Target="../tags/tag661.xml"/><Relationship Id="rId7" Type="http://schemas.openxmlformats.org/officeDocument/2006/relationships/tags" Target="../tags/tag660.xml"/><Relationship Id="rId6" Type="http://schemas.openxmlformats.org/officeDocument/2006/relationships/tags" Target="../tags/tag659.xml"/><Relationship Id="rId5" Type="http://schemas.openxmlformats.org/officeDocument/2006/relationships/tags" Target="../tags/tag658.xml"/><Relationship Id="rId4" Type="http://schemas.openxmlformats.org/officeDocument/2006/relationships/image" Target="../media/image115.jpeg"/><Relationship Id="rId3" Type="http://schemas.openxmlformats.org/officeDocument/2006/relationships/tags" Target="../tags/tag657.xml"/><Relationship Id="rId2" Type="http://schemas.openxmlformats.org/officeDocument/2006/relationships/image" Target="../media/image94.jpeg"/><Relationship Id="rId19" Type="http://schemas.openxmlformats.org/officeDocument/2006/relationships/notesSlide" Target="../notesSlides/notesSlide23.xml"/><Relationship Id="rId18" Type="http://schemas.openxmlformats.org/officeDocument/2006/relationships/slideLayout" Target="../slideLayouts/slideLayout12.xml"/><Relationship Id="rId17" Type="http://schemas.openxmlformats.org/officeDocument/2006/relationships/tags" Target="../tags/tag670.xml"/><Relationship Id="rId16" Type="http://schemas.openxmlformats.org/officeDocument/2006/relationships/tags" Target="../tags/tag669.xml"/><Relationship Id="rId15" Type="http://schemas.openxmlformats.org/officeDocument/2006/relationships/tags" Target="../tags/tag668.xml"/><Relationship Id="rId14" Type="http://schemas.openxmlformats.org/officeDocument/2006/relationships/tags" Target="../tags/tag667.xml"/><Relationship Id="rId13" Type="http://schemas.openxmlformats.org/officeDocument/2006/relationships/tags" Target="../tags/tag666.xml"/><Relationship Id="rId12" Type="http://schemas.openxmlformats.org/officeDocument/2006/relationships/tags" Target="../tags/tag665.xml"/><Relationship Id="rId11" Type="http://schemas.openxmlformats.org/officeDocument/2006/relationships/tags" Target="../tags/tag664.xml"/><Relationship Id="rId10" Type="http://schemas.openxmlformats.org/officeDocument/2006/relationships/tags" Target="../tags/tag663.xml"/><Relationship Id="rId1" Type="http://schemas.openxmlformats.org/officeDocument/2006/relationships/tags" Target="../tags/tag656.xml"/></Relationships>
</file>

<file path=ppt/slides/_rels/slide24.xml.rels><?xml version="1.0" encoding="UTF-8" standalone="yes"?>
<Relationships xmlns="http://schemas.openxmlformats.org/package/2006/relationships"><Relationship Id="rId9" Type="http://schemas.openxmlformats.org/officeDocument/2006/relationships/tags" Target="../tags/tag678.xml"/><Relationship Id="rId8" Type="http://schemas.openxmlformats.org/officeDocument/2006/relationships/tags" Target="../tags/tag677.xml"/><Relationship Id="rId7" Type="http://schemas.openxmlformats.org/officeDocument/2006/relationships/tags" Target="../tags/tag676.xml"/><Relationship Id="rId6" Type="http://schemas.openxmlformats.org/officeDocument/2006/relationships/tags" Target="../tags/tag675.xml"/><Relationship Id="rId5" Type="http://schemas.openxmlformats.org/officeDocument/2006/relationships/tags" Target="../tags/tag674.xml"/><Relationship Id="rId43" Type="http://schemas.openxmlformats.org/officeDocument/2006/relationships/notesSlide" Target="../notesSlides/notesSlide24.xml"/><Relationship Id="rId42" Type="http://schemas.openxmlformats.org/officeDocument/2006/relationships/slideLayout" Target="../slideLayouts/slideLayout3.xml"/><Relationship Id="rId41" Type="http://schemas.openxmlformats.org/officeDocument/2006/relationships/tags" Target="../tags/tag700.xml"/><Relationship Id="rId40" Type="http://schemas.openxmlformats.org/officeDocument/2006/relationships/image" Target="../media/image6.png"/><Relationship Id="rId4" Type="http://schemas.openxmlformats.org/officeDocument/2006/relationships/tags" Target="../tags/tag673.xml"/><Relationship Id="rId39" Type="http://schemas.openxmlformats.org/officeDocument/2006/relationships/image" Target="../media/image105.png"/><Relationship Id="rId38" Type="http://schemas.openxmlformats.org/officeDocument/2006/relationships/tags" Target="../tags/tag699.xml"/><Relationship Id="rId37" Type="http://schemas.openxmlformats.org/officeDocument/2006/relationships/tags" Target="../tags/tag698.xml"/><Relationship Id="rId36" Type="http://schemas.openxmlformats.org/officeDocument/2006/relationships/tags" Target="../tags/tag697.xml"/><Relationship Id="rId35" Type="http://schemas.openxmlformats.org/officeDocument/2006/relationships/image" Target="../media/image124.png"/><Relationship Id="rId34" Type="http://schemas.openxmlformats.org/officeDocument/2006/relationships/tags" Target="../tags/tag696.xml"/><Relationship Id="rId33" Type="http://schemas.openxmlformats.org/officeDocument/2006/relationships/image" Target="../media/image123.jpeg"/><Relationship Id="rId32" Type="http://schemas.openxmlformats.org/officeDocument/2006/relationships/tags" Target="../tags/tag695.xml"/><Relationship Id="rId31" Type="http://schemas.openxmlformats.org/officeDocument/2006/relationships/image" Target="../media/image122.jpeg"/><Relationship Id="rId30" Type="http://schemas.openxmlformats.org/officeDocument/2006/relationships/tags" Target="../tags/tag694.xml"/><Relationship Id="rId3" Type="http://schemas.openxmlformats.org/officeDocument/2006/relationships/tags" Target="../tags/tag672.xml"/><Relationship Id="rId29" Type="http://schemas.openxmlformats.org/officeDocument/2006/relationships/image" Target="../media/image121.jpeg"/><Relationship Id="rId28" Type="http://schemas.openxmlformats.org/officeDocument/2006/relationships/tags" Target="../tags/tag693.xml"/><Relationship Id="rId27" Type="http://schemas.openxmlformats.org/officeDocument/2006/relationships/tags" Target="../tags/tag692.xml"/><Relationship Id="rId26" Type="http://schemas.openxmlformats.org/officeDocument/2006/relationships/tags" Target="../tags/tag691.xml"/><Relationship Id="rId25" Type="http://schemas.openxmlformats.org/officeDocument/2006/relationships/tags" Target="../tags/tag690.xml"/><Relationship Id="rId24" Type="http://schemas.openxmlformats.org/officeDocument/2006/relationships/tags" Target="../tags/tag689.xml"/><Relationship Id="rId23" Type="http://schemas.openxmlformats.org/officeDocument/2006/relationships/tags" Target="../tags/tag688.xml"/><Relationship Id="rId22" Type="http://schemas.openxmlformats.org/officeDocument/2006/relationships/tags" Target="../tags/tag687.xml"/><Relationship Id="rId21" Type="http://schemas.openxmlformats.org/officeDocument/2006/relationships/tags" Target="../tags/tag686.xml"/><Relationship Id="rId20" Type="http://schemas.openxmlformats.org/officeDocument/2006/relationships/tags" Target="../tags/tag685.xml"/><Relationship Id="rId2" Type="http://schemas.openxmlformats.org/officeDocument/2006/relationships/tags" Target="../tags/tag671.xml"/><Relationship Id="rId19" Type="http://schemas.openxmlformats.org/officeDocument/2006/relationships/image" Target="../media/image120.png"/><Relationship Id="rId18" Type="http://schemas.openxmlformats.org/officeDocument/2006/relationships/tags" Target="../tags/tag684.xml"/><Relationship Id="rId17" Type="http://schemas.openxmlformats.org/officeDocument/2006/relationships/image" Target="../media/image119.jpeg"/><Relationship Id="rId16" Type="http://schemas.openxmlformats.org/officeDocument/2006/relationships/tags" Target="../tags/tag683.xml"/><Relationship Id="rId15" Type="http://schemas.openxmlformats.org/officeDocument/2006/relationships/image" Target="../media/image118.jpeg"/><Relationship Id="rId14" Type="http://schemas.openxmlformats.org/officeDocument/2006/relationships/tags" Target="../tags/tag682.xml"/><Relationship Id="rId13" Type="http://schemas.openxmlformats.org/officeDocument/2006/relationships/image" Target="../media/image117.png"/><Relationship Id="rId12" Type="http://schemas.openxmlformats.org/officeDocument/2006/relationships/tags" Target="../tags/tag681.xml"/><Relationship Id="rId11" Type="http://schemas.openxmlformats.org/officeDocument/2006/relationships/tags" Target="../tags/tag680.xml"/><Relationship Id="rId10" Type="http://schemas.openxmlformats.org/officeDocument/2006/relationships/tags" Target="../tags/tag679.xml"/><Relationship Id="rId1" Type="http://schemas.openxmlformats.org/officeDocument/2006/relationships/image" Target="../media/image116.png"/></Relationships>
</file>

<file path=ppt/slides/_rels/slide25.xml.rels><?xml version="1.0" encoding="UTF-8" standalone="yes"?>
<Relationships xmlns="http://schemas.openxmlformats.org/package/2006/relationships"><Relationship Id="rId9" Type="http://schemas.openxmlformats.org/officeDocument/2006/relationships/tags" Target="../tags/tag709.xml"/><Relationship Id="rId8" Type="http://schemas.openxmlformats.org/officeDocument/2006/relationships/tags" Target="../tags/tag708.xml"/><Relationship Id="rId7" Type="http://schemas.openxmlformats.org/officeDocument/2006/relationships/tags" Target="../tags/tag707.xml"/><Relationship Id="rId6" Type="http://schemas.openxmlformats.org/officeDocument/2006/relationships/tags" Target="../tags/tag706.xml"/><Relationship Id="rId5" Type="http://schemas.openxmlformats.org/officeDocument/2006/relationships/tags" Target="../tags/tag705.xml"/><Relationship Id="rId44" Type="http://schemas.openxmlformats.org/officeDocument/2006/relationships/notesSlide" Target="../notesSlides/notesSlide25.xml"/><Relationship Id="rId43" Type="http://schemas.openxmlformats.org/officeDocument/2006/relationships/slideLayout" Target="../slideLayouts/slideLayout3.xml"/><Relationship Id="rId42" Type="http://schemas.openxmlformats.org/officeDocument/2006/relationships/tags" Target="../tags/tag731.xml"/><Relationship Id="rId41" Type="http://schemas.openxmlformats.org/officeDocument/2006/relationships/image" Target="../media/image6.png"/><Relationship Id="rId40" Type="http://schemas.openxmlformats.org/officeDocument/2006/relationships/image" Target="../media/image105.png"/><Relationship Id="rId4" Type="http://schemas.openxmlformats.org/officeDocument/2006/relationships/tags" Target="../tags/tag704.xml"/><Relationship Id="rId39" Type="http://schemas.openxmlformats.org/officeDocument/2006/relationships/image" Target="../media/image133.jpeg"/><Relationship Id="rId38" Type="http://schemas.openxmlformats.org/officeDocument/2006/relationships/tags" Target="../tags/tag730.xml"/><Relationship Id="rId37" Type="http://schemas.openxmlformats.org/officeDocument/2006/relationships/image" Target="../media/image132.jpeg"/><Relationship Id="rId36" Type="http://schemas.openxmlformats.org/officeDocument/2006/relationships/tags" Target="../tags/tag729.xml"/><Relationship Id="rId35" Type="http://schemas.openxmlformats.org/officeDocument/2006/relationships/image" Target="../media/image131.png"/><Relationship Id="rId34" Type="http://schemas.openxmlformats.org/officeDocument/2006/relationships/tags" Target="../tags/tag728.xml"/><Relationship Id="rId33" Type="http://schemas.openxmlformats.org/officeDocument/2006/relationships/image" Target="../media/image130.png"/><Relationship Id="rId32" Type="http://schemas.openxmlformats.org/officeDocument/2006/relationships/tags" Target="../tags/tag727.xml"/><Relationship Id="rId31" Type="http://schemas.openxmlformats.org/officeDocument/2006/relationships/tags" Target="../tags/tag726.xml"/><Relationship Id="rId30" Type="http://schemas.openxmlformats.org/officeDocument/2006/relationships/tags" Target="../tags/tag725.xml"/><Relationship Id="rId3" Type="http://schemas.openxmlformats.org/officeDocument/2006/relationships/tags" Target="../tags/tag703.xml"/><Relationship Id="rId29" Type="http://schemas.openxmlformats.org/officeDocument/2006/relationships/tags" Target="../tags/tag724.xml"/><Relationship Id="rId28" Type="http://schemas.openxmlformats.org/officeDocument/2006/relationships/tags" Target="../tags/tag723.xml"/><Relationship Id="rId27" Type="http://schemas.openxmlformats.org/officeDocument/2006/relationships/tags" Target="../tags/tag722.xml"/><Relationship Id="rId26" Type="http://schemas.openxmlformats.org/officeDocument/2006/relationships/tags" Target="../tags/tag721.xml"/><Relationship Id="rId25" Type="http://schemas.openxmlformats.org/officeDocument/2006/relationships/tags" Target="../tags/tag720.xml"/><Relationship Id="rId24" Type="http://schemas.openxmlformats.org/officeDocument/2006/relationships/tags" Target="../tags/tag719.xml"/><Relationship Id="rId23" Type="http://schemas.openxmlformats.org/officeDocument/2006/relationships/image" Target="../media/image129.png"/><Relationship Id="rId22" Type="http://schemas.openxmlformats.org/officeDocument/2006/relationships/tags" Target="../tags/tag718.xml"/><Relationship Id="rId21" Type="http://schemas.openxmlformats.org/officeDocument/2006/relationships/image" Target="../media/image128.jpeg"/><Relationship Id="rId20" Type="http://schemas.openxmlformats.org/officeDocument/2006/relationships/tags" Target="../tags/tag717.xml"/><Relationship Id="rId2" Type="http://schemas.openxmlformats.org/officeDocument/2006/relationships/tags" Target="../tags/tag702.xml"/><Relationship Id="rId19" Type="http://schemas.openxmlformats.org/officeDocument/2006/relationships/image" Target="../media/image127.jpeg"/><Relationship Id="rId18" Type="http://schemas.openxmlformats.org/officeDocument/2006/relationships/tags" Target="../tags/tag716.xml"/><Relationship Id="rId17" Type="http://schemas.openxmlformats.org/officeDocument/2006/relationships/image" Target="../media/image126.jpeg"/><Relationship Id="rId16" Type="http://schemas.openxmlformats.org/officeDocument/2006/relationships/tags" Target="../tags/tag715.xml"/><Relationship Id="rId15" Type="http://schemas.openxmlformats.org/officeDocument/2006/relationships/image" Target="../media/image125.png"/><Relationship Id="rId14" Type="http://schemas.openxmlformats.org/officeDocument/2006/relationships/tags" Target="../tags/tag714.xml"/><Relationship Id="rId13" Type="http://schemas.openxmlformats.org/officeDocument/2006/relationships/tags" Target="../tags/tag713.xml"/><Relationship Id="rId12" Type="http://schemas.openxmlformats.org/officeDocument/2006/relationships/tags" Target="../tags/tag712.xml"/><Relationship Id="rId11" Type="http://schemas.openxmlformats.org/officeDocument/2006/relationships/tags" Target="../tags/tag711.xml"/><Relationship Id="rId10" Type="http://schemas.openxmlformats.org/officeDocument/2006/relationships/tags" Target="../tags/tag710.xml"/><Relationship Id="rId1" Type="http://schemas.openxmlformats.org/officeDocument/2006/relationships/tags" Target="../tags/tag701.xml"/></Relationships>
</file>

<file path=ppt/slides/_rels/slide26.xml.rels><?xml version="1.0" encoding="UTF-8" standalone="yes"?>
<Relationships xmlns="http://schemas.openxmlformats.org/package/2006/relationships"><Relationship Id="rId9" Type="http://schemas.openxmlformats.org/officeDocument/2006/relationships/tags" Target="../tags/tag738.xml"/><Relationship Id="rId8" Type="http://schemas.openxmlformats.org/officeDocument/2006/relationships/tags" Target="../tags/tag737.xml"/><Relationship Id="rId7" Type="http://schemas.openxmlformats.org/officeDocument/2006/relationships/tags" Target="../tags/tag736.xml"/><Relationship Id="rId6" Type="http://schemas.openxmlformats.org/officeDocument/2006/relationships/tags" Target="../tags/tag735.xml"/><Relationship Id="rId5" Type="http://schemas.openxmlformats.org/officeDocument/2006/relationships/tags" Target="../tags/tag734.xml"/><Relationship Id="rId4" Type="http://schemas.openxmlformats.org/officeDocument/2006/relationships/image" Target="../media/image134.jpeg"/><Relationship Id="rId3" Type="http://schemas.openxmlformats.org/officeDocument/2006/relationships/tags" Target="../tags/tag733.xml"/><Relationship Id="rId20" Type="http://schemas.openxmlformats.org/officeDocument/2006/relationships/notesSlide" Target="../notesSlides/notesSlide26.xml"/><Relationship Id="rId2" Type="http://schemas.openxmlformats.org/officeDocument/2006/relationships/image" Target="../media/image94.jpeg"/><Relationship Id="rId19" Type="http://schemas.openxmlformats.org/officeDocument/2006/relationships/slideLayout" Target="../slideLayouts/slideLayout13.xml"/><Relationship Id="rId18" Type="http://schemas.openxmlformats.org/officeDocument/2006/relationships/tags" Target="../tags/tag746.xml"/><Relationship Id="rId17" Type="http://schemas.openxmlformats.org/officeDocument/2006/relationships/tags" Target="../tags/tag745.xml"/><Relationship Id="rId16" Type="http://schemas.openxmlformats.org/officeDocument/2006/relationships/tags" Target="../tags/tag744.xml"/><Relationship Id="rId15" Type="http://schemas.openxmlformats.org/officeDocument/2006/relationships/tags" Target="../tags/tag743.xml"/><Relationship Id="rId14" Type="http://schemas.openxmlformats.org/officeDocument/2006/relationships/image" Target="../media/image135.png"/><Relationship Id="rId13" Type="http://schemas.openxmlformats.org/officeDocument/2006/relationships/tags" Target="../tags/tag742.xml"/><Relationship Id="rId12" Type="http://schemas.openxmlformats.org/officeDocument/2006/relationships/tags" Target="../tags/tag741.xml"/><Relationship Id="rId11" Type="http://schemas.openxmlformats.org/officeDocument/2006/relationships/tags" Target="../tags/tag740.xml"/><Relationship Id="rId10" Type="http://schemas.openxmlformats.org/officeDocument/2006/relationships/tags" Target="../tags/tag739.xml"/><Relationship Id="rId1" Type="http://schemas.openxmlformats.org/officeDocument/2006/relationships/tags" Target="../tags/tag732.xml"/></Relationships>
</file>

<file path=ppt/slides/_rels/slide27.xml.rels><?xml version="1.0" encoding="UTF-8" standalone="yes"?>
<Relationships xmlns="http://schemas.openxmlformats.org/package/2006/relationships"><Relationship Id="rId9" Type="http://schemas.openxmlformats.org/officeDocument/2006/relationships/tags" Target="../tags/tag755.xml"/><Relationship Id="rId8" Type="http://schemas.openxmlformats.org/officeDocument/2006/relationships/tags" Target="../tags/tag754.xml"/><Relationship Id="rId7" Type="http://schemas.openxmlformats.org/officeDocument/2006/relationships/tags" Target="../tags/tag753.xml"/><Relationship Id="rId6" Type="http://schemas.openxmlformats.org/officeDocument/2006/relationships/tags" Target="../tags/tag752.xml"/><Relationship Id="rId5" Type="http://schemas.openxmlformats.org/officeDocument/2006/relationships/tags" Target="../tags/tag751.xml"/><Relationship Id="rId44" Type="http://schemas.openxmlformats.org/officeDocument/2006/relationships/notesSlide" Target="../notesSlides/notesSlide27.xml"/><Relationship Id="rId43" Type="http://schemas.openxmlformats.org/officeDocument/2006/relationships/slideLayout" Target="../slideLayouts/slideLayout3.xml"/><Relationship Id="rId42" Type="http://schemas.openxmlformats.org/officeDocument/2006/relationships/tags" Target="../tags/tag777.xml"/><Relationship Id="rId41" Type="http://schemas.openxmlformats.org/officeDocument/2006/relationships/image" Target="../media/image6.png"/><Relationship Id="rId40" Type="http://schemas.openxmlformats.org/officeDocument/2006/relationships/image" Target="../media/image105.png"/><Relationship Id="rId4" Type="http://schemas.openxmlformats.org/officeDocument/2006/relationships/tags" Target="../tags/tag750.xml"/><Relationship Id="rId39" Type="http://schemas.openxmlformats.org/officeDocument/2006/relationships/image" Target="../media/image144.jpeg"/><Relationship Id="rId38" Type="http://schemas.openxmlformats.org/officeDocument/2006/relationships/tags" Target="../tags/tag776.xml"/><Relationship Id="rId37" Type="http://schemas.openxmlformats.org/officeDocument/2006/relationships/image" Target="../media/image143.jpeg"/><Relationship Id="rId36" Type="http://schemas.openxmlformats.org/officeDocument/2006/relationships/tags" Target="../tags/tag775.xml"/><Relationship Id="rId35" Type="http://schemas.openxmlformats.org/officeDocument/2006/relationships/image" Target="../media/image142.jpeg"/><Relationship Id="rId34" Type="http://schemas.openxmlformats.org/officeDocument/2006/relationships/tags" Target="../tags/tag774.xml"/><Relationship Id="rId33" Type="http://schemas.openxmlformats.org/officeDocument/2006/relationships/image" Target="../media/image141.png"/><Relationship Id="rId32" Type="http://schemas.openxmlformats.org/officeDocument/2006/relationships/tags" Target="../tags/tag773.xml"/><Relationship Id="rId31" Type="http://schemas.openxmlformats.org/officeDocument/2006/relationships/image" Target="../media/image140.png"/><Relationship Id="rId30" Type="http://schemas.openxmlformats.org/officeDocument/2006/relationships/tags" Target="../tags/tag772.xml"/><Relationship Id="rId3" Type="http://schemas.openxmlformats.org/officeDocument/2006/relationships/tags" Target="../tags/tag749.xml"/><Relationship Id="rId29" Type="http://schemas.openxmlformats.org/officeDocument/2006/relationships/image" Target="../media/image139.png"/><Relationship Id="rId28" Type="http://schemas.openxmlformats.org/officeDocument/2006/relationships/tags" Target="../tags/tag771.xml"/><Relationship Id="rId27" Type="http://schemas.openxmlformats.org/officeDocument/2006/relationships/image" Target="../media/image138.jpeg"/><Relationship Id="rId26" Type="http://schemas.openxmlformats.org/officeDocument/2006/relationships/tags" Target="../tags/tag770.xml"/><Relationship Id="rId25" Type="http://schemas.openxmlformats.org/officeDocument/2006/relationships/image" Target="../media/image137.jpeg"/><Relationship Id="rId24" Type="http://schemas.openxmlformats.org/officeDocument/2006/relationships/tags" Target="../tags/tag769.xml"/><Relationship Id="rId23" Type="http://schemas.openxmlformats.org/officeDocument/2006/relationships/image" Target="../media/image136.png"/><Relationship Id="rId22" Type="http://schemas.openxmlformats.org/officeDocument/2006/relationships/tags" Target="../tags/tag768.xml"/><Relationship Id="rId21" Type="http://schemas.openxmlformats.org/officeDocument/2006/relationships/tags" Target="../tags/tag767.xml"/><Relationship Id="rId20" Type="http://schemas.openxmlformats.org/officeDocument/2006/relationships/tags" Target="../tags/tag766.xml"/><Relationship Id="rId2" Type="http://schemas.openxmlformats.org/officeDocument/2006/relationships/tags" Target="../tags/tag748.xml"/><Relationship Id="rId19" Type="http://schemas.openxmlformats.org/officeDocument/2006/relationships/tags" Target="../tags/tag765.xml"/><Relationship Id="rId18" Type="http://schemas.openxmlformats.org/officeDocument/2006/relationships/tags" Target="../tags/tag764.xml"/><Relationship Id="rId17" Type="http://schemas.openxmlformats.org/officeDocument/2006/relationships/tags" Target="../tags/tag763.xml"/><Relationship Id="rId16" Type="http://schemas.openxmlformats.org/officeDocument/2006/relationships/tags" Target="../tags/tag762.xml"/><Relationship Id="rId15" Type="http://schemas.openxmlformats.org/officeDocument/2006/relationships/tags" Target="../tags/tag761.xml"/><Relationship Id="rId14" Type="http://schemas.openxmlformats.org/officeDocument/2006/relationships/tags" Target="../tags/tag760.xml"/><Relationship Id="rId13" Type="http://schemas.openxmlformats.org/officeDocument/2006/relationships/tags" Target="../tags/tag759.xml"/><Relationship Id="rId12" Type="http://schemas.openxmlformats.org/officeDocument/2006/relationships/tags" Target="../tags/tag758.xml"/><Relationship Id="rId11" Type="http://schemas.openxmlformats.org/officeDocument/2006/relationships/tags" Target="../tags/tag757.xml"/><Relationship Id="rId10" Type="http://schemas.openxmlformats.org/officeDocument/2006/relationships/tags" Target="../tags/tag756.xml"/><Relationship Id="rId1" Type="http://schemas.openxmlformats.org/officeDocument/2006/relationships/tags" Target="../tags/tag747.xml"/></Relationships>
</file>

<file path=ppt/slides/_rels/slide28.xml.rels><?xml version="1.0" encoding="UTF-8" standalone="yes"?>
<Relationships xmlns="http://schemas.openxmlformats.org/package/2006/relationships"><Relationship Id="rId9" Type="http://schemas.openxmlformats.org/officeDocument/2006/relationships/tags" Target="../tags/tag786.xml"/><Relationship Id="rId8" Type="http://schemas.openxmlformats.org/officeDocument/2006/relationships/tags" Target="../tags/tag785.xml"/><Relationship Id="rId7" Type="http://schemas.openxmlformats.org/officeDocument/2006/relationships/tags" Target="../tags/tag784.xml"/><Relationship Id="rId6" Type="http://schemas.openxmlformats.org/officeDocument/2006/relationships/tags" Target="../tags/tag783.xml"/><Relationship Id="rId5" Type="http://schemas.openxmlformats.org/officeDocument/2006/relationships/tags" Target="../tags/tag782.xml"/><Relationship Id="rId42" Type="http://schemas.openxmlformats.org/officeDocument/2006/relationships/notesSlide" Target="../notesSlides/notesSlide28.xml"/><Relationship Id="rId41" Type="http://schemas.openxmlformats.org/officeDocument/2006/relationships/slideLayout" Target="../slideLayouts/slideLayout3.xml"/><Relationship Id="rId40" Type="http://schemas.openxmlformats.org/officeDocument/2006/relationships/tags" Target="../tags/tag807.xml"/><Relationship Id="rId4" Type="http://schemas.openxmlformats.org/officeDocument/2006/relationships/tags" Target="../tags/tag781.xml"/><Relationship Id="rId39" Type="http://schemas.openxmlformats.org/officeDocument/2006/relationships/image" Target="../media/image6.png"/><Relationship Id="rId38" Type="http://schemas.openxmlformats.org/officeDocument/2006/relationships/image" Target="../media/image105.png"/><Relationship Id="rId37" Type="http://schemas.openxmlformats.org/officeDocument/2006/relationships/image" Target="../media/image152.jpeg"/><Relationship Id="rId36" Type="http://schemas.openxmlformats.org/officeDocument/2006/relationships/tags" Target="../tags/tag806.xml"/><Relationship Id="rId35" Type="http://schemas.openxmlformats.org/officeDocument/2006/relationships/image" Target="../media/image151.jpeg"/><Relationship Id="rId34" Type="http://schemas.openxmlformats.org/officeDocument/2006/relationships/tags" Target="../tags/tag805.xml"/><Relationship Id="rId33" Type="http://schemas.openxmlformats.org/officeDocument/2006/relationships/image" Target="../media/image150.png"/><Relationship Id="rId32" Type="http://schemas.openxmlformats.org/officeDocument/2006/relationships/tags" Target="../tags/tag804.xml"/><Relationship Id="rId31" Type="http://schemas.openxmlformats.org/officeDocument/2006/relationships/image" Target="../media/image149.png"/><Relationship Id="rId30" Type="http://schemas.openxmlformats.org/officeDocument/2006/relationships/tags" Target="../tags/tag803.xml"/><Relationship Id="rId3" Type="http://schemas.openxmlformats.org/officeDocument/2006/relationships/tags" Target="../tags/tag780.xml"/><Relationship Id="rId29" Type="http://schemas.openxmlformats.org/officeDocument/2006/relationships/image" Target="../media/image148.jpeg"/><Relationship Id="rId28" Type="http://schemas.openxmlformats.org/officeDocument/2006/relationships/tags" Target="../tags/tag802.xml"/><Relationship Id="rId27" Type="http://schemas.openxmlformats.org/officeDocument/2006/relationships/image" Target="../media/image147.jpeg"/><Relationship Id="rId26" Type="http://schemas.openxmlformats.org/officeDocument/2006/relationships/tags" Target="../tags/tag801.xml"/><Relationship Id="rId25" Type="http://schemas.openxmlformats.org/officeDocument/2006/relationships/image" Target="../media/image146.png"/><Relationship Id="rId24" Type="http://schemas.openxmlformats.org/officeDocument/2006/relationships/tags" Target="../tags/tag800.xml"/><Relationship Id="rId23" Type="http://schemas.openxmlformats.org/officeDocument/2006/relationships/image" Target="../media/image145.png"/><Relationship Id="rId22" Type="http://schemas.openxmlformats.org/officeDocument/2006/relationships/tags" Target="../tags/tag799.xml"/><Relationship Id="rId21" Type="http://schemas.openxmlformats.org/officeDocument/2006/relationships/tags" Target="../tags/tag798.xml"/><Relationship Id="rId20" Type="http://schemas.openxmlformats.org/officeDocument/2006/relationships/tags" Target="../tags/tag797.xml"/><Relationship Id="rId2" Type="http://schemas.openxmlformats.org/officeDocument/2006/relationships/tags" Target="../tags/tag779.xml"/><Relationship Id="rId19" Type="http://schemas.openxmlformats.org/officeDocument/2006/relationships/tags" Target="../tags/tag796.xml"/><Relationship Id="rId18" Type="http://schemas.openxmlformats.org/officeDocument/2006/relationships/tags" Target="../tags/tag795.xml"/><Relationship Id="rId17" Type="http://schemas.openxmlformats.org/officeDocument/2006/relationships/tags" Target="../tags/tag794.xml"/><Relationship Id="rId16" Type="http://schemas.openxmlformats.org/officeDocument/2006/relationships/tags" Target="../tags/tag793.xml"/><Relationship Id="rId15" Type="http://schemas.openxmlformats.org/officeDocument/2006/relationships/tags" Target="../tags/tag792.xml"/><Relationship Id="rId14" Type="http://schemas.openxmlformats.org/officeDocument/2006/relationships/tags" Target="../tags/tag791.xml"/><Relationship Id="rId13" Type="http://schemas.openxmlformats.org/officeDocument/2006/relationships/tags" Target="../tags/tag790.xml"/><Relationship Id="rId12" Type="http://schemas.openxmlformats.org/officeDocument/2006/relationships/tags" Target="../tags/tag789.xml"/><Relationship Id="rId11" Type="http://schemas.openxmlformats.org/officeDocument/2006/relationships/tags" Target="../tags/tag788.xml"/><Relationship Id="rId10" Type="http://schemas.openxmlformats.org/officeDocument/2006/relationships/tags" Target="../tags/tag787.xml"/><Relationship Id="rId1" Type="http://schemas.openxmlformats.org/officeDocument/2006/relationships/tags" Target="../tags/tag778.xml"/></Relationships>
</file>

<file path=ppt/slides/_rels/slide29.xml.rels><?xml version="1.0" encoding="UTF-8" standalone="yes"?>
<Relationships xmlns="http://schemas.openxmlformats.org/package/2006/relationships"><Relationship Id="rId9" Type="http://schemas.openxmlformats.org/officeDocument/2006/relationships/tags" Target="../tags/tag816.xml"/><Relationship Id="rId8" Type="http://schemas.openxmlformats.org/officeDocument/2006/relationships/tags" Target="../tags/tag815.xml"/><Relationship Id="rId7" Type="http://schemas.openxmlformats.org/officeDocument/2006/relationships/tags" Target="../tags/tag814.xml"/><Relationship Id="rId6" Type="http://schemas.openxmlformats.org/officeDocument/2006/relationships/tags" Target="../tags/tag813.xml"/><Relationship Id="rId5" Type="http://schemas.openxmlformats.org/officeDocument/2006/relationships/tags" Target="../tags/tag812.xml"/><Relationship Id="rId4" Type="http://schemas.openxmlformats.org/officeDocument/2006/relationships/tags" Target="../tags/tag811.xml"/><Relationship Id="rId3" Type="http://schemas.openxmlformats.org/officeDocument/2006/relationships/tags" Target="../tags/tag810.xml"/><Relationship Id="rId24" Type="http://schemas.openxmlformats.org/officeDocument/2006/relationships/notesSlide" Target="../notesSlides/notesSlide29.xml"/><Relationship Id="rId23" Type="http://schemas.openxmlformats.org/officeDocument/2006/relationships/slideLayout" Target="../slideLayouts/slideLayout19.xml"/><Relationship Id="rId22" Type="http://schemas.openxmlformats.org/officeDocument/2006/relationships/tags" Target="../tags/tag827.xml"/><Relationship Id="rId21" Type="http://schemas.openxmlformats.org/officeDocument/2006/relationships/image" Target="../media/image6.png"/><Relationship Id="rId20" Type="http://schemas.openxmlformats.org/officeDocument/2006/relationships/tags" Target="../tags/tag826.xml"/><Relationship Id="rId2" Type="http://schemas.openxmlformats.org/officeDocument/2006/relationships/tags" Target="../tags/tag809.xml"/><Relationship Id="rId19" Type="http://schemas.openxmlformats.org/officeDocument/2006/relationships/tags" Target="../tags/tag825.xml"/><Relationship Id="rId18" Type="http://schemas.openxmlformats.org/officeDocument/2006/relationships/tags" Target="../tags/tag824.xml"/><Relationship Id="rId17" Type="http://schemas.openxmlformats.org/officeDocument/2006/relationships/tags" Target="../tags/tag823.xml"/><Relationship Id="rId16" Type="http://schemas.openxmlformats.org/officeDocument/2006/relationships/image" Target="../media/image29.png"/><Relationship Id="rId15" Type="http://schemas.openxmlformats.org/officeDocument/2006/relationships/tags" Target="../tags/tag822.xml"/><Relationship Id="rId14" Type="http://schemas.openxmlformats.org/officeDocument/2006/relationships/tags" Target="../tags/tag821.xml"/><Relationship Id="rId13" Type="http://schemas.openxmlformats.org/officeDocument/2006/relationships/tags" Target="../tags/tag820.xml"/><Relationship Id="rId12" Type="http://schemas.openxmlformats.org/officeDocument/2006/relationships/tags" Target="../tags/tag819.xml"/><Relationship Id="rId11" Type="http://schemas.openxmlformats.org/officeDocument/2006/relationships/tags" Target="../tags/tag818.xml"/><Relationship Id="rId10" Type="http://schemas.openxmlformats.org/officeDocument/2006/relationships/tags" Target="../tags/tag817.xml"/><Relationship Id="rId1" Type="http://schemas.openxmlformats.org/officeDocument/2006/relationships/tags" Target="../tags/tag808.xml"/></Relationships>
</file>

<file path=ppt/slides/_rels/slide30.xml.rels><?xml version="1.0" encoding="UTF-8" standalone="yes"?>
<Relationships xmlns="http://schemas.openxmlformats.org/package/2006/relationships"><Relationship Id="rId9" Type="http://schemas.openxmlformats.org/officeDocument/2006/relationships/tags" Target="../tags/tag832.xml"/><Relationship Id="rId8" Type="http://schemas.openxmlformats.org/officeDocument/2006/relationships/tags" Target="../tags/tag831.xml"/><Relationship Id="rId7" Type="http://schemas.openxmlformats.org/officeDocument/2006/relationships/tags" Target="../tags/tag830.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 Id="rId3" Type="http://schemas.openxmlformats.org/officeDocument/2006/relationships/tags" Target="../tags/tag829.xml"/><Relationship Id="rId20" Type="http://schemas.openxmlformats.org/officeDocument/2006/relationships/notesSlide" Target="../notesSlides/notesSlide30.xml"/><Relationship Id="rId2" Type="http://schemas.openxmlformats.org/officeDocument/2006/relationships/tags" Target="../tags/tag828.xml"/><Relationship Id="rId19" Type="http://schemas.openxmlformats.org/officeDocument/2006/relationships/slideLayout" Target="../slideLayouts/slideLayout16.xml"/><Relationship Id="rId18" Type="http://schemas.openxmlformats.org/officeDocument/2006/relationships/image" Target="../media/image105.png"/><Relationship Id="rId17" Type="http://schemas.openxmlformats.org/officeDocument/2006/relationships/image" Target="../media/image160.png"/><Relationship Id="rId16" Type="http://schemas.openxmlformats.org/officeDocument/2006/relationships/image" Target="../media/image159.png"/><Relationship Id="rId15" Type="http://schemas.openxmlformats.org/officeDocument/2006/relationships/image" Target="../media/image158.png"/><Relationship Id="rId14" Type="http://schemas.openxmlformats.org/officeDocument/2006/relationships/image" Target="../media/image157.png"/><Relationship Id="rId13" Type="http://schemas.openxmlformats.org/officeDocument/2006/relationships/tags" Target="../tags/tag836.xml"/><Relationship Id="rId12" Type="http://schemas.openxmlformats.org/officeDocument/2006/relationships/tags" Target="../tags/tag835.xml"/><Relationship Id="rId11" Type="http://schemas.openxmlformats.org/officeDocument/2006/relationships/tags" Target="../tags/tag834.xml"/><Relationship Id="rId10" Type="http://schemas.openxmlformats.org/officeDocument/2006/relationships/tags" Target="../tags/tag833.xml"/><Relationship Id="rId1" Type="http://schemas.openxmlformats.org/officeDocument/2006/relationships/image" Target="../media/image153.png"/></Relationships>
</file>

<file path=ppt/slides/_rels/slide31.xml.rels><?xml version="1.0" encoding="UTF-8" standalone="yes"?>
<Relationships xmlns="http://schemas.openxmlformats.org/package/2006/relationships"><Relationship Id="rId9" Type="http://schemas.openxmlformats.org/officeDocument/2006/relationships/image" Target="../media/image165.png"/><Relationship Id="rId8" Type="http://schemas.openxmlformats.org/officeDocument/2006/relationships/image" Target="../media/image164.jpeg"/><Relationship Id="rId7" Type="http://schemas.openxmlformats.org/officeDocument/2006/relationships/image" Target="../media/image163.jpeg"/><Relationship Id="rId6" Type="http://schemas.openxmlformats.org/officeDocument/2006/relationships/image" Target="../media/image162.png"/><Relationship Id="rId5" Type="http://schemas.openxmlformats.org/officeDocument/2006/relationships/tags" Target="../tags/tag840.xml"/><Relationship Id="rId4" Type="http://schemas.openxmlformats.org/officeDocument/2006/relationships/tags" Target="../tags/tag839.xml"/><Relationship Id="rId3" Type="http://schemas.openxmlformats.org/officeDocument/2006/relationships/tags" Target="../tags/tag838.xml"/><Relationship Id="rId22" Type="http://schemas.openxmlformats.org/officeDocument/2006/relationships/notesSlide" Target="../notesSlides/notesSlide31.xml"/><Relationship Id="rId21" Type="http://schemas.openxmlformats.org/officeDocument/2006/relationships/slideLayout" Target="../slideLayouts/slideLayout16.xml"/><Relationship Id="rId20" Type="http://schemas.openxmlformats.org/officeDocument/2006/relationships/image" Target="../media/image105.png"/><Relationship Id="rId2" Type="http://schemas.openxmlformats.org/officeDocument/2006/relationships/tags" Target="../tags/tag837.xml"/><Relationship Id="rId19" Type="http://schemas.openxmlformats.org/officeDocument/2006/relationships/tags" Target="../tags/tag847.xml"/><Relationship Id="rId18" Type="http://schemas.openxmlformats.org/officeDocument/2006/relationships/image" Target="../media/image168.jpeg"/><Relationship Id="rId17" Type="http://schemas.openxmlformats.org/officeDocument/2006/relationships/image" Target="../media/image167.jpeg"/><Relationship Id="rId16" Type="http://schemas.openxmlformats.org/officeDocument/2006/relationships/tags" Target="../tags/tag846.xml"/><Relationship Id="rId15" Type="http://schemas.openxmlformats.org/officeDocument/2006/relationships/tags" Target="../tags/tag845.xml"/><Relationship Id="rId14" Type="http://schemas.openxmlformats.org/officeDocument/2006/relationships/tags" Target="../tags/tag844.xml"/><Relationship Id="rId13" Type="http://schemas.openxmlformats.org/officeDocument/2006/relationships/tags" Target="../tags/tag843.xml"/><Relationship Id="rId12" Type="http://schemas.openxmlformats.org/officeDocument/2006/relationships/tags" Target="../tags/tag842.xml"/><Relationship Id="rId11" Type="http://schemas.openxmlformats.org/officeDocument/2006/relationships/tags" Target="../tags/tag841.xml"/><Relationship Id="rId10" Type="http://schemas.openxmlformats.org/officeDocument/2006/relationships/image" Target="../media/image166.png"/><Relationship Id="rId1" Type="http://schemas.openxmlformats.org/officeDocument/2006/relationships/image" Target="../media/image161.png"/></Relationships>
</file>

<file path=ppt/slides/_rels/slide32.xml.rels><?xml version="1.0" encoding="UTF-8" standalone="yes"?>
<Relationships xmlns="http://schemas.openxmlformats.org/package/2006/relationships"><Relationship Id="rId9" Type="http://schemas.openxmlformats.org/officeDocument/2006/relationships/tags" Target="../tags/tag856.xml"/><Relationship Id="rId8" Type="http://schemas.openxmlformats.org/officeDocument/2006/relationships/tags" Target="../tags/tag855.xml"/><Relationship Id="rId79" Type="http://schemas.openxmlformats.org/officeDocument/2006/relationships/notesSlide" Target="../notesSlides/notesSlide32.xml"/><Relationship Id="rId78" Type="http://schemas.openxmlformats.org/officeDocument/2006/relationships/slideLayout" Target="../slideLayouts/slideLayout9.xml"/><Relationship Id="rId77" Type="http://schemas.openxmlformats.org/officeDocument/2006/relationships/tags" Target="../tags/tag923.xml"/><Relationship Id="rId76" Type="http://schemas.openxmlformats.org/officeDocument/2006/relationships/image" Target="../media/image6.png"/><Relationship Id="rId75" Type="http://schemas.openxmlformats.org/officeDocument/2006/relationships/tags" Target="../tags/tag922.xml"/><Relationship Id="rId74" Type="http://schemas.openxmlformats.org/officeDocument/2006/relationships/tags" Target="../tags/tag921.xml"/><Relationship Id="rId73" Type="http://schemas.openxmlformats.org/officeDocument/2006/relationships/tags" Target="../tags/tag920.xml"/><Relationship Id="rId72" Type="http://schemas.openxmlformats.org/officeDocument/2006/relationships/tags" Target="../tags/tag919.xml"/><Relationship Id="rId71" Type="http://schemas.openxmlformats.org/officeDocument/2006/relationships/tags" Target="../tags/tag918.xml"/><Relationship Id="rId70" Type="http://schemas.openxmlformats.org/officeDocument/2006/relationships/tags" Target="../tags/tag917.xml"/><Relationship Id="rId7" Type="http://schemas.openxmlformats.org/officeDocument/2006/relationships/tags" Target="../tags/tag854.xml"/><Relationship Id="rId69" Type="http://schemas.openxmlformats.org/officeDocument/2006/relationships/tags" Target="../tags/tag916.xml"/><Relationship Id="rId68" Type="http://schemas.openxmlformats.org/officeDocument/2006/relationships/tags" Target="../tags/tag915.xml"/><Relationship Id="rId67" Type="http://schemas.openxmlformats.org/officeDocument/2006/relationships/tags" Target="../tags/tag914.xml"/><Relationship Id="rId66" Type="http://schemas.openxmlformats.org/officeDocument/2006/relationships/tags" Target="../tags/tag913.xml"/><Relationship Id="rId65" Type="http://schemas.openxmlformats.org/officeDocument/2006/relationships/tags" Target="../tags/tag912.xml"/><Relationship Id="rId64" Type="http://schemas.openxmlformats.org/officeDocument/2006/relationships/tags" Target="../tags/tag911.xml"/><Relationship Id="rId63" Type="http://schemas.openxmlformats.org/officeDocument/2006/relationships/tags" Target="../tags/tag910.xml"/><Relationship Id="rId62" Type="http://schemas.openxmlformats.org/officeDocument/2006/relationships/tags" Target="../tags/tag909.xml"/><Relationship Id="rId61" Type="http://schemas.openxmlformats.org/officeDocument/2006/relationships/tags" Target="../tags/tag908.xml"/><Relationship Id="rId60" Type="http://schemas.openxmlformats.org/officeDocument/2006/relationships/tags" Target="../tags/tag907.xml"/><Relationship Id="rId6" Type="http://schemas.openxmlformats.org/officeDocument/2006/relationships/tags" Target="../tags/tag853.xml"/><Relationship Id="rId59" Type="http://schemas.openxmlformats.org/officeDocument/2006/relationships/tags" Target="../tags/tag906.xml"/><Relationship Id="rId58" Type="http://schemas.openxmlformats.org/officeDocument/2006/relationships/tags" Target="../tags/tag905.xml"/><Relationship Id="rId57" Type="http://schemas.openxmlformats.org/officeDocument/2006/relationships/tags" Target="../tags/tag904.xml"/><Relationship Id="rId56" Type="http://schemas.openxmlformats.org/officeDocument/2006/relationships/tags" Target="../tags/tag903.xml"/><Relationship Id="rId55" Type="http://schemas.openxmlformats.org/officeDocument/2006/relationships/tags" Target="../tags/tag902.xml"/><Relationship Id="rId54" Type="http://schemas.openxmlformats.org/officeDocument/2006/relationships/tags" Target="../tags/tag901.xml"/><Relationship Id="rId53" Type="http://schemas.openxmlformats.org/officeDocument/2006/relationships/tags" Target="../tags/tag900.xml"/><Relationship Id="rId52" Type="http://schemas.openxmlformats.org/officeDocument/2006/relationships/tags" Target="../tags/tag899.xml"/><Relationship Id="rId51" Type="http://schemas.openxmlformats.org/officeDocument/2006/relationships/tags" Target="../tags/tag898.xml"/><Relationship Id="rId50" Type="http://schemas.openxmlformats.org/officeDocument/2006/relationships/tags" Target="../tags/tag897.xml"/><Relationship Id="rId5" Type="http://schemas.openxmlformats.org/officeDocument/2006/relationships/tags" Target="../tags/tag852.xml"/><Relationship Id="rId49" Type="http://schemas.openxmlformats.org/officeDocument/2006/relationships/tags" Target="../tags/tag896.xml"/><Relationship Id="rId48" Type="http://schemas.openxmlformats.org/officeDocument/2006/relationships/tags" Target="../tags/tag895.xml"/><Relationship Id="rId47" Type="http://schemas.openxmlformats.org/officeDocument/2006/relationships/tags" Target="../tags/tag894.xml"/><Relationship Id="rId46" Type="http://schemas.openxmlformats.org/officeDocument/2006/relationships/tags" Target="../tags/tag893.xml"/><Relationship Id="rId45" Type="http://schemas.openxmlformats.org/officeDocument/2006/relationships/tags" Target="../tags/tag892.xml"/><Relationship Id="rId44" Type="http://schemas.openxmlformats.org/officeDocument/2006/relationships/tags" Target="../tags/tag891.xml"/><Relationship Id="rId43" Type="http://schemas.openxmlformats.org/officeDocument/2006/relationships/tags" Target="../tags/tag890.xml"/><Relationship Id="rId42" Type="http://schemas.openxmlformats.org/officeDocument/2006/relationships/tags" Target="../tags/tag889.xml"/><Relationship Id="rId41" Type="http://schemas.openxmlformats.org/officeDocument/2006/relationships/tags" Target="../tags/tag888.xml"/><Relationship Id="rId40" Type="http://schemas.openxmlformats.org/officeDocument/2006/relationships/tags" Target="../tags/tag887.xml"/><Relationship Id="rId4" Type="http://schemas.openxmlformats.org/officeDocument/2006/relationships/tags" Target="../tags/tag851.xml"/><Relationship Id="rId39" Type="http://schemas.openxmlformats.org/officeDocument/2006/relationships/tags" Target="../tags/tag886.xml"/><Relationship Id="rId38" Type="http://schemas.openxmlformats.org/officeDocument/2006/relationships/tags" Target="../tags/tag885.xml"/><Relationship Id="rId37" Type="http://schemas.openxmlformats.org/officeDocument/2006/relationships/tags" Target="../tags/tag884.xml"/><Relationship Id="rId36" Type="http://schemas.openxmlformats.org/officeDocument/2006/relationships/tags" Target="../tags/tag883.xml"/><Relationship Id="rId35" Type="http://schemas.openxmlformats.org/officeDocument/2006/relationships/tags" Target="../tags/tag882.xml"/><Relationship Id="rId34" Type="http://schemas.openxmlformats.org/officeDocument/2006/relationships/tags" Target="../tags/tag881.xml"/><Relationship Id="rId33" Type="http://schemas.openxmlformats.org/officeDocument/2006/relationships/tags" Target="../tags/tag880.xml"/><Relationship Id="rId32" Type="http://schemas.openxmlformats.org/officeDocument/2006/relationships/tags" Target="../tags/tag879.xml"/><Relationship Id="rId31" Type="http://schemas.openxmlformats.org/officeDocument/2006/relationships/tags" Target="../tags/tag878.xml"/><Relationship Id="rId30" Type="http://schemas.openxmlformats.org/officeDocument/2006/relationships/tags" Target="../tags/tag877.xml"/><Relationship Id="rId3" Type="http://schemas.openxmlformats.org/officeDocument/2006/relationships/tags" Target="../tags/tag850.xml"/><Relationship Id="rId29" Type="http://schemas.openxmlformats.org/officeDocument/2006/relationships/tags" Target="../tags/tag876.xml"/><Relationship Id="rId28" Type="http://schemas.openxmlformats.org/officeDocument/2006/relationships/tags" Target="../tags/tag875.xml"/><Relationship Id="rId27" Type="http://schemas.openxmlformats.org/officeDocument/2006/relationships/tags" Target="../tags/tag874.xml"/><Relationship Id="rId26" Type="http://schemas.openxmlformats.org/officeDocument/2006/relationships/tags" Target="../tags/tag873.xml"/><Relationship Id="rId25" Type="http://schemas.openxmlformats.org/officeDocument/2006/relationships/tags" Target="../tags/tag872.xml"/><Relationship Id="rId24" Type="http://schemas.openxmlformats.org/officeDocument/2006/relationships/tags" Target="../tags/tag871.xml"/><Relationship Id="rId23" Type="http://schemas.openxmlformats.org/officeDocument/2006/relationships/tags" Target="../tags/tag870.xml"/><Relationship Id="rId22" Type="http://schemas.openxmlformats.org/officeDocument/2006/relationships/tags" Target="../tags/tag869.xml"/><Relationship Id="rId21" Type="http://schemas.openxmlformats.org/officeDocument/2006/relationships/tags" Target="../tags/tag868.xml"/><Relationship Id="rId20" Type="http://schemas.openxmlformats.org/officeDocument/2006/relationships/tags" Target="../tags/tag867.xml"/><Relationship Id="rId2" Type="http://schemas.openxmlformats.org/officeDocument/2006/relationships/tags" Target="../tags/tag849.xml"/><Relationship Id="rId19" Type="http://schemas.openxmlformats.org/officeDocument/2006/relationships/tags" Target="../tags/tag866.xml"/><Relationship Id="rId18" Type="http://schemas.openxmlformats.org/officeDocument/2006/relationships/tags" Target="../tags/tag865.xml"/><Relationship Id="rId17" Type="http://schemas.openxmlformats.org/officeDocument/2006/relationships/tags" Target="../tags/tag864.xml"/><Relationship Id="rId16" Type="http://schemas.openxmlformats.org/officeDocument/2006/relationships/tags" Target="../tags/tag863.xml"/><Relationship Id="rId15" Type="http://schemas.openxmlformats.org/officeDocument/2006/relationships/tags" Target="../tags/tag862.xml"/><Relationship Id="rId14" Type="http://schemas.openxmlformats.org/officeDocument/2006/relationships/tags" Target="../tags/tag861.xml"/><Relationship Id="rId13" Type="http://schemas.openxmlformats.org/officeDocument/2006/relationships/tags" Target="../tags/tag860.xml"/><Relationship Id="rId12" Type="http://schemas.openxmlformats.org/officeDocument/2006/relationships/tags" Target="../tags/tag859.xml"/><Relationship Id="rId11" Type="http://schemas.openxmlformats.org/officeDocument/2006/relationships/tags" Target="../tags/tag858.xml"/><Relationship Id="rId10" Type="http://schemas.openxmlformats.org/officeDocument/2006/relationships/tags" Target="../tags/tag857.xml"/><Relationship Id="rId1" Type="http://schemas.openxmlformats.org/officeDocument/2006/relationships/tags" Target="../tags/tag848.xml"/></Relationships>
</file>

<file path=ppt/slides/_rels/slide33.xml.rels><?xml version="1.0" encoding="UTF-8" standalone="yes"?>
<Relationships xmlns="http://schemas.openxmlformats.org/package/2006/relationships"><Relationship Id="rId9" Type="http://schemas.openxmlformats.org/officeDocument/2006/relationships/tags" Target="../tags/tag932.xml"/><Relationship Id="rId8" Type="http://schemas.openxmlformats.org/officeDocument/2006/relationships/tags" Target="../tags/tag931.xml"/><Relationship Id="rId72" Type="http://schemas.openxmlformats.org/officeDocument/2006/relationships/notesSlide" Target="../notesSlides/notesSlide33.xml"/><Relationship Id="rId71" Type="http://schemas.openxmlformats.org/officeDocument/2006/relationships/slideLayout" Target="../slideLayouts/slideLayout6.xml"/><Relationship Id="rId70" Type="http://schemas.openxmlformats.org/officeDocument/2006/relationships/tags" Target="../tags/tag992.xml"/><Relationship Id="rId7" Type="http://schemas.openxmlformats.org/officeDocument/2006/relationships/tags" Target="../tags/tag930.xml"/><Relationship Id="rId69" Type="http://schemas.openxmlformats.org/officeDocument/2006/relationships/image" Target="../media/image6.png"/><Relationship Id="rId68" Type="http://schemas.openxmlformats.org/officeDocument/2006/relationships/tags" Target="../tags/tag991.xml"/><Relationship Id="rId67" Type="http://schemas.openxmlformats.org/officeDocument/2006/relationships/tags" Target="../tags/tag990.xml"/><Relationship Id="rId66" Type="http://schemas.openxmlformats.org/officeDocument/2006/relationships/tags" Target="../tags/tag989.xml"/><Relationship Id="rId65" Type="http://schemas.openxmlformats.org/officeDocument/2006/relationships/tags" Target="../tags/tag988.xml"/><Relationship Id="rId64" Type="http://schemas.openxmlformats.org/officeDocument/2006/relationships/tags" Target="../tags/tag987.xml"/><Relationship Id="rId63" Type="http://schemas.openxmlformats.org/officeDocument/2006/relationships/tags" Target="../tags/tag986.xml"/><Relationship Id="rId62" Type="http://schemas.openxmlformats.org/officeDocument/2006/relationships/tags" Target="../tags/tag985.xml"/><Relationship Id="rId61" Type="http://schemas.openxmlformats.org/officeDocument/2006/relationships/tags" Target="../tags/tag984.xml"/><Relationship Id="rId60" Type="http://schemas.openxmlformats.org/officeDocument/2006/relationships/tags" Target="../tags/tag983.xml"/><Relationship Id="rId6" Type="http://schemas.openxmlformats.org/officeDocument/2006/relationships/tags" Target="../tags/tag929.xml"/><Relationship Id="rId59" Type="http://schemas.openxmlformats.org/officeDocument/2006/relationships/tags" Target="../tags/tag982.xml"/><Relationship Id="rId58" Type="http://schemas.openxmlformats.org/officeDocument/2006/relationships/tags" Target="../tags/tag981.xml"/><Relationship Id="rId57" Type="http://schemas.openxmlformats.org/officeDocument/2006/relationships/tags" Target="../tags/tag980.xml"/><Relationship Id="rId56" Type="http://schemas.openxmlformats.org/officeDocument/2006/relationships/tags" Target="../tags/tag979.xml"/><Relationship Id="rId55" Type="http://schemas.openxmlformats.org/officeDocument/2006/relationships/tags" Target="../tags/tag978.xml"/><Relationship Id="rId54" Type="http://schemas.openxmlformats.org/officeDocument/2006/relationships/tags" Target="../tags/tag977.xml"/><Relationship Id="rId53" Type="http://schemas.openxmlformats.org/officeDocument/2006/relationships/tags" Target="../tags/tag976.xml"/><Relationship Id="rId52" Type="http://schemas.openxmlformats.org/officeDocument/2006/relationships/tags" Target="../tags/tag975.xml"/><Relationship Id="rId51" Type="http://schemas.openxmlformats.org/officeDocument/2006/relationships/tags" Target="../tags/tag974.xml"/><Relationship Id="rId50" Type="http://schemas.openxmlformats.org/officeDocument/2006/relationships/tags" Target="../tags/tag973.xml"/><Relationship Id="rId5" Type="http://schemas.openxmlformats.org/officeDocument/2006/relationships/tags" Target="../tags/tag928.xml"/><Relationship Id="rId49" Type="http://schemas.openxmlformats.org/officeDocument/2006/relationships/tags" Target="../tags/tag972.xml"/><Relationship Id="rId48" Type="http://schemas.openxmlformats.org/officeDocument/2006/relationships/tags" Target="../tags/tag971.xml"/><Relationship Id="rId47" Type="http://schemas.openxmlformats.org/officeDocument/2006/relationships/tags" Target="../tags/tag970.xml"/><Relationship Id="rId46" Type="http://schemas.openxmlformats.org/officeDocument/2006/relationships/tags" Target="../tags/tag969.xml"/><Relationship Id="rId45" Type="http://schemas.openxmlformats.org/officeDocument/2006/relationships/tags" Target="../tags/tag968.xml"/><Relationship Id="rId44" Type="http://schemas.openxmlformats.org/officeDocument/2006/relationships/tags" Target="../tags/tag967.xml"/><Relationship Id="rId43" Type="http://schemas.openxmlformats.org/officeDocument/2006/relationships/tags" Target="../tags/tag966.xml"/><Relationship Id="rId42" Type="http://schemas.openxmlformats.org/officeDocument/2006/relationships/tags" Target="../tags/tag965.xml"/><Relationship Id="rId41" Type="http://schemas.openxmlformats.org/officeDocument/2006/relationships/tags" Target="../tags/tag964.xml"/><Relationship Id="rId40" Type="http://schemas.openxmlformats.org/officeDocument/2006/relationships/tags" Target="../tags/tag963.xml"/><Relationship Id="rId4" Type="http://schemas.openxmlformats.org/officeDocument/2006/relationships/tags" Target="../tags/tag927.xml"/><Relationship Id="rId39" Type="http://schemas.openxmlformats.org/officeDocument/2006/relationships/tags" Target="../tags/tag962.xml"/><Relationship Id="rId38" Type="http://schemas.openxmlformats.org/officeDocument/2006/relationships/tags" Target="../tags/tag961.xml"/><Relationship Id="rId37" Type="http://schemas.openxmlformats.org/officeDocument/2006/relationships/tags" Target="../tags/tag960.xml"/><Relationship Id="rId36" Type="http://schemas.openxmlformats.org/officeDocument/2006/relationships/tags" Target="../tags/tag959.xml"/><Relationship Id="rId35" Type="http://schemas.openxmlformats.org/officeDocument/2006/relationships/tags" Target="../tags/tag958.xml"/><Relationship Id="rId34" Type="http://schemas.openxmlformats.org/officeDocument/2006/relationships/tags" Target="../tags/tag957.xml"/><Relationship Id="rId33" Type="http://schemas.openxmlformats.org/officeDocument/2006/relationships/tags" Target="../tags/tag956.xml"/><Relationship Id="rId32" Type="http://schemas.openxmlformats.org/officeDocument/2006/relationships/tags" Target="../tags/tag955.xml"/><Relationship Id="rId31" Type="http://schemas.openxmlformats.org/officeDocument/2006/relationships/tags" Target="../tags/tag954.xml"/><Relationship Id="rId30" Type="http://schemas.openxmlformats.org/officeDocument/2006/relationships/tags" Target="../tags/tag953.xml"/><Relationship Id="rId3" Type="http://schemas.openxmlformats.org/officeDocument/2006/relationships/tags" Target="../tags/tag926.xml"/><Relationship Id="rId29" Type="http://schemas.openxmlformats.org/officeDocument/2006/relationships/tags" Target="../tags/tag952.xml"/><Relationship Id="rId28" Type="http://schemas.openxmlformats.org/officeDocument/2006/relationships/tags" Target="../tags/tag951.xml"/><Relationship Id="rId27" Type="http://schemas.openxmlformats.org/officeDocument/2006/relationships/tags" Target="../tags/tag950.xml"/><Relationship Id="rId26" Type="http://schemas.openxmlformats.org/officeDocument/2006/relationships/tags" Target="../tags/tag949.xml"/><Relationship Id="rId25" Type="http://schemas.openxmlformats.org/officeDocument/2006/relationships/tags" Target="../tags/tag948.xml"/><Relationship Id="rId24" Type="http://schemas.openxmlformats.org/officeDocument/2006/relationships/tags" Target="../tags/tag947.xml"/><Relationship Id="rId23" Type="http://schemas.openxmlformats.org/officeDocument/2006/relationships/tags" Target="../tags/tag946.xml"/><Relationship Id="rId22" Type="http://schemas.openxmlformats.org/officeDocument/2006/relationships/tags" Target="../tags/tag945.xml"/><Relationship Id="rId21" Type="http://schemas.openxmlformats.org/officeDocument/2006/relationships/tags" Target="../tags/tag944.xml"/><Relationship Id="rId20" Type="http://schemas.openxmlformats.org/officeDocument/2006/relationships/tags" Target="../tags/tag943.xml"/><Relationship Id="rId2" Type="http://schemas.openxmlformats.org/officeDocument/2006/relationships/tags" Target="../tags/tag925.xml"/><Relationship Id="rId19" Type="http://schemas.openxmlformats.org/officeDocument/2006/relationships/tags" Target="../tags/tag942.xml"/><Relationship Id="rId18" Type="http://schemas.openxmlformats.org/officeDocument/2006/relationships/tags" Target="../tags/tag941.xml"/><Relationship Id="rId17" Type="http://schemas.openxmlformats.org/officeDocument/2006/relationships/tags" Target="../tags/tag940.xml"/><Relationship Id="rId16" Type="http://schemas.openxmlformats.org/officeDocument/2006/relationships/tags" Target="../tags/tag939.xml"/><Relationship Id="rId15" Type="http://schemas.openxmlformats.org/officeDocument/2006/relationships/tags" Target="../tags/tag938.xml"/><Relationship Id="rId14" Type="http://schemas.openxmlformats.org/officeDocument/2006/relationships/tags" Target="../tags/tag937.xml"/><Relationship Id="rId13" Type="http://schemas.openxmlformats.org/officeDocument/2006/relationships/tags" Target="../tags/tag936.xml"/><Relationship Id="rId12" Type="http://schemas.openxmlformats.org/officeDocument/2006/relationships/tags" Target="../tags/tag935.xml"/><Relationship Id="rId11" Type="http://schemas.openxmlformats.org/officeDocument/2006/relationships/tags" Target="../tags/tag934.xml"/><Relationship Id="rId10" Type="http://schemas.openxmlformats.org/officeDocument/2006/relationships/tags" Target="../tags/tag933.xml"/><Relationship Id="rId1" Type="http://schemas.openxmlformats.org/officeDocument/2006/relationships/tags" Target="../tags/tag924.xml"/></Relationships>
</file>

<file path=ppt/slides/_rels/slide34.xml.rels><?xml version="1.0" encoding="UTF-8" standalone="yes"?>
<Relationships xmlns="http://schemas.openxmlformats.org/package/2006/relationships"><Relationship Id="rId9" Type="http://schemas.openxmlformats.org/officeDocument/2006/relationships/tags" Target="../tags/tag1000.xml"/><Relationship Id="rId8" Type="http://schemas.openxmlformats.org/officeDocument/2006/relationships/tags" Target="../tags/tag999.xml"/><Relationship Id="rId7" Type="http://schemas.openxmlformats.org/officeDocument/2006/relationships/tags" Target="../tags/tag998.xml"/><Relationship Id="rId6" Type="http://schemas.openxmlformats.org/officeDocument/2006/relationships/tags" Target="../tags/tag997.xml"/><Relationship Id="rId5" Type="http://schemas.openxmlformats.org/officeDocument/2006/relationships/tags" Target="../tags/tag996.xml"/><Relationship Id="rId4" Type="http://schemas.openxmlformats.org/officeDocument/2006/relationships/image" Target="../media/image3.png"/><Relationship Id="rId3" Type="http://schemas.openxmlformats.org/officeDocument/2006/relationships/tags" Target="../tags/tag995.xml"/><Relationship Id="rId2" Type="http://schemas.openxmlformats.org/officeDocument/2006/relationships/tags" Target="../tags/tag994.xml"/><Relationship Id="rId15" Type="http://schemas.openxmlformats.org/officeDocument/2006/relationships/notesSlide" Target="../notesSlides/notesSlide34.xml"/><Relationship Id="rId14" Type="http://schemas.openxmlformats.org/officeDocument/2006/relationships/slideLayout" Target="../slideLayouts/slideLayout7.xml"/><Relationship Id="rId13" Type="http://schemas.openxmlformats.org/officeDocument/2006/relationships/tags" Target="../tags/tag1002.xml"/><Relationship Id="rId12" Type="http://schemas.openxmlformats.org/officeDocument/2006/relationships/image" Target="../media/image4.png"/><Relationship Id="rId11" Type="http://schemas.openxmlformats.org/officeDocument/2006/relationships/image" Target="../media/image6.png"/><Relationship Id="rId10" Type="http://schemas.openxmlformats.org/officeDocument/2006/relationships/tags" Target="../tags/tag1001.xml"/><Relationship Id="rId1" Type="http://schemas.openxmlformats.org/officeDocument/2006/relationships/tags" Target="../tags/tag9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ï$ľíḓè"/>
          <p:cNvSpPr txBox="1"/>
          <p:nvPr>
            <p:custDataLst>
              <p:tags r:id="rId1"/>
            </p:custDataLst>
          </p:nvPr>
        </p:nvSpPr>
        <p:spPr>
          <a:xfrm>
            <a:off x="5036185" y="5213985"/>
            <a:ext cx="7019290" cy="2016125"/>
          </a:xfrm>
          <a:prstGeom prst="rect">
            <a:avLst/>
          </a:prstGeom>
          <a:effectLst>
            <a:outerShdw blurRad="50800" dist="50800" dir="5400000" algn="ctr" rotWithShape="0">
              <a:srgbClr val="000000">
                <a:alpha val="0"/>
              </a:srgbClr>
            </a:outerShdw>
          </a:effectLst>
        </p:spPr>
        <p:txBody>
          <a:bodyPr vert="horz" wrap="square" lIns="91440" tIns="45720" rIns="91440" bIns="45720" rtlCol="0" anchor="b">
            <a:normAutofit/>
          </a:bodyPr>
          <a:lstStyle>
            <a:lvl1pPr algn="l" defTabSz="914400" rtl="0" eaLnBrk="1" latinLnBrk="0" hangingPunct="1">
              <a:lnSpc>
                <a:spcPct val="90000"/>
              </a:lnSpc>
              <a:spcBef>
                <a:spcPct val="0"/>
              </a:spcBef>
              <a:buNone/>
              <a:defRPr lang="zh-CN" altLang="en-US" sz="4800" b="1" kern="1200" dirty="0">
                <a:solidFill>
                  <a:schemeClr val="bg1"/>
                </a:solidFill>
                <a:latin typeface="+mj-lt"/>
                <a:ea typeface="+mj-ea"/>
                <a:cs typeface="+mj-cs"/>
              </a:defRPr>
            </a:lvl1pPr>
          </a:lstStyle>
          <a:p>
            <a:pPr algn="dist"/>
            <a:r>
              <a:rPr lang="en-GB" altLang="zh-CN" sz="13900" i="1" dirty="0" smtClean="0">
                <a:ln w="15875">
                  <a:solidFill>
                    <a:schemeClr val="bg1">
                      <a:alpha val="19000"/>
                    </a:schemeClr>
                  </a:solidFill>
                </a:ln>
                <a:noFill/>
                <a:effectLst>
                  <a:outerShdw dist="50800" dir="5400000" algn="ctr" rotWithShape="0">
                    <a:srgbClr val="0070D8">
                      <a:alpha val="32000"/>
                    </a:srgbClr>
                  </a:outerShdw>
                </a:effectLst>
              </a:rPr>
              <a:t>HITEC</a:t>
            </a:r>
            <a:endParaRPr lang="en-GB" altLang="zh-CN" sz="13900" i="1" dirty="0" smtClean="0">
              <a:ln w="15875">
                <a:solidFill>
                  <a:schemeClr val="bg1">
                    <a:alpha val="19000"/>
                  </a:schemeClr>
                </a:solidFill>
              </a:ln>
              <a:noFill/>
              <a:effectLst>
                <a:outerShdw dist="50800" dir="5400000" algn="ctr" rotWithShape="0">
                  <a:srgbClr val="0070D8">
                    <a:alpha val="32000"/>
                  </a:srgbClr>
                </a:outerShdw>
              </a:effectLst>
            </a:endParaRPr>
          </a:p>
        </p:txBody>
      </p:sp>
      <p:sp>
        <p:nvSpPr>
          <p:cNvPr id="24" name="标题 3"/>
          <p:cNvSpPr>
            <a:spLocks noGrp="1"/>
          </p:cNvSpPr>
          <p:nvPr>
            <p:custDataLst>
              <p:tags r:id="rId2"/>
            </p:custDataLst>
          </p:nvPr>
        </p:nvSpPr>
        <p:spPr>
          <a:xfrm>
            <a:off x="798195" y="3429000"/>
            <a:ext cx="10845800" cy="822960"/>
          </a:xfrm>
          <a:solidFill>
            <a:srgbClr val="ECECEC"/>
          </a:solidFill>
          <a:effectLst>
            <a:outerShdw blurRad="50800" dist="50800" dir="5400000" algn="ctr" rotWithShape="0">
              <a:srgbClr val="00B0F0">
                <a:alpha val="100000"/>
              </a:srgbClr>
            </a:outerShdw>
          </a:effectLst>
        </p:spPr>
        <p:txBody>
          <a:bodyPr wrap="square">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lvl="0" algn="just">
              <a:defRPr/>
            </a:pPr>
            <a:r>
              <a:rPr lang="en-US" altLang="zh-CN" dirty="0">
                <a:solidFill>
                  <a:schemeClr val="bg1"/>
                </a:solidFill>
                <a:effectLst/>
                <a:latin typeface="思源黑体 CN Bold" panose="020B0800000000000000" charset="-122"/>
                <a:ea typeface="思源黑体 CN Bold" panose="020B0800000000000000" charset="-122"/>
                <a:cs typeface="思源黑体 CN Bold" panose="020B0800000000000000" charset="-122"/>
              </a:rPr>
              <a:t>Shandong Hitec Intelligent Technology Co., Ltd</a:t>
            </a:r>
            <a:endParaRPr lang="en-US" altLang="zh-CN" dirty="0">
              <a:solidFill>
                <a:schemeClr val="bg1"/>
              </a:solidFill>
              <a:effectLst/>
              <a:latin typeface="思源黑体 CN Bold" panose="020B0800000000000000" charset="-122"/>
              <a:ea typeface="思源黑体 CN Bold" panose="020B0800000000000000" charset="-122"/>
              <a:cs typeface="思源黑体 CN Bold" panose="020B0800000000000000" charset="-122"/>
            </a:endParaRPr>
          </a:p>
        </p:txBody>
      </p:sp>
      <p:cxnSp>
        <p:nvCxnSpPr>
          <p:cNvPr id="28" name="直接连接符 27"/>
          <p:cNvCxnSpPr/>
          <p:nvPr>
            <p:custDataLst>
              <p:tags r:id="rId3"/>
            </p:custDataLst>
          </p:nvPr>
        </p:nvCxnSpPr>
        <p:spPr>
          <a:xfrm>
            <a:off x="923925" y="4057015"/>
            <a:ext cx="5423535" cy="0"/>
          </a:xfrm>
          <a:prstGeom prst="line">
            <a:avLst/>
          </a:prstGeom>
          <a:ln>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41" name="图片 40" descr="44444"/>
          <p:cNvPicPr>
            <a:picLocks noChangeAspect="1"/>
          </p:cNvPicPr>
          <p:nvPr>
            <p:custDataLst>
              <p:tags r:id="rId4"/>
            </p:custDataLst>
          </p:nvPr>
        </p:nvPicPr>
        <p:blipFill>
          <a:blip r:embed="rId5" cstate="screen"/>
          <a:stretch>
            <a:fillRect/>
          </a:stretch>
        </p:blipFill>
        <p:spPr>
          <a:xfrm>
            <a:off x="521970" y="3836035"/>
            <a:ext cx="4736465" cy="459105"/>
          </a:xfrm>
          <a:prstGeom prst="rect">
            <a:avLst/>
          </a:prstGeom>
        </p:spPr>
      </p:pic>
      <p:sp>
        <p:nvSpPr>
          <p:cNvPr id="46" name="文本占位符 24"/>
          <p:cNvSpPr>
            <a:spLocks noGrp="1"/>
          </p:cNvSpPr>
          <p:nvPr>
            <p:custDataLst>
              <p:tags r:id="rId6"/>
            </p:custDataLst>
          </p:nvPr>
        </p:nvSpPr>
        <p:spPr>
          <a:xfrm>
            <a:off x="1109345" y="4480560"/>
            <a:ext cx="3689985" cy="296545"/>
          </a:xfrm>
        </p:spPr>
        <p:txBody>
          <a:bodyPr vert="horz" wrap="square"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40"/>
              </a:spcBef>
            </a:pPr>
            <a:r>
              <a:rPr lang="et-EE" altLang="zh-CN" sz="765" b="1" smtClean="0">
                <a:solidFill>
                  <a:schemeClr val="bg1"/>
                </a:solidFill>
              </a:rPr>
              <a:t>Intelligent vision inspection technology service provider</a:t>
            </a:r>
            <a:endParaRPr lang="zh-CN" altLang="en-US" sz="765" b="1" dirty="0">
              <a:solidFill>
                <a:schemeClr val="bg1"/>
              </a:solidFill>
            </a:endParaRPr>
          </a:p>
        </p:txBody>
      </p:sp>
      <p:grpSp>
        <p:nvGrpSpPr>
          <p:cNvPr id="47" name="组合 46"/>
          <p:cNvGrpSpPr/>
          <p:nvPr/>
        </p:nvGrpSpPr>
        <p:grpSpPr>
          <a:xfrm>
            <a:off x="899795" y="4497070"/>
            <a:ext cx="222250" cy="222250"/>
            <a:chOff x="4341020" y="2669382"/>
            <a:chExt cx="809624" cy="809624"/>
          </a:xfrm>
        </p:grpSpPr>
        <p:grpSp>
          <p:nvGrpSpPr>
            <p:cNvPr id="48" name="组合 47"/>
            <p:cNvGrpSpPr/>
            <p:nvPr/>
          </p:nvGrpSpPr>
          <p:grpSpPr>
            <a:xfrm>
              <a:off x="4341020" y="2669382"/>
              <a:ext cx="809624" cy="809624"/>
              <a:chOff x="4341020" y="2669382"/>
              <a:chExt cx="809624" cy="809624"/>
            </a:xfrm>
          </p:grpSpPr>
          <p:sp>
            <p:nvSpPr>
              <p:cNvPr id="49" name="椭圆 48"/>
              <p:cNvSpPr/>
              <p:nvPr>
                <p:custDataLst>
                  <p:tags r:id="rId7"/>
                </p:custDataLst>
              </p:nvPr>
            </p:nvSpPr>
            <p:spPr>
              <a:xfrm>
                <a:off x="4341020" y="2669382"/>
                <a:ext cx="809624" cy="809624"/>
              </a:xfrm>
              <a:prstGeom prst="ellipse">
                <a:avLst/>
              </a:prstGeom>
              <a:solidFill>
                <a:srgbClr val="1869FF">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sp>
            <p:nvSpPr>
              <p:cNvPr id="50" name="椭圆 49"/>
              <p:cNvSpPr/>
              <p:nvPr>
                <p:custDataLst>
                  <p:tags r:id="rId8"/>
                </p:custDataLst>
              </p:nvPr>
            </p:nvSpPr>
            <p:spPr>
              <a:xfrm>
                <a:off x="4388645" y="2717007"/>
                <a:ext cx="714374" cy="714374"/>
              </a:xfrm>
              <a:prstGeom prst="ellipse">
                <a:avLst/>
              </a:prstGeom>
              <a:solidFill>
                <a:srgbClr val="1869FF">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sp>
            <p:nvSpPr>
              <p:cNvPr id="51" name="椭圆 50"/>
              <p:cNvSpPr/>
              <p:nvPr>
                <p:custDataLst>
                  <p:tags r:id="rId9"/>
                </p:custDataLst>
              </p:nvPr>
            </p:nvSpPr>
            <p:spPr>
              <a:xfrm>
                <a:off x="4448176" y="2776538"/>
                <a:ext cx="595312" cy="595312"/>
              </a:xfrm>
              <a:prstGeom prst="ellipse">
                <a:avLst/>
              </a:prstGeom>
              <a:solidFill>
                <a:srgbClr val="ADE6F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grpSp>
        <p:sp>
          <p:nvSpPr>
            <p:cNvPr id="58" name="图形 1"/>
            <p:cNvSpPr/>
            <p:nvPr>
              <p:custDataLst>
                <p:tags r:id="rId10"/>
              </p:custDataLst>
            </p:nvPr>
          </p:nvSpPr>
          <p:spPr>
            <a:xfrm rot="16200000">
              <a:off x="4645715" y="3010504"/>
              <a:ext cx="227500" cy="129894"/>
            </a:xfrm>
            <a:custGeom>
              <a:avLst/>
              <a:gdLst>
                <a:gd name="connsiteX0" fmla="*/ 2920127 w 5838825"/>
                <a:gd name="connsiteY0" fmla="*/ 3327797 h 3333750"/>
                <a:gd name="connsiteX1" fmla="*/ 2631519 w 5838825"/>
                <a:gd name="connsiteY1" fmla="*/ 3208735 h 3333750"/>
                <a:gd name="connsiteX2" fmla="*/ 126444 w 5838825"/>
                <a:gd name="connsiteY2" fmla="*/ 703659 h 3333750"/>
                <a:gd name="connsiteX3" fmla="*/ 126444 w 5838825"/>
                <a:gd name="connsiteY3" fmla="*/ 126444 h 3333750"/>
                <a:gd name="connsiteX4" fmla="*/ 703659 w 5838825"/>
                <a:gd name="connsiteY4" fmla="*/ 126444 h 3333750"/>
                <a:gd name="connsiteX5" fmla="*/ 2920127 w 5838825"/>
                <a:gd name="connsiteY5" fmla="*/ 2342912 h 3333750"/>
                <a:gd name="connsiteX6" fmla="*/ 5136595 w 5838825"/>
                <a:gd name="connsiteY6" fmla="*/ 126444 h 3333750"/>
                <a:gd name="connsiteX7" fmla="*/ 5713809 w 5838825"/>
                <a:gd name="connsiteY7" fmla="*/ 126444 h 3333750"/>
                <a:gd name="connsiteX8" fmla="*/ 5713809 w 5838825"/>
                <a:gd name="connsiteY8" fmla="*/ 703659 h 3333750"/>
                <a:gd name="connsiteX9" fmla="*/ 3208735 w 5838825"/>
                <a:gd name="connsiteY9" fmla="*/ 3208735 h 3333750"/>
                <a:gd name="connsiteX10" fmla="*/ 2920127 w 5838825"/>
                <a:gd name="connsiteY10" fmla="*/ 3327797 h 3333750"/>
                <a:gd name="connsiteX11" fmla="*/ 2920127 w 5838825"/>
                <a:gd name="connsiteY11" fmla="*/ 3327797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38825" h="3333750">
                  <a:moveTo>
                    <a:pt x="2920127" y="3327797"/>
                  </a:moveTo>
                  <a:cubicBezTo>
                    <a:pt x="2815352" y="3327797"/>
                    <a:pt x="2711529" y="3287792"/>
                    <a:pt x="2631519" y="3208735"/>
                  </a:cubicBezTo>
                  <a:lnTo>
                    <a:pt x="126444" y="703659"/>
                  </a:lnTo>
                  <a:cubicBezTo>
                    <a:pt x="-32623" y="544592"/>
                    <a:pt x="-32623" y="286464"/>
                    <a:pt x="126444" y="126444"/>
                  </a:cubicBezTo>
                  <a:cubicBezTo>
                    <a:pt x="285512" y="-32623"/>
                    <a:pt x="543639" y="-32623"/>
                    <a:pt x="703659" y="126444"/>
                  </a:cubicBezTo>
                  <a:lnTo>
                    <a:pt x="2920127" y="2342912"/>
                  </a:lnTo>
                  <a:lnTo>
                    <a:pt x="5136595" y="126444"/>
                  </a:lnTo>
                  <a:cubicBezTo>
                    <a:pt x="5295662" y="-32623"/>
                    <a:pt x="5553790" y="-32623"/>
                    <a:pt x="5713809" y="126444"/>
                  </a:cubicBezTo>
                  <a:cubicBezTo>
                    <a:pt x="5872877" y="285512"/>
                    <a:pt x="5872877" y="543639"/>
                    <a:pt x="5713809" y="703659"/>
                  </a:cubicBezTo>
                  <a:lnTo>
                    <a:pt x="3208735" y="3208735"/>
                  </a:lnTo>
                  <a:cubicBezTo>
                    <a:pt x="3128725" y="3287792"/>
                    <a:pt x="3023950" y="3327797"/>
                    <a:pt x="2920127" y="3327797"/>
                  </a:cubicBezTo>
                  <a:lnTo>
                    <a:pt x="2920127" y="3327797"/>
                  </a:ln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grpSp>
      <p:pic>
        <p:nvPicPr>
          <p:cNvPr id="2" name="图片 1" descr="OK海迪斯白色"/>
          <p:cNvPicPr>
            <a:picLocks noChangeAspect="1"/>
          </p:cNvPicPr>
          <p:nvPr/>
        </p:nvPicPr>
        <p:blipFill>
          <a:blip r:embed="rId11"/>
          <a:stretch>
            <a:fillRect/>
          </a:stretch>
        </p:blipFill>
        <p:spPr>
          <a:xfrm>
            <a:off x="929005" y="2541270"/>
            <a:ext cx="1063625" cy="276860"/>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rotWithShape="1">
          <a:blip r:embed="rId2" cstate="screen"/>
          <a:srcRect/>
          <a:stretch>
            <a:fillRect/>
          </a:stretch>
        </p:blipFill>
        <p:spPr>
          <a:xfrm>
            <a:off x="-163036" y="4800600"/>
            <a:ext cx="12355036" cy="7426404"/>
          </a:xfrm>
          <a:prstGeom prst="rect">
            <a:avLst/>
          </a:prstGeom>
        </p:spPr>
      </p:pic>
      <p:sp>
        <p:nvSpPr>
          <p:cNvPr id="3" name="文本框 2"/>
          <p:cNvSpPr txBox="1"/>
          <p:nvPr>
            <p:custDataLst>
              <p:tags r:id="rId3"/>
            </p:custDataLst>
          </p:nvPr>
        </p:nvSpPr>
        <p:spPr>
          <a:xfrm>
            <a:off x="3048635" y="2507615"/>
            <a:ext cx="6339205" cy="521970"/>
          </a:xfrm>
          <a:prstGeom prst="rect">
            <a:avLst/>
          </a:prstGeom>
          <a:noFill/>
        </p:spPr>
        <p:txBody>
          <a:bodyPr wrap="square">
            <a:normAutofit/>
          </a:bodyPr>
          <a:lstStyle/>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et-EE" altLang="zh-CN" sz="2400" b="1" i="0" u="none" strike="noStrike" kern="1200" cap="none" spc="0" normalizeH="0" noProof="0" smtClean="0">
                <a:ln>
                  <a:noFill/>
                </a:ln>
                <a:solidFill>
                  <a:schemeClr val="tx1"/>
                </a:solidFill>
                <a:effectLst/>
                <a:uLnTx/>
                <a:uFillTx/>
              </a:rPr>
              <a:t>Company Profile</a:t>
            </a:r>
            <a:endParaRPr kumimoji="0" lang="et-EE" altLang="zh-CN" sz="2400" b="1" i="0" u="none" strike="noStrike" kern="1200" cap="none" spc="0" normalizeH="0" noProof="0" dirty="0" smtClean="0">
              <a:ln>
                <a:noFill/>
              </a:ln>
              <a:solidFill>
                <a:schemeClr val="tx1"/>
              </a:solidFill>
              <a:effectLst/>
              <a:uLnTx/>
              <a:uFillTx/>
            </a:endParaRPr>
          </a:p>
        </p:txBody>
      </p:sp>
      <p:sp>
        <p:nvSpPr>
          <p:cNvPr id="73" name="文本框 72"/>
          <p:cNvSpPr txBox="1"/>
          <p:nvPr>
            <p:custDataLst>
              <p:tags r:id="rId4"/>
            </p:custDataLst>
          </p:nvPr>
        </p:nvSpPr>
        <p:spPr>
          <a:xfrm>
            <a:off x="2475230" y="3332797"/>
            <a:ext cx="1404620" cy="829945"/>
          </a:xfrm>
          <a:prstGeom prst="rect">
            <a:avLst/>
          </a:prstGeom>
          <a:noFill/>
        </p:spPr>
        <p:txBody>
          <a:bodyPr wrap="square" rtlCol="0">
            <a:normAutofit/>
          </a:bodyPr>
          <a:lstStyle/>
          <a:p>
            <a:pPr algn="ctr"/>
            <a:r>
              <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rPr>
              <a:t>01</a:t>
            </a:r>
            <a:endPar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endParaRPr>
          </a:p>
        </p:txBody>
      </p:sp>
      <p:sp>
        <p:nvSpPr>
          <p:cNvPr id="74" name="文本框 73"/>
          <p:cNvSpPr txBox="1"/>
          <p:nvPr>
            <p:custDataLst>
              <p:tags r:id="rId5"/>
            </p:custDataLst>
          </p:nvPr>
        </p:nvSpPr>
        <p:spPr>
          <a:xfrm>
            <a:off x="5532120" y="3275647"/>
            <a:ext cx="1404620" cy="829945"/>
          </a:xfrm>
          <a:prstGeom prst="rect">
            <a:avLst/>
          </a:prstGeom>
          <a:noFill/>
        </p:spPr>
        <p:txBody>
          <a:bodyPr wrap="square" rtlCol="0">
            <a:normAutofit/>
          </a:bodyPr>
          <a:lstStyle/>
          <a:p>
            <a:pPr algn="ctr"/>
            <a:r>
              <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rPr>
              <a:t>02</a:t>
            </a:r>
            <a:endPar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endParaRPr>
          </a:p>
        </p:txBody>
      </p:sp>
      <p:sp>
        <p:nvSpPr>
          <p:cNvPr id="76" name="文本框 75"/>
          <p:cNvSpPr txBox="1"/>
          <p:nvPr>
            <p:custDataLst>
              <p:tags r:id="rId6"/>
            </p:custDataLst>
          </p:nvPr>
        </p:nvSpPr>
        <p:spPr>
          <a:xfrm>
            <a:off x="8358505" y="3332797"/>
            <a:ext cx="1404620" cy="829945"/>
          </a:xfrm>
          <a:prstGeom prst="rect">
            <a:avLst/>
          </a:prstGeom>
          <a:noFill/>
        </p:spPr>
        <p:txBody>
          <a:bodyPr wrap="square" rtlCol="0">
            <a:normAutofit/>
          </a:bodyPr>
          <a:lstStyle/>
          <a:p>
            <a:pPr algn="ctr"/>
            <a:r>
              <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rPr>
              <a:t>03</a:t>
            </a:r>
            <a:endParaRPr lang="en-US" altLang="zh-CN" sz="4800" b="1" dirty="0">
              <a:ln w="12700">
                <a:gradFill flip="none" rotWithShape="1">
                  <a:gsLst>
                    <a:gs pos="26000">
                      <a:srgbClr val="0075C4">
                        <a:alpha val="0"/>
                      </a:srgbClr>
                    </a:gs>
                    <a:gs pos="100000">
                      <a:srgbClr val="0075C4"/>
                    </a:gs>
                  </a:gsLst>
                  <a:lin ang="16200000" scaled="1"/>
                  <a:tileRect/>
                </a:gradFill>
              </a:ln>
              <a:noFill/>
              <a:latin typeface="Arial" panose="020B0604020202020204" pitchFamily="34" charset="0"/>
              <a:cs typeface="Arial" panose="020B0604020202020204" pitchFamily="34" charset="0"/>
            </a:endParaRPr>
          </a:p>
        </p:txBody>
      </p:sp>
      <p:sp>
        <p:nvSpPr>
          <p:cNvPr id="32" name="文本框 31"/>
          <p:cNvSpPr txBox="1"/>
          <p:nvPr>
            <p:custDataLst>
              <p:tags r:id="rId7"/>
            </p:custDataLst>
          </p:nvPr>
        </p:nvSpPr>
        <p:spPr>
          <a:xfrm>
            <a:off x="2158365" y="3806825"/>
            <a:ext cx="2038985" cy="337185"/>
          </a:xfrm>
          <a:prstGeom prst="rect">
            <a:avLst/>
          </a:prstGeom>
          <a:noFill/>
        </p:spPr>
        <p:txBody>
          <a:bodyPr wrap="square">
            <a:noAutofit/>
          </a:bodyPr>
          <a:lstStyle/>
          <a:p>
            <a:pPr algn="ctr"/>
            <a:r>
              <a:rPr lang="et-EE" altLang="zh-CN" sz="1000" b="1" dirty="0" smtClean="0">
                <a:solidFill>
                  <a:srgbClr val="093A7F"/>
                </a:solidFill>
                <a:latin typeface="微软雅黑" panose="020B0503020204020204" charset="-122"/>
                <a:ea typeface="微软雅黑" panose="020B0503020204020204" charset="-122"/>
              </a:rPr>
              <a:t>Company Description</a:t>
            </a:r>
            <a:endParaRPr lang="et-EE" altLang="zh-CN" sz="1000" b="1" dirty="0" smtClean="0">
              <a:solidFill>
                <a:srgbClr val="093A7F"/>
              </a:solidFill>
              <a:latin typeface="微软雅黑" panose="020B0503020204020204" charset="-122"/>
              <a:ea typeface="微软雅黑" panose="020B0503020204020204" charset="-122"/>
            </a:endParaRPr>
          </a:p>
        </p:txBody>
      </p:sp>
      <p:sp>
        <p:nvSpPr>
          <p:cNvPr id="49" name="文本框 48"/>
          <p:cNvSpPr txBox="1"/>
          <p:nvPr>
            <p:custDataLst>
              <p:tags r:id="rId8"/>
            </p:custDataLst>
          </p:nvPr>
        </p:nvSpPr>
        <p:spPr>
          <a:xfrm>
            <a:off x="8272145" y="3806825"/>
            <a:ext cx="1651000" cy="337185"/>
          </a:xfrm>
          <a:prstGeom prst="rect">
            <a:avLst/>
          </a:prstGeom>
          <a:noFill/>
        </p:spPr>
        <p:txBody>
          <a:bodyPr wrap="square">
            <a:noAutofit/>
          </a:bodyPr>
          <a:lstStyle/>
          <a:p>
            <a:pPr algn="ctr"/>
            <a:r>
              <a:rPr lang="en-US" altLang="et-EE" sz="1000" b="1" smtClean="0">
                <a:solidFill>
                  <a:srgbClr val="093A7F"/>
                </a:solidFill>
                <a:latin typeface="微软雅黑" panose="020B0503020204020204" charset="-122"/>
                <a:ea typeface="微软雅黑" panose="020B0503020204020204" charset="-122"/>
                <a:sym typeface="+mn-ea"/>
              </a:rPr>
              <a:t>C</a:t>
            </a:r>
            <a:r>
              <a:rPr lang="et-EE" altLang="zh-CN" sz="1000" b="1" smtClean="0">
                <a:solidFill>
                  <a:srgbClr val="093A7F"/>
                </a:solidFill>
                <a:latin typeface="微软雅黑" panose="020B0503020204020204" charset="-122"/>
                <a:ea typeface="微软雅黑" panose="020B0503020204020204" charset="-122"/>
                <a:sym typeface="+mn-ea"/>
              </a:rPr>
              <a:t>orporate </a:t>
            </a:r>
            <a:r>
              <a:rPr lang="en-US" altLang="et-EE" sz="1000" b="1" smtClean="0">
                <a:solidFill>
                  <a:srgbClr val="093A7F"/>
                </a:solidFill>
                <a:latin typeface="微软雅黑" panose="020B0503020204020204" charset="-122"/>
                <a:ea typeface="微软雅黑" panose="020B0503020204020204" charset="-122"/>
                <a:sym typeface="+mn-ea"/>
              </a:rPr>
              <a:t>C</a:t>
            </a:r>
            <a:r>
              <a:rPr lang="et-EE" altLang="zh-CN" sz="1000" b="1" smtClean="0">
                <a:solidFill>
                  <a:srgbClr val="093A7F"/>
                </a:solidFill>
                <a:latin typeface="微软雅黑" panose="020B0503020204020204" charset="-122"/>
                <a:ea typeface="微软雅黑" panose="020B0503020204020204" charset="-122"/>
                <a:sym typeface="+mn-ea"/>
              </a:rPr>
              <a:t>ulture</a:t>
            </a:r>
            <a:endParaRPr lang="et-EE" altLang="zh-CN" sz="1000" b="1" dirty="0" smtClean="0">
              <a:solidFill>
                <a:srgbClr val="093A7F"/>
              </a:solidFill>
              <a:latin typeface="微软雅黑" panose="020B0503020204020204" charset="-122"/>
              <a:ea typeface="微软雅黑" panose="020B0503020204020204" charset="-122"/>
              <a:sym typeface="+mn-ea"/>
            </a:endParaRPr>
          </a:p>
        </p:txBody>
      </p:sp>
      <p:sp>
        <p:nvSpPr>
          <p:cNvPr id="42" name="文本框 41"/>
          <p:cNvSpPr txBox="1"/>
          <p:nvPr>
            <p:custDataLst>
              <p:tags r:id="rId9"/>
            </p:custDataLst>
          </p:nvPr>
        </p:nvSpPr>
        <p:spPr>
          <a:xfrm>
            <a:off x="2714625" y="4033202"/>
            <a:ext cx="904875" cy="192938"/>
          </a:xfrm>
          <a:prstGeom prst="rect">
            <a:avLst/>
          </a:prstGeom>
          <a:noFill/>
        </p:spPr>
        <p:txBody>
          <a:bodyPr wrap="square" rtlCol="0">
            <a:normAutofit lnSpcReduction="10000"/>
          </a:bodyPr>
          <a:lstStyle/>
          <a:p>
            <a:pPr algn="dist">
              <a:lnSpc>
                <a:spcPct val="120000"/>
              </a:lnSpc>
              <a:spcAft>
                <a:spcPts val="1000"/>
              </a:spcAft>
            </a:pPr>
            <a:r>
              <a:rPr lang="zh-CN" altLang="en-US" sz="600" dirty="0" smtClean="0">
                <a:solidFill>
                  <a:schemeClr val="bg1">
                    <a:lumMod val="65000"/>
                  </a:schemeClr>
                </a:solidFill>
              </a:rPr>
              <a:t>A</a:t>
            </a:r>
            <a:r>
              <a:rPr lang="en-US" altLang="zh-CN" sz="600" dirty="0" smtClean="0">
                <a:solidFill>
                  <a:schemeClr val="bg1">
                    <a:lumMod val="65000"/>
                  </a:schemeClr>
                </a:solidFill>
              </a:rPr>
              <a:t>BOUT HDITEC</a:t>
            </a:r>
            <a:endParaRPr lang="en-US" altLang="zh-CN" sz="600" dirty="0" smtClean="0">
              <a:solidFill>
                <a:schemeClr val="bg1">
                  <a:lumMod val="65000"/>
                </a:schemeClr>
              </a:solidFill>
            </a:endParaRPr>
          </a:p>
        </p:txBody>
      </p:sp>
      <p:sp>
        <p:nvSpPr>
          <p:cNvPr id="48" name="文本框 47"/>
          <p:cNvSpPr txBox="1"/>
          <p:nvPr>
            <p:custDataLst>
              <p:tags r:id="rId10"/>
            </p:custDataLst>
          </p:nvPr>
        </p:nvSpPr>
        <p:spPr>
          <a:xfrm>
            <a:off x="8531860" y="4033202"/>
            <a:ext cx="1149350" cy="192938"/>
          </a:xfrm>
          <a:prstGeom prst="rect">
            <a:avLst/>
          </a:prstGeom>
          <a:noFill/>
        </p:spPr>
        <p:txBody>
          <a:bodyPr wrap="square" rtlCol="0">
            <a:normAutofit lnSpcReduction="10000"/>
          </a:bodyPr>
          <a:lstStyle/>
          <a:p>
            <a:pPr algn="dist">
              <a:lnSpc>
                <a:spcPct val="120000"/>
              </a:lnSpc>
              <a:spcAft>
                <a:spcPts val="1000"/>
              </a:spcAft>
            </a:pPr>
            <a:r>
              <a:rPr sz="600" dirty="0" smtClean="0">
                <a:solidFill>
                  <a:schemeClr val="bg1">
                    <a:lumMod val="65000"/>
                  </a:schemeClr>
                </a:solidFill>
              </a:rPr>
              <a:t>CORPORATE CULTURE</a:t>
            </a:r>
            <a:endParaRPr sz="600" dirty="0" smtClean="0">
              <a:solidFill>
                <a:schemeClr val="bg1">
                  <a:lumMod val="65000"/>
                </a:schemeClr>
              </a:solidFill>
            </a:endParaRPr>
          </a:p>
        </p:txBody>
      </p:sp>
      <p:sp>
        <p:nvSpPr>
          <p:cNvPr id="4" name="文本框 3"/>
          <p:cNvSpPr txBox="1"/>
          <p:nvPr>
            <p:custDataLst>
              <p:tags r:id="rId11"/>
            </p:custDataLst>
          </p:nvPr>
        </p:nvSpPr>
        <p:spPr>
          <a:xfrm>
            <a:off x="5177790" y="3783330"/>
            <a:ext cx="2005330" cy="337185"/>
          </a:xfrm>
          <a:prstGeom prst="rect">
            <a:avLst/>
          </a:prstGeom>
          <a:noFill/>
        </p:spPr>
        <p:txBody>
          <a:bodyPr wrap="square">
            <a:noAutofit/>
          </a:bodyPr>
          <a:lstStyle/>
          <a:p>
            <a:pPr algn="ctr"/>
            <a:r>
              <a:rPr lang="en-US" altLang="et-EE" sz="1000" b="1" smtClean="0">
                <a:solidFill>
                  <a:srgbClr val="093A7F"/>
                </a:solidFill>
                <a:latin typeface="微软雅黑" panose="020B0503020204020204" charset="-122"/>
                <a:ea typeface="微软雅黑" panose="020B0503020204020204" charset="-122"/>
              </a:rPr>
              <a:t>I</a:t>
            </a:r>
            <a:r>
              <a:rPr lang="et-EE" altLang="zh-CN" sz="1000" b="1" smtClean="0">
                <a:solidFill>
                  <a:srgbClr val="093A7F"/>
                </a:solidFill>
                <a:latin typeface="微软雅黑" panose="020B0503020204020204" charset="-122"/>
                <a:ea typeface="微软雅黑" panose="020B0503020204020204" charset="-122"/>
              </a:rPr>
              <a:t>ntellectual </a:t>
            </a:r>
            <a:r>
              <a:rPr lang="en-US" altLang="et-EE" sz="1000" b="1" smtClean="0">
                <a:solidFill>
                  <a:srgbClr val="093A7F"/>
                </a:solidFill>
                <a:latin typeface="微软雅黑" panose="020B0503020204020204" charset="-122"/>
                <a:ea typeface="微软雅黑" panose="020B0503020204020204" charset="-122"/>
              </a:rPr>
              <a:t>P</a:t>
            </a:r>
            <a:r>
              <a:rPr lang="et-EE" altLang="zh-CN" sz="1000" b="1" smtClean="0">
                <a:solidFill>
                  <a:srgbClr val="093A7F"/>
                </a:solidFill>
                <a:latin typeface="微软雅黑" panose="020B0503020204020204" charset="-122"/>
                <a:ea typeface="微软雅黑" panose="020B0503020204020204" charset="-122"/>
              </a:rPr>
              <a:t>roperty </a:t>
            </a:r>
            <a:r>
              <a:rPr lang="en-US" altLang="et-EE" sz="1000" b="1" smtClean="0">
                <a:solidFill>
                  <a:srgbClr val="093A7F"/>
                </a:solidFill>
                <a:latin typeface="微软雅黑" panose="020B0503020204020204" charset="-122"/>
                <a:ea typeface="微软雅黑" panose="020B0503020204020204" charset="-122"/>
              </a:rPr>
              <a:t>R</a:t>
            </a:r>
            <a:r>
              <a:rPr lang="et-EE" altLang="zh-CN" sz="1000" b="1" smtClean="0">
                <a:solidFill>
                  <a:srgbClr val="093A7F"/>
                </a:solidFill>
                <a:latin typeface="微软雅黑" panose="020B0503020204020204" charset="-122"/>
                <a:ea typeface="微软雅黑" panose="020B0503020204020204" charset="-122"/>
              </a:rPr>
              <a:t>ights</a:t>
            </a:r>
            <a:endParaRPr lang="et-EE" altLang="zh-CN" sz="1000" b="1" dirty="0" smtClean="0">
              <a:solidFill>
                <a:srgbClr val="093A7F"/>
              </a:solidFill>
              <a:latin typeface="微软雅黑" panose="020B0503020204020204" charset="-122"/>
              <a:ea typeface="微软雅黑" panose="020B0503020204020204" charset="-122"/>
            </a:endParaRPr>
          </a:p>
        </p:txBody>
      </p:sp>
      <p:sp>
        <p:nvSpPr>
          <p:cNvPr id="5" name="文本框 4"/>
          <p:cNvSpPr txBox="1"/>
          <p:nvPr>
            <p:custDataLst>
              <p:tags r:id="rId12"/>
            </p:custDataLst>
          </p:nvPr>
        </p:nvSpPr>
        <p:spPr>
          <a:xfrm>
            <a:off x="5532120" y="4033202"/>
            <a:ext cx="1240155" cy="192938"/>
          </a:xfrm>
          <a:prstGeom prst="rect">
            <a:avLst/>
          </a:prstGeom>
          <a:noFill/>
        </p:spPr>
        <p:txBody>
          <a:bodyPr wrap="square" rtlCol="0">
            <a:normAutofit lnSpcReduction="10000"/>
          </a:bodyPr>
          <a:lstStyle/>
          <a:p>
            <a:pPr algn="dist">
              <a:lnSpc>
                <a:spcPct val="120000"/>
              </a:lnSpc>
              <a:spcAft>
                <a:spcPts val="1000"/>
              </a:spcAft>
            </a:pPr>
            <a:r>
              <a:rPr sz="600" dirty="0" smtClean="0">
                <a:solidFill>
                  <a:schemeClr val="bg1">
                    <a:lumMod val="65000"/>
                  </a:schemeClr>
                </a:solidFill>
                <a:sym typeface="+mn-ea"/>
              </a:rPr>
              <a:t>INTELLECTUAL PROPERTY</a:t>
            </a:r>
            <a:endParaRPr sz="600" dirty="0" smtClean="0">
              <a:solidFill>
                <a:schemeClr val="bg1">
                  <a:lumMod val="65000"/>
                </a:schemeClr>
              </a:solidFill>
              <a:sym typeface="+mn-ea"/>
            </a:endParaRPr>
          </a:p>
        </p:txBody>
      </p:sp>
      <p:sp>
        <p:nvSpPr>
          <p:cNvPr id="2994" name="弧形 2993"/>
          <p:cNvSpPr/>
          <p:nvPr>
            <p:custDataLst>
              <p:tags r:id="rId13"/>
            </p:custDataLst>
          </p:nvPr>
        </p:nvSpPr>
        <p:spPr>
          <a:xfrm>
            <a:off x="4382770" y="2293620"/>
            <a:ext cx="3664585" cy="591820"/>
          </a:xfrm>
          <a:prstGeom prst="arc">
            <a:avLst>
              <a:gd name="adj1" fmla="val 10255256"/>
              <a:gd name="adj2" fmla="val 581824"/>
            </a:avLst>
          </a:prstGeom>
          <a:noFill/>
          <a:ln w="19050" cap="flat" cmpd="sng" algn="ctr">
            <a:gradFill>
              <a:gsLst>
                <a:gs pos="0">
                  <a:srgbClr val="22FCFE">
                    <a:alpha val="0"/>
                  </a:srgbClr>
                </a:gs>
                <a:gs pos="100000">
                  <a:srgbClr val="1768F4"/>
                </a:gs>
              </a:gsLst>
              <a:lin ang="5400000" scaled="1"/>
            </a:gra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cxnSp>
        <p:nvCxnSpPr>
          <p:cNvPr id="6" name="直接连接符 5"/>
          <p:cNvCxnSpPr/>
          <p:nvPr>
            <p:custDataLst>
              <p:tags r:id="rId14"/>
            </p:custDataLst>
          </p:nvPr>
        </p:nvCxnSpPr>
        <p:spPr>
          <a:xfrm>
            <a:off x="3819525" y="3102610"/>
            <a:ext cx="48888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15"/>
            </p:custDataLst>
          </p:nvPr>
        </p:nvSpPr>
        <p:spPr>
          <a:xfrm>
            <a:off x="5760402" y="1750060"/>
            <a:ext cx="1040765" cy="829945"/>
          </a:xfrm>
          <a:prstGeom prst="rect">
            <a:avLst/>
          </a:prstGeom>
          <a:noFill/>
        </p:spPr>
        <p:txBody>
          <a:bodyPr wrap="square" rtlCol="0">
            <a:normAutofit/>
          </a:bodyPr>
          <a:lstStyle/>
          <a:p>
            <a:r>
              <a:rPr lang="en-US" altLang="zh-CN" sz="4800" b="1" dirty="0">
                <a:solidFill>
                  <a:srgbClr val="0A489B"/>
                </a:solidFill>
                <a:latin typeface="微软雅黑" panose="020B0503020204020204" charset="-122"/>
                <a:ea typeface="微软雅黑" panose="020B0503020204020204" charset="-122"/>
              </a:rPr>
              <a:t>01</a:t>
            </a:r>
            <a:endParaRPr lang="en-US" altLang="zh-CN" sz="4800" b="1" dirty="0">
              <a:solidFill>
                <a:srgbClr val="0A489B"/>
              </a:solidFill>
              <a:latin typeface="微软雅黑" panose="020B0503020204020204" charset="-122"/>
              <a:ea typeface="微软雅黑" panose="020B0503020204020204" charset="-122"/>
            </a:endParaRPr>
          </a:p>
        </p:txBody>
      </p:sp>
      <p:sp>
        <p:nvSpPr>
          <p:cNvPr id="7" name="灯片编号占位符 6"/>
          <p:cNvSpPr>
            <a:spLocks noGrp="1"/>
          </p:cNvSpPr>
          <p:nvPr>
            <p:ph type="sldNum" sz="quarter" idx="12"/>
            <p:custDataLst>
              <p:tags r:id="rId16"/>
            </p:custDataLst>
          </p:nvPr>
        </p:nvSpPr>
        <p:spPr/>
        <p:txBody>
          <a:bodyPr wrap="square"/>
          <a:lstStyle/>
          <a:p>
            <a:fld id="{5DD3DB80-B894-403A-B48E-6FDC1A72010E}" type="slidenum">
              <a:rPr lang="zh-CN" altLang="en-US" sz="900" smtClean="0">
                <a:solidFill>
                  <a:schemeClr val="bg1">
                    <a:lumMod val="50000"/>
                  </a:schemeClr>
                </a:solidFill>
              </a:rPr>
            </a:fld>
            <a:r>
              <a:rPr lang="en-US" altLang="zh-CN" sz="900" dirty="0" smtClean="0">
                <a:solidFill>
                  <a:schemeClr val="bg1">
                    <a:lumMod val="50000"/>
                  </a:schemeClr>
                </a:solidFill>
              </a:rPr>
              <a:t>/37</a:t>
            </a:r>
            <a:endParaRPr lang="en-US" altLang="zh-CN" sz="900" dirty="0" smtClean="0">
              <a:solidFill>
                <a:schemeClr val="bg1">
                  <a:lumMod val="50000"/>
                </a:schemeClr>
              </a:solidFill>
              <a:sym typeface="+mn-ea"/>
            </a:endParaRPr>
          </a:p>
        </p:txBody>
      </p:sp>
      <p:pic>
        <p:nvPicPr>
          <p:cNvPr id="9" name="图片 8" descr="OK海迪斯logo"/>
          <p:cNvPicPr>
            <a:picLocks noChangeAspect="1"/>
          </p:cNvPicPr>
          <p:nvPr/>
        </p:nvPicPr>
        <p:blipFill>
          <a:blip r:embed="rId17"/>
          <a:stretch>
            <a:fillRect/>
          </a:stretch>
        </p:blipFill>
        <p:spPr>
          <a:xfrm>
            <a:off x="10782300" y="302895"/>
            <a:ext cx="890270" cy="231775"/>
          </a:xfrm>
          <a:prstGeom prst="rect">
            <a:avLst/>
          </a:prstGeom>
        </p:spPr>
      </p:pic>
    </p:spTree>
    <p:custDataLst>
      <p:tags r:id="rId1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3aa200a4dff481b7336221bde8da3f98c0c1193f362498-j4vOMZ"/>
          <p:cNvPicPr>
            <a:picLocks noChangeAspect="1"/>
          </p:cNvPicPr>
          <p:nvPr>
            <p:custDataLst>
              <p:tags r:id="rId1"/>
            </p:custDataLst>
          </p:nvPr>
        </p:nvPicPr>
        <p:blipFill>
          <a:blip r:embed="rId2" cstate="screen"/>
          <a:srcRect t="4688"/>
          <a:stretch>
            <a:fillRect/>
          </a:stretch>
        </p:blipFill>
        <p:spPr>
          <a:xfrm>
            <a:off x="6096635" y="-27305"/>
            <a:ext cx="6096000" cy="5810250"/>
          </a:xfrm>
          <a:prstGeom prst="rect">
            <a:avLst/>
          </a:prstGeom>
        </p:spPr>
      </p:pic>
      <p:sp>
        <p:nvSpPr>
          <p:cNvPr id="21" name="矩形 20"/>
          <p:cNvSpPr/>
          <p:nvPr>
            <p:custDataLst>
              <p:tags r:id="rId3"/>
            </p:custDataLst>
          </p:nvPr>
        </p:nvSpPr>
        <p:spPr>
          <a:xfrm>
            <a:off x="0" y="-27305"/>
            <a:ext cx="12192000" cy="6885305"/>
          </a:xfrm>
          <a:prstGeom prst="rect">
            <a:avLst/>
          </a:prstGeom>
          <a:gradFill>
            <a:gsLst>
              <a:gs pos="14000">
                <a:schemeClr val="bg1">
                  <a:alpha val="0"/>
                </a:schemeClr>
              </a:gs>
              <a:gs pos="66000">
                <a:srgbClr val="FFFFFF">
                  <a:alpha val="100000"/>
                </a:srgbClr>
              </a:gs>
              <a:gs pos="50000">
                <a:srgbClr val="FFFFFF">
                  <a:alpha val="100000"/>
                </a:srgbClr>
              </a:gs>
              <a:gs pos="8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5" name="文本框 4"/>
          <p:cNvSpPr txBox="1"/>
          <p:nvPr>
            <p:custDataLst>
              <p:tags r:id="rId4"/>
            </p:custDataLst>
          </p:nvPr>
        </p:nvSpPr>
        <p:spPr>
          <a:xfrm>
            <a:off x="490220" y="377825"/>
            <a:ext cx="4454525" cy="499110"/>
          </a:xfrm>
          <a:prstGeom prst="rect">
            <a:avLst/>
          </a:prstGeom>
          <a:noFill/>
        </p:spPr>
        <p:txBody>
          <a:bodyPr wrap="square" rtlCol="0">
            <a:noAutofit/>
          </a:bodyPr>
          <a:lstStyle/>
          <a:p>
            <a:r>
              <a:rPr lang="et-EE" altLang="zh-CN" sz="2400" b="1" dirty="0" smtClean="0">
                <a:solidFill>
                  <a:srgbClr val="064398"/>
                </a:solidFill>
                <a:latin typeface="微软雅黑" panose="020B0503020204020204" charset="-122"/>
                <a:ea typeface="微软雅黑" panose="020B0503020204020204" charset="-122"/>
              </a:rPr>
              <a:t>Company Description</a:t>
            </a:r>
            <a:endParaRPr lang="et-EE" altLang="zh-CN" sz="2400" b="1" dirty="0" smtClean="0">
              <a:solidFill>
                <a:srgbClr val="064398"/>
              </a:solidFill>
              <a:latin typeface="微软雅黑" panose="020B0503020204020204" charset="-122"/>
              <a:ea typeface="微软雅黑" panose="020B0503020204020204" charset="-122"/>
            </a:endParaRPr>
          </a:p>
        </p:txBody>
      </p:sp>
      <p:sp>
        <p:nvSpPr>
          <p:cNvPr id="3" name="矩形 2"/>
          <p:cNvSpPr/>
          <p:nvPr>
            <p:custDataLst>
              <p:tags r:id="rId5"/>
            </p:custDataLst>
          </p:nvPr>
        </p:nvSpPr>
        <p:spPr>
          <a:xfrm>
            <a:off x="697230" y="2193290"/>
            <a:ext cx="4246880" cy="1107440"/>
          </a:xfrm>
          <a:prstGeom prst="rect">
            <a:avLst/>
          </a:prstGeom>
          <a:noFill/>
        </p:spPr>
        <p:txBody>
          <a:bodyPr wrap="square" lIns="0" tIns="0" rIns="0" bIns="0" rtlCol="0" anchor="t" anchorCtr="0">
            <a:normAutofit lnSpcReduction="10000"/>
          </a:bodyPr>
          <a:lstStyle/>
          <a:p>
            <a:pPr>
              <a:lnSpc>
                <a:spcPct val="150000"/>
              </a:lnSpc>
              <a:spcBef>
                <a:spcPts val="0"/>
              </a:spcBef>
              <a:spcAft>
                <a:spcPts val="0"/>
              </a:spcAft>
            </a:pPr>
            <a:r>
              <a:rPr lang="zh-CN" altLang="en-US" sz="92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102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1020">
                <a:solidFill>
                  <a:schemeClr val="tx1"/>
                </a:solidFill>
                <a:latin typeface="微软雅黑 Light" panose="020B0502040204020203" charset="-122"/>
                <a:ea typeface="微软雅黑 Light" panose="020B0502040204020203" charset="-122"/>
                <a:cs typeface="微软雅黑 Light" panose="020B0502040204020203" charset="-122"/>
                <a:sym typeface="+mn-ea"/>
              </a:rPr>
              <a:t> </a:t>
            </a:r>
            <a:r>
              <a:rPr lang="en-US" altLang="zh-CN" sz="1020" smtClean="0">
                <a:solidFill>
                  <a:schemeClr val="tx1"/>
                </a:solidFill>
                <a:latin typeface="微软雅黑 Light" panose="020B0502040204020203" charset="-122"/>
                <a:ea typeface="微软雅黑 Light" panose="020B0502040204020203" charset="-122"/>
                <a:cs typeface="微软雅黑 Light" panose="020B0502040204020203" charset="-122"/>
                <a:sym typeface="+mn-ea"/>
              </a:rPr>
              <a:t>Shandong Hitec Intelligent Technology Co., Ltd.  is a high-tech enterprise focusing on intelligent machine vision and industrial intelligent automation equipment. The products are widely used in the field of meta-universe, electronics, semiconductor, new energy, automobile, medicine and so on.</a:t>
            </a:r>
            <a:endParaRPr lang="en-US" altLang="zh-CN" sz="1020" dirty="0" smtClean="0">
              <a:solidFill>
                <a:schemeClr val="tx1"/>
              </a:solidFill>
              <a:latin typeface="微软雅黑 Light" panose="020B0502040204020203" charset="-122"/>
              <a:ea typeface="微软雅黑 Light" panose="020B0502040204020203" charset="-122"/>
              <a:cs typeface="微软雅黑 Light" panose="020B0502040204020203" charset="-122"/>
              <a:sym typeface="+mn-ea"/>
            </a:endParaRPr>
          </a:p>
        </p:txBody>
      </p:sp>
      <p:sp>
        <p:nvSpPr>
          <p:cNvPr id="15" name="矩形 14"/>
          <p:cNvSpPr/>
          <p:nvPr>
            <p:custDataLst>
              <p:tags r:id="rId6"/>
            </p:custDataLst>
          </p:nvPr>
        </p:nvSpPr>
        <p:spPr>
          <a:xfrm>
            <a:off x="697865" y="1872615"/>
            <a:ext cx="4102735" cy="295910"/>
          </a:xfrm>
          <a:prstGeom prst="rect">
            <a:avLst/>
          </a:prstGeom>
        </p:spPr>
        <p:txBody>
          <a:bodyPr wrap="square">
            <a:noAutofit/>
          </a:bodyPr>
          <a:lstStyle/>
          <a:p>
            <a:pPr marL="0" marR="0" lvl="0" indent="0" algn="dist" defTabSz="1216660" rtl="0" eaLnBrk="1" fontAlgn="auto" latinLnBrk="0" hangingPunct="1">
              <a:lnSpc>
                <a:spcPct val="150000"/>
              </a:lnSpc>
              <a:spcBef>
                <a:spcPct val="11000"/>
              </a:spcBef>
              <a:spcAft>
                <a:spcPts val="0"/>
              </a:spcAft>
              <a:buClrTx/>
              <a:buSzTx/>
              <a:buFontTx/>
              <a:buNone/>
              <a:defRPr/>
            </a:pPr>
            <a:r>
              <a:rPr lang="en-US" altLang="zh-CN" sz="680" smtClean="0">
                <a:solidFill>
                  <a:srgbClr val="064398"/>
                </a:solidFill>
                <a:latin typeface="微软雅黑" panose="020B0503020204020204" charset="-122"/>
                <a:ea typeface="微软雅黑" panose="020B0503020204020204" charset="-122"/>
                <a:sym typeface="+mn-ea"/>
              </a:rPr>
              <a:t>A service provider of intelligent vision inspection technology with excellent competitiveness</a:t>
            </a:r>
            <a:endParaRPr kumimoji="0" lang="en-US" altLang="zh-CN" sz="680" b="0" i="0" u="none" strike="noStrike" kern="1200" cap="none" spc="0" normalizeH="0" noProof="0" dirty="0" smtClean="0">
              <a:ln>
                <a:noFill/>
              </a:ln>
              <a:solidFill>
                <a:srgbClr val="064398"/>
              </a:solidFill>
              <a:effectLst/>
              <a:uLnTx/>
              <a:uFillTx/>
              <a:latin typeface="微软雅黑" panose="020B0503020204020204" charset="-122"/>
              <a:ea typeface="微软雅黑" panose="020B0503020204020204" charset="-122"/>
              <a:sym typeface="+mn-ea"/>
            </a:endParaRPr>
          </a:p>
        </p:txBody>
      </p:sp>
      <p:sp>
        <p:nvSpPr>
          <p:cNvPr id="26" name="矩形 25"/>
          <p:cNvSpPr/>
          <p:nvPr>
            <p:custDataLst>
              <p:tags r:id="rId7"/>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4" name="矩形 3"/>
          <p:cNvSpPr/>
          <p:nvPr>
            <p:custDataLst>
              <p:tags r:id="rId8"/>
            </p:custDataLst>
          </p:nvPr>
        </p:nvSpPr>
        <p:spPr>
          <a:xfrm>
            <a:off x="1753870" y="1412875"/>
            <a:ext cx="2132965" cy="521970"/>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t-EE" altLang="zh-CN" sz="2800" b="1" i="0" u="none" strike="noStrike" kern="1200" cap="none" normalizeH="0" noProof="0" smtClean="0">
                <a:ln>
                  <a:noFill/>
                </a:ln>
                <a:solidFill>
                  <a:srgbClr val="064398"/>
                </a:solidFill>
                <a:effectLst/>
                <a:uLnTx/>
                <a:uFillTx/>
                <a:latin typeface="微软雅黑" panose="020B0503020204020204" charset="-122"/>
                <a:ea typeface="微软雅黑" panose="020B0503020204020204" charset="-122"/>
                <a:cs typeface="+mn-cs"/>
              </a:rPr>
              <a:t>About U</a:t>
            </a:r>
            <a:r>
              <a:rPr kumimoji="0" lang="en-US" altLang="et-EE" sz="2800" b="1" i="0" u="none" strike="noStrike" kern="1200" cap="none" normalizeH="0" noProof="0" smtClean="0">
                <a:ln>
                  <a:noFill/>
                </a:ln>
                <a:solidFill>
                  <a:srgbClr val="064398"/>
                </a:solidFill>
                <a:effectLst/>
                <a:uLnTx/>
                <a:uFillTx/>
                <a:latin typeface="微软雅黑" panose="020B0503020204020204" charset="-122"/>
                <a:ea typeface="微软雅黑" panose="020B0503020204020204" charset="-122"/>
                <a:cs typeface="+mn-cs"/>
              </a:rPr>
              <a:t>S</a:t>
            </a:r>
            <a:endParaRPr kumimoji="0" lang="en-US" altLang="et-EE" sz="2800" b="1" i="0" u="none" strike="noStrike" kern="1200" cap="none" normalizeH="0" noProof="0" dirty="0" smtClean="0">
              <a:ln>
                <a:noFill/>
              </a:ln>
              <a:solidFill>
                <a:srgbClr val="064398"/>
              </a:solidFill>
              <a:effectLst/>
              <a:uLnTx/>
              <a:uFillTx/>
              <a:latin typeface="微软雅黑" panose="020B0503020204020204" charset="-122"/>
              <a:ea typeface="微软雅黑" panose="020B0503020204020204" charset="-122"/>
              <a:cs typeface="+mn-cs"/>
            </a:endParaRPr>
          </a:p>
        </p:txBody>
      </p:sp>
      <p:grpSp>
        <p:nvGrpSpPr>
          <p:cNvPr id="36" name="组合 35"/>
          <p:cNvGrpSpPr/>
          <p:nvPr/>
        </p:nvGrpSpPr>
        <p:grpSpPr>
          <a:xfrm>
            <a:off x="780415" y="3568065"/>
            <a:ext cx="4259580" cy="866775"/>
            <a:chOff x="1229" y="5619"/>
            <a:chExt cx="6708" cy="1365"/>
          </a:xfrm>
        </p:grpSpPr>
        <p:sp>
          <p:nvSpPr>
            <p:cNvPr id="20" name="矩形 19"/>
            <p:cNvSpPr/>
            <p:nvPr>
              <p:custDataLst>
                <p:tags r:id="rId9"/>
              </p:custDataLst>
            </p:nvPr>
          </p:nvSpPr>
          <p:spPr>
            <a:xfrm>
              <a:off x="1349" y="6111"/>
              <a:ext cx="2116" cy="580"/>
            </a:xfrm>
            <a:prstGeom prst="rect">
              <a:avLst/>
            </a:prstGeom>
            <a:effectLst>
              <a:outerShdw blurRad="228600" dist="38100" dir="2700000" sx="69000" sy="69000" algn="tl" rotWithShape="0">
                <a:schemeClr val="bg1">
                  <a:lumMod val="95000"/>
                  <a:alpha val="58000"/>
                </a:schemeClr>
              </a:outerShdw>
            </a:effectLst>
          </p:spPr>
          <p:txBody>
            <a:bodyPr wrap="square">
              <a:normAutofit lnSpcReduction="10000"/>
            </a:bodyPr>
            <a:lstStyle/>
            <a:p>
              <a:pPr marL="0" marR="0" lvl="0" indent="0" algn="ctr" defTabSz="1216660" rtl="0" eaLnBrk="1" fontAlgn="auto" latinLnBrk="0" hangingPunct="1">
                <a:lnSpc>
                  <a:spcPct val="150000"/>
                </a:lnSpc>
                <a:spcBef>
                  <a:spcPct val="10000"/>
                </a:spcBef>
                <a:spcAft>
                  <a:spcPts val="0"/>
                </a:spcAft>
                <a:buClrTx/>
                <a:buSzTx/>
                <a:buFontTx/>
                <a:buNone/>
                <a:defRPr/>
              </a:pPr>
              <a:r>
                <a:rPr kumimoji="0" lang="en-US" altLang="zh-CN" sz="610" b="1" i="0" u="none" strike="noStrike" kern="1200" cap="none" spc="0" normalizeH="0" noProof="0" smtClean="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R&amp;D investment for 3 consecutive years</a:t>
              </a:r>
              <a:endParaRPr kumimoji="0" lang="en-US" altLang="zh-CN" sz="610" b="1" i="0" u="none" strike="noStrike" kern="1200" cap="none" spc="0" normalizeH="0" noProof="0" dirty="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62" name="文本框 61"/>
            <p:cNvSpPr txBox="1"/>
            <p:nvPr>
              <p:custDataLst>
                <p:tags r:id="rId10"/>
              </p:custDataLst>
            </p:nvPr>
          </p:nvSpPr>
          <p:spPr>
            <a:xfrm>
              <a:off x="1230" y="5619"/>
              <a:ext cx="2346" cy="625"/>
            </a:xfrm>
            <a:prstGeom prst="rect">
              <a:avLst/>
            </a:prstGeom>
            <a:noFill/>
          </p:spPr>
          <p:txBody>
            <a:bodyPr wrap="square" rtlCol="0">
              <a:noAutofit/>
            </a:bodyPr>
            <a:lstStyle/>
            <a:p>
              <a:pPr algn="ctr">
                <a:lnSpc>
                  <a:spcPct val="120000"/>
                </a:lnSpc>
                <a:spcAft>
                  <a:spcPts val="1000"/>
                </a:spcAft>
              </a:pPr>
              <a:r>
                <a:rPr lang="et-EE" altLang="zh-CN" b="1" noProof="0" smtClean="0">
                  <a:ln>
                    <a:noFill/>
                  </a:ln>
                  <a:solidFill>
                    <a:srgbClr val="238F76"/>
                  </a:solidFill>
                  <a:effectLst/>
                  <a:uLnTx/>
                  <a:uFillTx/>
                  <a:latin typeface="微软雅黑" panose="020B0503020204020204" charset="-122"/>
                  <a:ea typeface="微软雅黑" panose="020B0503020204020204" charset="-122"/>
                </a:rPr>
                <a:t>Over 13%</a:t>
              </a:r>
              <a:endParaRPr lang="et-EE" altLang="zh-CN" b="1" noProof="0" dirty="0" smtClean="0">
                <a:ln>
                  <a:noFill/>
                </a:ln>
                <a:solidFill>
                  <a:srgbClr val="238F76"/>
                </a:solidFill>
                <a:effectLst/>
                <a:uLnTx/>
                <a:uFillTx/>
                <a:latin typeface="微软雅黑" panose="020B0503020204020204" charset="-122"/>
                <a:ea typeface="微软雅黑" panose="020B0503020204020204" charset="-122"/>
              </a:endParaRPr>
            </a:p>
          </p:txBody>
        </p:sp>
        <p:sp>
          <p:nvSpPr>
            <p:cNvPr id="73" name="矩形 72"/>
            <p:cNvSpPr/>
            <p:nvPr>
              <p:custDataLst>
                <p:tags r:id="rId11"/>
              </p:custDataLst>
            </p:nvPr>
          </p:nvSpPr>
          <p:spPr>
            <a:xfrm>
              <a:off x="4643" y="6111"/>
              <a:ext cx="2208" cy="580"/>
            </a:xfrm>
            <a:prstGeom prst="rect">
              <a:avLst/>
            </a:prstGeom>
          </p:spPr>
          <p:txBody>
            <a:bodyPr wrap="square">
              <a:normAutofit lnSpcReduction="10000"/>
            </a:bodyPr>
            <a:lstStyle/>
            <a:p>
              <a:pPr marL="0" marR="0" lvl="0" algn="ctr" defTabSz="1216660" rtl="0" eaLnBrk="1" fontAlgn="auto" latinLnBrk="0" hangingPunct="1">
                <a:lnSpc>
                  <a:spcPct val="150000"/>
                </a:lnSpc>
                <a:spcBef>
                  <a:spcPct val="11000"/>
                </a:spcBef>
                <a:spcAft>
                  <a:spcPts val="0"/>
                </a:spcAft>
                <a:buClrTx/>
                <a:buSzTx/>
                <a:buFontTx/>
                <a:buNone/>
                <a:defRPr/>
              </a:pPr>
              <a:r>
                <a:rPr lang="en-US" altLang="zh-CN" sz="645" b="1" noProof="0" smtClean="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A team of R&amp;D and engineers</a:t>
              </a:r>
              <a:endParaRPr kumimoji="0" lang="zh-CN" altLang="en-US" sz="645" b="1" i="0" u="none" strike="noStrike" kern="1200" cap="none" spc="0" normalizeH="0" noProof="0" dirty="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4" name="文本框 73"/>
            <p:cNvSpPr txBox="1"/>
            <p:nvPr>
              <p:custDataLst>
                <p:tags r:id="rId12"/>
              </p:custDataLst>
            </p:nvPr>
          </p:nvSpPr>
          <p:spPr>
            <a:xfrm>
              <a:off x="4021" y="5619"/>
              <a:ext cx="3916" cy="625"/>
            </a:xfrm>
            <a:prstGeom prst="rect">
              <a:avLst/>
            </a:prstGeom>
            <a:noFill/>
          </p:spPr>
          <p:txBody>
            <a:bodyPr wrap="square" rtlCol="0"/>
            <a:lstStyle/>
            <a:p>
              <a:pPr algn="ctr">
                <a:lnSpc>
                  <a:spcPct val="120000"/>
                </a:lnSpc>
                <a:spcAft>
                  <a:spcPts val="485"/>
                </a:spcAft>
              </a:pPr>
              <a:r>
                <a:rPr lang="et-EE" altLang="zh-CN" sz="1600" b="1" noProof="0" smtClean="0">
                  <a:ln>
                    <a:noFill/>
                  </a:ln>
                  <a:solidFill>
                    <a:srgbClr val="238F76"/>
                  </a:solidFill>
                  <a:effectLst/>
                  <a:uLnTx/>
                  <a:uFillTx/>
                  <a:latin typeface="微软雅黑" panose="020B0503020204020204" charset="-122"/>
                  <a:ea typeface="微软雅黑" panose="020B0503020204020204" charset="-122"/>
                </a:rPr>
                <a:t>More than 50 percent</a:t>
              </a:r>
              <a:endParaRPr lang="et-EE" altLang="zh-CN" sz="1600" b="1" noProof="0" smtClean="0">
                <a:ln>
                  <a:noFill/>
                </a:ln>
                <a:solidFill>
                  <a:srgbClr val="238F76"/>
                </a:solidFill>
                <a:effectLst/>
                <a:uLnTx/>
                <a:uFillTx/>
                <a:latin typeface="微软雅黑" panose="020B0503020204020204" charset="-122"/>
                <a:ea typeface="微软雅黑" panose="020B0503020204020204" charset="-122"/>
              </a:endParaRPr>
            </a:p>
          </p:txBody>
        </p:sp>
        <p:sp>
          <p:nvSpPr>
            <p:cNvPr id="24" name="文本框 23"/>
            <p:cNvSpPr txBox="1"/>
            <p:nvPr>
              <p:custDataLst>
                <p:tags r:id="rId13"/>
              </p:custDataLst>
            </p:nvPr>
          </p:nvSpPr>
          <p:spPr>
            <a:xfrm>
              <a:off x="1229" y="6622"/>
              <a:ext cx="2706" cy="362"/>
            </a:xfrm>
            <a:prstGeom prst="rect">
              <a:avLst/>
            </a:prstGeom>
            <a:noFill/>
          </p:spPr>
          <p:txBody>
            <a:bodyPr wrap="square" rtlCol="0">
              <a:noAutofit/>
            </a:bodyPr>
            <a:lstStyle/>
            <a:p>
              <a:pPr algn="l"/>
              <a:r>
                <a:rPr lang="en-US" altLang="zh-CN" sz="560" smtClean="0">
                  <a:solidFill>
                    <a:schemeClr val="tx1">
                      <a:lumMod val="50000"/>
                      <a:lumOff val="50000"/>
                    </a:schemeClr>
                  </a:solidFill>
                  <a:sym typeface="+mn-ea"/>
                </a:rPr>
                <a:t>Driving the wave of technological innovation</a:t>
              </a:r>
              <a:endParaRPr lang="en-US" altLang="zh-CN" sz="560" smtClean="0">
                <a:solidFill>
                  <a:schemeClr val="tx1">
                    <a:lumMod val="50000"/>
                    <a:lumOff val="50000"/>
                  </a:schemeClr>
                </a:solidFill>
                <a:sym typeface="+mn-ea"/>
              </a:endParaRPr>
            </a:p>
          </p:txBody>
        </p:sp>
        <p:sp>
          <p:nvSpPr>
            <p:cNvPr id="35" name="文本框 34"/>
            <p:cNvSpPr txBox="1"/>
            <p:nvPr>
              <p:custDataLst>
                <p:tags r:id="rId14"/>
              </p:custDataLst>
            </p:nvPr>
          </p:nvSpPr>
          <p:spPr>
            <a:xfrm>
              <a:off x="4830" y="6622"/>
              <a:ext cx="1861" cy="362"/>
            </a:xfrm>
            <a:prstGeom prst="rect">
              <a:avLst/>
            </a:prstGeom>
            <a:noFill/>
          </p:spPr>
          <p:txBody>
            <a:bodyPr wrap="square" rtlCol="0">
              <a:noAutofit/>
            </a:bodyPr>
            <a:lstStyle/>
            <a:p>
              <a:pPr algn="l"/>
              <a:r>
                <a:rPr lang="et-EE" altLang="zh-CN" sz="560" smtClean="0">
                  <a:solidFill>
                    <a:schemeClr val="tx1">
                      <a:lumMod val="50000"/>
                      <a:lumOff val="50000"/>
                    </a:schemeClr>
                  </a:solidFill>
                </a:rPr>
                <a:t>With nearly 100 employees</a:t>
              </a:r>
              <a:endParaRPr lang="et-EE" altLang="zh-CN" sz="560" smtClean="0">
                <a:solidFill>
                  <a:schemeClr val="tx1">
                    <a:lumMod val="50000"/>
                    <a:lumOff val="50000"/>
                  </a:schemeClr>
                </a:solidFill>
              </a:endParaRPr>
            </a:p>
          </p:txBody>
        </p:sp>
      </p:grpSp>
      <p:grpSp>
        <p:nvGrpSpPr>
          <p:cNvPr id="37" name="组合 36"/>
          <p:cNvGrpSpPr/>
          <p:nvPr/>
        </p:nvGrpSpPr>
        <p:grpSpPr>
          <a:xfrm>
            <a:off x="851535" y="4617085"/>
            <a:ext cx="1701800" cy="866775"/>
            <a:chOff x="1341" y="5619"/>
            <a:chExt cx="2680" cy="1365"/>
          </a:xfrm>
        </p:grpSpPr>
        <p:sp>
          <p:nvSpPr>
            <p:cNvPr id="38" name="矩形 37"/>
            <p:cNvSpPr/>
            <p:nvPr>
              <p:custDataLst>
                <p:tags r:id="rId15"/>
              </p:custDataLst>
            </p:nvPr>
          </p:nvSpPr>
          <p:spPr>
            <a:xfrm>
              <a:off x="1530" y="6111"/>
              <a:ext cx="1968" cy="580"/>
            </a:xfrm>
            <a:prstGeom prst="rect">
              <a:avLst/>
            </a:prstGeom>
            <a:effectLst>
              <a:outerShdw blurRad="228600" dist="38100" dir="2700000" sx="69000" sy="69000" algn="tl" rotWithShape="0">
                <a:schemeClr val="bg1">
                  <a:lumMod val="95000"/>
                  <a:alpha val="58000"/>
                </a:schemeClr>
              </a:outerShdw>
            </a:effectLst>
          </p:spPr>
          <p:txBody>
            <a:bodyPr wrap="square">
              <a:normAutofit lnSpcReduction="10000"/>
            </a:bodyPr>
            <a:lstStyle/>
            <a:p>
              <a:pPr marL="0" marR="0" lvl="0" indent="0" algn="ctr" defTabSz="1216660" rtl="0" eaLnBrk="1" fontAlgn="auto" latinLnBrk="0" hangingPunct="1">
                <a:lnSpc>
                  <a:spcPct val="150000"/>
                </a:lnSpc>
                <a:spcBef>
                  <a:spcPct val="10000"/>
                </a:spcBef>
                <a:spcAft>
                  <a:spcPts val="0"/>
                </a:spcAft>
                <a:buClrTx/>
                <a:buSzTx/>
                <a:buFontTx/>
                <a:buNone/>
                <a:defRPr/>
              </a:pPr>
              <a:r>
                <a:rPr lang="et-EE" altLang="zh-CN" sz="610" b="1" noProof="0" smtClean="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major customer service experience</a:t>
              </a:r>
              <a:endParaRPr kumimoji="0" lang="en-US" altLang="zh-CN" sz="610" b="1" i="0" u="none" strike="noStrike" kern="1200" cap="none" spc="0" normalizeH="0" noProof="0" dirty="0">
                <a:ln>
                  <a:noFill/>
                </a:ln>
                <a:solidFill>
                  <a:srgbClr val="093A7F"/>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9" name="文本框 38"/>
            <p:cNvSpPr txBox="1"/>
            <p:nvPr>
              <p:custDataLst>
                <p:tags r:id="rId16"/>
              </p:custDataLst>
            </p:nvPr>
          </p:nvSpPr>
          <p:spPr>
            <a:xfrm>
              <a:off x="1341" y="5619"/>
              <a:ext cx="2346" cy="625"/>
            </a:xfrm>
            <a:prstGeom prst="rect">
              <a:avLst/>
            </a:prstGeom>
            <a:noFill/>
          </p:spPr>
          <p:txBody>
            <a:bodyPr wrap="square" rtlCol="0">
              <a:normAutofit lnSpcReduction="10000"/>
            </a:bodyPr>
            <a:lstStyle/>
            <a:p>
              <a:pPr algn="ctr">
                <a:lnSpc>
                  <a:spcPct val="120000"/>
                </a:lnSpc>
                <a:spcAft>
                  <a:spcPts val="1000"/>
                </a:spcAft>
              </a:pPr>
              <a:r>
                <a:rPr lang="en-US" altLang="zh-CN" b="1" noProof="0" dirty="0">
                  <a:ln>
                    <a:noFill/>
                  </a:ln>
                  <a:solidFill>
                    <a:srgbClr val="238F76"/>
                  </a:solidFill>
                  <a:effectLst/>
                  <a:uLnTx/>
                  <a:uFillTx/>
                  <a:latin typeface="微软雅黑" panose="020B0503020204020204" charset="-122"/>
                  <a:ea typeface="微软雅黑" panose="020B0503020204020204" charset="-122"/>
                </a:rPr>
                <a:t>TOP</a:t>
              </a:r>
              <a:endParaRPr lang="en-US" altLang="zh-CN" b="1" noProof="0" dirty="0">
                <a:ln>
                  <a:noFill/>
                </a:ln>
                <a:solidFill>
                  <a:srgbClr val="238F76"/>
                </a:solidFill>
                <a:effectLst/>
                <a:uLnTx/>
                <a:uFillTx/>
                <a:latin typeface="微软雅黑" panose="020B0503020204020204" charset="-122"/>
                <a:ea typeface="微软雅黑" panose="020B0503020204020204" charset="-122"/>
              </a:endParaRPr>
            </a:p>
          </p:txBody>
        </p:sp>
        <p:sp>
          <p:nvSpPr>
            <p:cNvPr id="42" name="文本框 41"/>
            <p:cNvSpPr txBox="1"/>
            <p:nvPr>
              <p:custDataLst>
                <p:tags r:id="rId17"/>
              </p:custDataLst>
            </p:nvPr>
          </p:nvSpPr>
          <p:spPr>
            <a:xfrm>
              <a:off x="1393" y="6622"/>
              <a:ext cx="2628" cy="362"/>
            </a:xfrm>
            <a:prstGeom prst="rect">
              <a:avLst/>
            </a:prstGeom>
            <a:noFill/>
          </p:spPr>
          <p:txBody>
            <a:bodyPr wrap="square" rtlCol="0">
              <a:normAutofit/>
            </a:bodyPr>
            <a:lstStyle/>
            <a:p>
              <a:pPr algn="l"/>
              <a:r>
                <a:rPr lang="en-US" altLang="zh-CN" sz="540" smtClean="0">
                  <a:solidFill>
                    <a:schemeClr val="tx1">
                      <a:lumMod val="50000"/>
                      <a:lumOff val="50000"/>
                    </a:schemeClr>
                  </a:solidFill>
                  <a:sym typeface="Arial" panose="020B0604020202020204" pitchFamily="34" charset="0"/>
                </a:rPr>
                <a:t>Huawei, Gore, Hisense, Foxconn and others</a:t>
              </a:r>
              <a:endParaRPr lang="zh-CN" altLang="en-US" sz="540">
                <a:solidFill>
                  <a:schemeClr val="tx1">
                    <a:lumMod val="50000"/>
                    <a:lumOff val="50000"/>
                  </a:schemeClr>
                </a:solidFill>
                <a:sym typeface="Arial" panose="020B0604020202020204" pitchFamily="34" charset="0"/>
              </a:endParaRPr>
            </a:p>
          </p:txBody>
        </p:sp>
      </p:grpSp>
      <p:sp>
        <p:nvSpPr>
          <p:cNvPr id="2" name="文本框 1"/>
          <p:cNvSpPr txBox="1"/>
          <p:nvPr>
            <p:custDataLst>
              <p:tags r:id="rId18"/>
            </p:custDataLst>
          </p:nvPr>
        </p:nvSpPr>
        <p:spPr>
          <a:xfrm>
            <a:off x="10433685" y="6496050"/>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Normal" panose="020B0400000000000000" charset="-122"/>
                <a:ea typeface="思源黑体 CN Normal" panose="020B0400000000000000" charset="-122"/>
                <a:cs typeface="微软雅黑 Light" panose="020B0502040204020203" charset="-122"/>
              </a:rPr>
              <a:t> Copyright © HITEC</a:t>
            </a:r>
            <a:endParaRPr lang="zh-CN" altLang="en-US" sz="800">
              <a:solidFill>
                <a:schemeClr val="bg1">
                  <a:lumMod val="75000"/>
                </a:schemeClr>
              </a:solidFill>
              <a:latin typeface="思源黑体 CN Normal" panose="020B0400000000000000" charset="-122"/>
              <a:ea typeface="思源黑体 CN Normal" panose="020B0400000000000000" charset="-122"/>
              <a:cs typeface="微软雅黑 Light" panose="020B0502040204020203" charset="-122"/>
            </a:endParaRPr>
          </a:p>
        </p:txBody>
      </p:sp>
      <p:sp>
        <p:nvSpPr>
          <p:cNvPr id="7" name="灯片编号占位符 6"/>
          <p:cNvSpPr>
            <a:spLocks noGrp="1"/>
          </p:cNvSpPr>
          <p:nvPr>
            <p:ph type="sldNum" sz="quarter" idx="12"/>
            <p:custDataLst>
              <p:tags r:id="rId19"/>
            </p:custDataLst>
          </p:nvPr>
        </p:nvSpPr>
        <p:spPr/>
        <p:txBody>
          <a:bodyPr wrap="square"/>
          <a:lstStyle/>
          <a:p>
            <a:fld id="{5DD3DB80-B894-403A-B48E-6FDC1A72010E}" type="slidenum">
              <a:rPr lang="zh-CN" altLang="en-US" sz="900" smtClean="0">
                <a:solidFill>
                  <a:schemeClr val="bg1">
                    <a:lumMod val="95000"/>
                  </a:schemeClr>
                </a:solidFill>
              </a:rPr>
            </a:fld>
            <a:r>
              <a:rPr lang="en-US" altLang="zh-CN" sz="900" dirty="0" smtClean="0">
                <a:solidFill>
                  <a:schemeClr val="bg1">
                    <a:lumMod val="95000"/>
                  </a:schemeClr>
                </a:solidFill>
              </a:rPr>
              <a:t>/</a:t>
            </a:r>
            <a:r>
              <a:rPr lang="en-US" altLang="zh-CN" sz="900" dirty="0" smtClean="0">
                <a:solidFill>
                  <a:schemeClr val="bg1">
                    <a:lumMod val="95000"/>
                  </a:schemeClr>
                </a:solidFill>
                <a:sym typeface="+mn-ea"/>
              </a:rPr>
              <a:t>37</a:t>
            </a:r>
            <a:endParaRPr lang="en-US" altLang="zh-CN" sz="900" dirty="0" smtClean="0">
              <a:solidFill>
                <a:schemeClr val="bg1">
                  <a:lumMod val="95000"/>
                </a:schemeClr>
              </a:solidFill>
              <a:sym typeface="+mn-ea"/>
            </a:endParaRPr>
          </a:p>
        </p:txBody>
      </p:sp>
      <p:pic>
        <p:nvPicPr>
          <p:cNvPr id="6" name="图片 5" descr="14333"/>
          <p:cNvPicPr>
            <a:picLocks noChangeAspect="1"/>
          </p:cNvPicPr>
          <p:nvPr/>
        </p:nvPicPr>
        <p:blipFill>
          <a:blip r:embed="rId20"/>
          <a:stretch>
            <a:fillRect/>
          </a:stretch>
        </p:blipFill>
        <p:spPr>
          <a:xfrm>
            <a:off x="5288280" y="-22860"/>
            <a:ext cx="6916420" cy="5149850"/>
          </a:xfrm>
          <a:prstGeom prst="rect">
            <a:avLst/>
          </a:prstGeom>
        </p:spPr>
      </p:pic>
    </p:spTree>
    <p:custDataLst>
      <p:tags r:id="rId2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custDataLst>
              <p:tags r:id="rId1"/>
            </p:custDataLst>
          </p:nvPr>
        </p:nvPicPr>
        <p:blipFill>
          <a:blip r:embed="rId2"/>
          <a:stretch>
            <a:fillRect/>
          </a:stretch>
        </p:blipFill>
        <p:spPr>
          <a:xfrm>
            <a:off x="-183515" y="5473700"/>
            <a:ext cx="12659360" cy="1517015"/>
          </a:xfrm>
          <a:prstGeom prst="rect">
            <a:avLst/>
          </a:prstGeom>
        </p:spPr>
      </p:pic>
      <p:sp>
        <p:nvSpPr>
          <p:cNvPr id="29" name="矩形 28"/>
          <p:cNvSpPr/>
          <p:nvPr>
            <p:custDataLst>
              <p:tags r:id="rId3"/>
            </p:custDataLst>
          </p:nvPr>
        </p:nvSpPr>
        <p:spPr>
          <a:xfrm>
            <a:off x="1205230" y="1153160"/>
            <a:ext cx="9907905" cy="1198880"/>
          </a:xfrm>
          <a:prstGeom prst="rect">
            <a:avLst/>
          </a:prstGeom>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t-EE" altLang="zh-CN" sz="2400" b="1" noProof="0" smtClean="0">
                <a:ln>
                  <a:noFill/>
                </a:ln>
                <a:solidFill>
                  <a:srgbClr val="094599"/>
                </a:solidFill>
                <a:effectLst/>
                <a:uLnTx/>
                <a:uFillTx/>
                <a:latin typeface="微软雅黑" panose="020B0503020204020204" charset="-122"/>
                <a:ea typeface="微软雅黑" panose="020B0503020204020204" charset="-122"/>
                <a:sym typeface="+mn-ea"/>
              </a:rPr>
              <a:t>We have over </a:t>
            </a:r>
            <a:r>
              <a:rPr lang="en-US" altLang="zh-CN" sz="3200" b="1" i="1" noProof="0" smtClean="0">
                <a:ln>
                  <a:noFill/>
                </a:ln>
                <a:solidFill>
                  <a:schemeClr val="accent4"/>
                </a:solidFill>
                <a:effectLst/>
                <a:uLnTx/>
                <a:uFillTx/>
                <a:latin typeface="微软雅黑" panose="020B0503020204020204" charset="-122"/>
                <a:ea typeface="微软雅黑" panose="020B0503020204020204" charset="-122"/>
                <a:sym typeface="+mn-ea"/>
              </a:rPr>
              <a:t>80</a:t>
            </a:r>
            <a:r>
              <a:rPr lang="et-EE" altLang="zh-CN" sz="2400" b="1" noProof="0" smtClean="0">
                <a:ln>
                  <a:noFill/>
                </a:ln>
                <a:solidFill>
                  <a:srgbClr val="094599"/>
                </a:solidFill>
                <a:effectLst/>
                <a:uLnTx/>
                <a:uFillTx/>
                <a:latin typeface="微软雅黑" panose="020B0503020204020204" charset="-122"/>
                <a:ea typeface="微软雅黑" panose="020B0503020204020204" charset="-122"/>
                <a:sym typeface="+mn-ea"/>
              </a:rPr>
              <a:t> independent intellectual property rights in machine vision and related technologie</a:t>
            </a:r>
            <a:endParaRPr lang="et-EE" altLang="zh-CN" sz="2400" b="1" noProof="0" smtClean="0">
              <a:ln>
                <a:noFill/>
              </a:ln>
              <a:solidFill>
                <a:srgbClr val="094599"/>
              </a:solidFill>
              <a:effectLst/>
              <a:uLnTx/>
              <a:uFillTx/>
              <a:latin typeface="微软雅黑" panose="020B0503020204020204" charset="-122"/>
              <a:ea typeface="微软雅黑" panose="020B0503020204020204" charset="-122"/>
              <a:sym typeface="+mn-ea"/>
            </a:endParaRPr>
          </a:p>
        </p:txBody>
      </p:sp>
      <p:sp>
        <p:nvSpPr>
          <p:cNvPr id="30" name="任意多边形: 形状 14"/>
          <p:cNvSpPr/>
          <p:nvPr>
            <p:custDataLst>
              <p:tags r:id="rId4"/>
            </p:custDataLst>
          </p:nvPr>
        </p:nvSpPr>
        <p:spPr bwMode="auto">
          <a:xfrm>
            <a:off x="2624455" y="2397125"/>
            <a:ext cx="347980" cy="620395"/>
          </a:xfrm>
          <a:custGeom>
            <a:avLst/>
            <a:gdLst>
              <a:gd name="connsiteX0" fmla="*/ 254754 w 624576"/>
              <a:gd name="connsiteY0" fmla="*/ 1018361 h 1112120"/>
              <a:gd name="connsiteX1" fmla="*/ 258197 w 624576"/>
              <a:gd name="connsiteY1" fmla="*/ 1025306 h 1112120"/>
              <a:gd name="connsiteX2" fmla="*/ 0 w 624576"/>
              <a:gd name="connsiteY2" fmla="*/ 1112120 h 1112120"/>
              <a:gd name="connsiteX3" fmla="*/ 0 w 624576"/>
              <a:gd name="connsiteY3" fmla="*/ 1084340 h 1112120"/>
              <a:gd name="connsiteX4" fmla="*/ 254754 w 624576"/>
              <a:gd name="connsiteY4" fmla="*/ 1018361 h 1112120"/>
              <a:gd name="connsiteX5" fmla="*/ 327433 w 624576"/>
              <a:gd name="connsiteY5" fmla="*/ 977973 h 1112120"/>
              <a:gd name="connsiteX6" fmla="*/ 451483 w 624576"/>
              <a:gd name="connsiteY6" fmla="*/ 995283 h 1112120"/>
              <a:gd name="connsiteX7" fmla="*/ 399555 w 624576"/>
              <a:gd name="connsiteY7" fmla="*/ 1035671 h 1112120"/>
              <a:gd name="connsiteX8" fmla="*/ 275505 w 624576"/>
              <a:gd name="connsiteY8" fmla="*/ 1022689 h 1112120"/>
              <a:gd name="connsiteX9" fmla="*/ 535145 w 624576"/>
              <a:gd name="connsiteY9" fmla="*/ 884214 h 1112120"/>
              <a:gd name="connsiteX10" fmla="*/ 493314 w 624576"/>
              <a:gd name="connsiteY10" fmla="*/ 936142 h 1112120"/>
              <a:gd name="connsiteX11" fmla="*/ 364937 w 624576"/>
              <a:gd name="connsiteY11" fmla="*/ 946239 h 1112120"/>
              <a:gd name="connsiteX12" fmla="*/ 406768 w 624576"/>
              <a:gd name="connsiteY12" fmla="*/ 894311 h 1112120"/>
              <a:gd name="connsiteX13" fmla="*/ 320221 w 624576"/>
              <a:gd name="connsiteY13" fmla="*/ 832286 h 1112120"/>
              <a:gd name="connsiteX14" fmla="*/ 310124 w 624576"/>
              <a:gd name="connsiteY14" fmla="*/ 960663 h 1112120"/>
              <a:gd name="connsiteX15" fmla="*/ 258196 w 624576"/>
              <a:gd name="connsiteY15" fmla="*/ 1001052 h 1112120"/>
              <a:gd name="connsiteX16" fmla="*/ 268293 w 624576"/>
              <a:gd name="connsiteY16" fmla="*/ 877002 h 1112120"/>
              <a:gd name="connsiteX17" fmla="*/ 589959 w 624576"/>
              <a:gd name="connsiteY17" fmla="*/ 755837 h 1112120"/>
              <a:gd name="connsiteX18" fmla="*/ 562553 w 624576"/>
              <a:gd name="connsiteY18" fmla="*/ 817862 h 1112120"/>
              <a:gd name="connsiteX19" fmla="*/ 441387 w 624576"/>
              <a:gd name="connsiteY19" fmla="*/ 856808 h 1112120"/>
              <a:gd name="connsiteX20" fmla="*/ 473121 w 624576"/>
              <a:gd name="connsiteY20" fmla="*/ 794783 h 1112120"/>
              <a:gd name="connsiteX21" fmla="*/ 372149 w 624576"/>
              <a:gd name="connsiteY21" fmla="*/ 752952 h 1112120"/>
              <a:gd name="connsiteX22" fmla="*/ 389458 w 624576"/>
              <a:gd name="connsiteY22" fmla="*/ 877001 h 1112120"/>
              <a:gd name="connsiteX23" fmla="*/ 344742 w 624576"/>
              <a:gd name="connsiteY23" fmla="*/ 931814 h 1112120"/>
              <a:gd name="connsiteX24" fmla="*/ 330318 w 624576"/>
              <a:gd name="connsiteY24" fmla="*/ 807764 h 1112120"/>
              <a:gd name="connsiteX25" fmla="*/ 406767 w 624576"/>
              <a:gd name="connsiteY25" fmla="*/ 666406 h 1112120"/>
              <a:gd name="connsiteX26" fmla="*/ 448598 w 624576"/>
              <a:gd name="connsiteY26" fmla="*/ 783243 h 1112120"/>
              <a:gd name="connsiteX27" fmla="*/ 416864 w 624576"/>
              <a:gd name="connsiteY27" fmla="*/ 842383 h 1112120"/>
              <a:gd name="connsiteX28" fmla="*/ 376476 w 624576"/>
              <a:gd name="connsiteY28" fmla="*/ 725546 h 1112120"/>
              <a:gd name="connsiteX29" fmla="*/ 620249 w 624576"/>
              <a:gd name="connsiteY29" fmla="*/ 624575 h 1112120"/>
              <a:gd name="connsiteX30" fmla="*/ 602940 w 624576"/>
              <a:gd name="connsiteY30" fmla="*/ 686600 h 1112120"/>
              <a:gd name="connsiteX31" fmla="*/ 496199 w 624576"/>
              <a:gd name="connsiteY31" fmla="*/ 750068 h 1112120"/>
              <a:gd name="connsiteX32" fmla="*/ 510623 w 624576"/>
              <a:gd name="connsiteY32" fmla="*/ 683715 h 1112120"/>
              <a:gd name="connsiteX33" fmla="*/ 421192 w 624576"/>
              <a:gd name="connsiteY33" fmla="*/ 569762 h 1112120"/>
              <a:gd name="connsiteX34" fmla="*/ 486103 w 624576"/>
              <a:gd name="connsiteY34" fmla="*/ 676502 h 1112120"/>
              <a:gd name="connsiteX35" fmla="*/ 468794 w 624576"/>
              <a:gd name="connsiteY35" fmla="*/ 742855 h 1112120"/>
              <a:gd name="connsiteX36" fmla="*/ 403883 w 624576"/>
              <a:gd name="connsiteY36" fmla="*/ 634672 h 1112120"/>
              <a:gd name="connsiteX37" fmla="*/ 624576 w 624576"/>
              <a:gd name="connsiteY37" fmla="*/ 486101 h 1112120"/>
              <a:gd name="connsiteX38" fmla="*/ 620249 w 624576"/>
              <a:gd name="connsiteY38" fmla="*/ 552453 h 1112120"/>
              <a:gd name="connsiteX39" fmla="*/ 523605 w 624576"/>
              <a:gd name="connsiteY39" fmla="*/ 634673 h 1112120"/>
              <a:gd name="connsiteX40" fmla="*/ 527932 w 624576"/>
              <a:gd name="connsiteY40" fmla="*/ 569763 h 1112120"/>
              <a:gd name="connsiteX41" fmla="*/ 416865 w 624576"/>
              <a:gd name="connsiteY41" fmla="*/ 476004 h 1112120"/>
              <a:gd name="connsiteX42" fmla="*/ 503411 w 624576"/>
              <a:gd name="connsiteY42" fmla="*/ 566877 h 1112120"/>
              <a:gd name="connsiteX43" fmla="*/ 500526 w 624576"/>
              <a:gd name="connsiteY43" fmla="*/ 634672 h 1112120"/>
              <a:gd name="connsiteX44" fmla="*/ 413980 w 624576"/>
              <a:gd name="connsiteY44" fmla="*/ 542356 h 1112120"/>
              <a:gd name="connsiteX45" fmla="*/ 393786 w 624576"/>
              <a:gd name="connsiteY45" fmla="*/ 383688 h 1112120"/>
              <a:gd name="connsiteX46" fmla="*/ 496199 w 624576"/>
              <a:gd name="connsiteY46" fmla="*/ 455810 h 1112120"/>
              <a:gd name="connsiteX47" fmla="*/ 506296 w 624576"/>
              <a:gd name="connsiteY47" fmla="*/ 520720 h 1112120"/>
              <a:gd name="connsiteX48" fmla="*/ 403883 w 624576"/>
              <a:gd name="connsiteY48" fmla="*/ 452925 h 1112120"/>
              <a:gd name="connsiteX49" fmla="*/ 597169 w 624576"/>
              <a:gd name="connsiteY49" fmla="*/ 349070 h 1112120"/>
              <a:gd name="connsiteX50" fmla="*/ 607266 w 624576"/>
              <a:gd name="connsiteY50" fmla="*/ 418307 h 1112120"/>
              <a:gd name="connsiteX51" fmla="*/ 530817 w 624576"/>
              <a:gd name="connsiteY51" fmla="*/ 517836 h 1112120"/>
              <a:gd name="connsiteX52" fmla="*/ 520720 w 624576"/>
              <a:gd name="connsiteY52" fmla="*/ 452926 h 1112120"/>
              <a:gd name="connsiteX53" fmla="*/ 347628 w 624576"/>
              <a:gd name="connsiteY53" fmla="*/ 300027 h 1112120"/>
              <a:gd name="connsiteX54" fmla="*/ 465908 w 624576"/>
              <a:gd name="connsiteY54" fmla="*/ 349070 h 1112120"/>
              <a:gd name="connsiteX55" fmla="*/ 488987 w 624576"/>
              <a:gd name="connsiteY55" fmla="*/ 411095 h 1112120"/>
              <a:gd name="connsiteX56" fmla="*/ 372149 w 624576"/>
              <a:gd name="connsiteY56" fmla="*/ 362052 h 1112120"/>
              <a:gd name="connsiteX57" fmla="*/ 540915 w 624576"/>
              <a:gd name="connsiteY57" fmla="*/ 223577 h 1112120"/>
              <a:gd name="connsiteX58" fmla="*/ 565437 w 624576"/>
              <a:gd name="connsiteY58" fmla="*/ 287044 h 1112120"/>
              <a:gd name="connsiteX59" fmla="*/ 513509 w 624576"/>
              <a:gd name="connsiteY59" fmla="*/ 400997 h 1112120"/>
              <a:gd name="connsiteX60" fmla="*/ 488987 w 624576"/>
              <a:gd name="connsiteY60" fmla="*/ 338972 h 1112120"/>
              <a:gd name="connsiteX61" fmla="*/ 289930 w 624576"/>
              <a:gd name="connsiteY61" fmla="*/ 223577 h 1112120"/>
              <a:gd name="connsiteX62" fmla="*/ 413980 w 624576"/>
              <a:gd name="connsiteY62" fmla="*/ 248098 h 1112120"/>
              <a:gd name="connsiteX63" fmla="*/ 451483 w 624576"/>
              <a:gd name="connsiteY63" fmla="*/ 304354 h 1112120"/>
              <a:gd name="connsiteX64" fmla="*/ 327433 w 624576"/>
              <a:gd name="connsiteY64" fmla="*/ 282717 h 1112120"/>
              <a:gd name="connsiteX65" fmla="*/ 341858 w 624576"/>
              <a:gd name="connsiteY65" fmla="*/ 161553 h 1112120"/>
              <a:gd name="connsiteX66" fmla="*/ 389459 w 624576"/>
              <a:gd name="connsiteY66" fmla="*/ 206269 h 1112120"/>
              <a:gd name="connsiteX67" fmla="*/ 262524 w 624576"/>
              <a:gd name="connsiteY67" fmla="*/ 213481 h 1112120"/>
              <a:gd name="connsiteX68" fmla="*/ 217808 w 624576"/>
              <a:gd name="connsiteY68" fmla="*/ 165880 h 1112120"/>
              <a:gd name="connsiteX69" fmla="*/ 461580 w 624576"/>
              <a:gd name="connsiteY69" fmla="*/ 109625 h 1112120"/>
              <a:gd name="connsiteX70" fmla="*/ 500526 w 624576"/>
              <a:gd name="connsiteY70" fmla="*/ 165880 h 1112120"/>
              <a:gd name="connsiteX71" fmla="*/ 473120 w 624576"/>
              <a:gd name="connsiteY71" fmla="*/ 289930 h 1112120"/>
              <a:gd name="connsiteX72" fmla="*/ 434174 w 624576"/>
              <a:gd name="connsiteY72" fmla="*/ 235117 h 1112120"/>
              <a:gd name="connsiteX73" fmla="*/ 289930 w 624576"/>
              <a:gd name="connsiteY73" fmla="*/ 103855 h 1112120"/>
              <a:gd name="connsiteX74" fmla="*/ 324549 w 624576"/>
              <a:gd name="connsiteY74" fmla="*/ 138473 h 1112120"/>
              <a:gd name="connsiteX75" fmla="*/ 235118 w 624576"/>
              <a:gd name="connsiteY75" fmla="*/ 141358 h 1112120"/>
              <a:gd name="connsiteX76" fmla="*/ 200499 w 624576"/>
              <a:gd name="connsiteY76" fmla="*/ 106740 h 1112120"/>
              <a:gd name="connsiteX77" fmla="*/ 362052 w 624576"/>
              <a:gd name="connsiteY77" fmla="*/ 17309 h 1112120"/>
              <a:gd name="connsiteX78" fmla="*/ 409653 w 624576"/>
              <a:gd name="connsiteY78" fmla="*/ 64909 h 1112120"/>
              <a:gd name="connsiteX79" fmla="*/ 406768 w 624576"/>
              <a:gd name="connsiteY79" fmla="*/ 190402 h 1112120"/>
              <a:gd name="connsiteX80" fmla="*/ 359167 w 624576"/>
              <a:gd name="connsiteY80" fmla="*/ 144244 h 1112120"/>
              <a:gd name="connsiteX81" fmla="*/ 302912 w 624576"/>
              <a:gd name="connsiteY81" fmla="*/ 0 h 1112120"/>
              <a:gd name="connsiteX82" fmla="*/ 337531 w 624576"/>
              <a:gd name="connsiteY82" fmla="*/ 34618 h 1112120"/>
              <a:gd name="connsiteX83" fmla="*/ 337531 w 624576"/>
              <a:gd name="connsiteY83" fmla="*/ 124050 h 1112120"/>
              <a:gd name="connsiteX84" fmla="*/ 302912 w 624576"/>
              <a:gd name="connsiteY84" fmla="*/ 89431 h 111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4576" h="1112120">
                <a:moveTo>
                  <a:pt x="254754" y="1018361"/>
                </a:moveTo>
                <a:lnTo>
                  <a:pt x="258197" y="1025306"/>
                </a:lnTo>
                <a:cubicBezTo>
                  <a:pt x="182459" y="1073922"/>
                  <a:pt x="92951" y="1105175"/>
                  <a:pt x="0" y="1112120"/>
                </a:cubicBezTo>
                <a:cubicBezTo>
                  <a:pt x="0" y="1084340"/>
                  <a:pt x="0" y="1084340"/>
                  <a:pt x="0" y="1084340"/>
                </a:cubicBezTo>
                <a:cubicBezTo>
                  <a:pt x="86066" y="1084340"/>
                  <a:pt x="175574" y="1063504"/>
                  <a:pt x="254754" y="1018361"/>
                </a:cubicBezTo>
                <a:close/>
                <a:moveTo>
                  <a:pt x="327433" y="977973"/>
                </a:moveTo>
                <a:lnTo>
                  <a:pt x="451483" y="995283"/>
                </a:lnTo>
                <a:lnTo>
                  <a:pt x="399555" y="1035671"/>
                </a:lnTo>
                <a:lnTo>
                  <a:pt x="275505" y="1022689"/>
                </a:lnTo>
                <a:close/>
                <a:moveTo>
                  <a:pt x="535145" y="884214"/>
                </a:moveTo>
                <a:lnTo>
                  <a:pt x="493314" y="936142"/>
                </a:lnTo>
                <a:lnTo>
                  <a:pt x="364937" y="946239"/>
                </a:lnTo>
                <a:lnTo>
                  <a:pt x="406768" y="894311"/>
                </a:lnTo>
                <a:close/>
                <a:moveTo>
                  <a:pt x="320221" y="832286"/>
                </a:moveTo>
                <a:lnTo>
                  <a:pt x="310124" y="960663"/>
                </a:lnTo>
                <a:lnTo>
                  <a:pt x="258196" y="1001052"/>
                </a:lnTo>
                <a:lnTo>
                  <a:pt x="268293" y="877002"/>
                </a:lnTo>
                <a:close/>
                <a:moveTo>
                  <a:pt x="589959" y="755837"/>
                </a:moveTo>
                <a:lnTo>
                  <a:pt x="562553" y="817862"/>
                </a:lnTo>
                <a:lnTo>
                  <a:pt x="441387" y="856808"/>
                </a:lnTo>
                <a:lnTo>
                  <a:pt x="473121" y="794783"/>
                </a:lnTo>
                <a:close/>
                <a:moveTo>
                  <a:pt x="372149" y="752952"/>
                </a:moveTo>
                <a:lnTo>
                  <a:pt x="389458" y="877001"/>
                </a:lnTo>
                <a:lnTo>
                  <a:pt x="344742" y="931814"/>
                </a:lnTo>
                <a:lnTo>
                  <a:pt x="330318" y="807764"/>
                </a:lnTo>
                <a:close/>
                <a:moveTo>
                  <a:pt x="406767" y="666406"/>
                </a:moveTo>
                <a:lnTo>
                  <a:pt x="448598" y="783243"/>
                </a:lnTo>
                <a:lnTo>
                  <a:pt x="416864" y="842383"/>
                </a:lnTo>
                <a:lnTo>
                  <a:pt x="376476" y="725546"/>
                </a:lnTo>
                <a:close/>
                <a:moveTo>
                  <a:pt x="620249" y="624575"/>
                </a:moveTo>
                <a:lnTo>
                  <a:pt x="602940" y="686600"/>
                </a:lnTo>
                <a:lnTo>
                  <a:pt x="496199" y="750068"/>
                </a:lnTo>
                <a:lnTo>
                  <a:pt x="510623" y="683715"/>
                </a:lnTo>
                <a:close/>
                <a:moveTo>
                  <a:pt x="421192" y="569762"/>
                </a:moveTo>
                <a:lnTo>
                  <a:pt x="486103" y="676502"/>
                </a:lnTo>
                <a:lnTo>
                  <a:pt x="468794" y="742855"/>
                </a:lnTo>
                <a:lnTo>
                  <a:pt x="403883" y="634672"/>
                </a:lnTo>
                <a:close/>
                <a:moveTo>
                  <a:pt x="624576" y="486101"/>
                </a:moveTo>
                <a:lnTo>
                  <a:pt x="620249" y="552453"/>
                </a:lnTo>
                <a:lnTo>
                  <a:pt x="523605" y="634673"/>
                </a:lnTo>
                <a:lnTo>
                  <a:pt x="527932" y="569763"/>
                </a:lnTo>
                <a:close/>
                <a:moveTo>
                  <a:pt x="416865" y="476004"/>
                </a:moveTo>
                <a:lnTo>
                  <a:pt x="503411" y="566877"/>
                </a:lnTo>
                <a:lnTo>
                  <a:pt x="500526" y="634672"/>
                </a:lnTo>
                <a:lnTo>
                  <a:pt x="413980" y="542356"/>
                </a:lnTo>
                <a:close/>
                <a:moveTo>
                  <a:pt x="393786" y="383688"/>
                </a:moveTo>
                <a:lnTo>
                  <a:pt x="496199" y="455810"/>
                </a:lnTo>
                <a:lnTo>
                  <a:pt x="506296" y="520720"/>
                </a:lnTo>
                <a:lnTo>
                  <a:pt x="403883" y="452925"/>
                </a:lnTo>
                <a:close/>
                <a:moveTo>
                  <a:pt x="597169" y="349070"/>
                </a:moveTo>
                <a:lnTo>
                  <a:pt x="607266" y="418307"/>
                </a:lnTo>
                <a:lnTo>
                  <a:pt x="530817" y="517836"/>
                </a:lnTo>
                <a:lnTo>
                  <a:pt x="520720" y="452926"/>
                </a:lnTo>
                <a:close/>
                <a:moveTo>
                  <a:pt x="347628" y="300027"/>
                </a:moveTo>
                <a:lnTo>
                  <a:pt x="465908" y="349070"/>
                </a:lnTo>
                <a:lnTo>
                  <a:pt x="488987" y="411095"/>
                </a:lnTo>
                <a:lnTo>
                  <a:pt x="372149" y="362052"/>
                </a:lnTo>
                <a:close/>
                <a:moveTo>
                  <a:pt x="540915" y="223577"/>
                </a:moveTo>
                <a:lnTo>
                  <a:pt x="565437" y="287044"/>
                </a:lnTo>
                <a:lnTo>
                  <a:pt x="513509" y="400997"/>
                </a:lnTo>
                <a:lnTo>
                  <a:pt x="488987" y="338972"/>
                </a:lnTo>
                <a:close/>
                <a:moveTo>
                  <a:pt x="289930" y="223577"/>
                </a:moveTo>
                <a:lnTo>
                  <a:pt x="413980" y="248098"/>
                </a:lnTo>
                <a:lnTo>
                  <a:pt x="451483" y="304354"/>
                </a:lnTo>
                <a:lnTo>
                  <a:pt x="327433" y="282717"/>
                </a:lnTo>
                <a:close/>
                <a:moveTo>
                  <a:pt x="341858" y="161553"/>
                </a:moveTo>
                <a:lnTo>
                  <a:pt x="389459" y="206269"/>
                </a:lnTo>
                <a:lnTo>
                  <a:pt x="262524" y="213481"/>
                </a:lnTo>
                <a:lnTo>
                  <a:pt x="217808" y="165880"/>
                </a:lnTo>
                <a:close/>
                <a:moveTo>
                  <a:pt x="461580" y="109625"/>
                </a:moveTo>
                <a:lnTo>
                  <a:pt x="500526" y="165880"/>
                </a:lnTo>
                <a:lnTo>
                  <a:pt x="473120" y="289930"/>
                </a:lnTo>
                <a:lnTo>
                  <a:pt x="434174" y="235117"/>
                </a:lnTo>
                <a:close/>
                <a:moveTo>
                  <a:pt x="289930" y="103855"/>
                </a:moveTo>
                <a:lnTo>
                  <a:pt x="324549" y="138473"/>
                </a:lnTo>
                <a:lnTo>
                  <a:pt x="235118" y="141358"/>
                </a:lnTo>
                <a:lnTo>
                  <a:pt x="200499" y="106740"/>
                </a:lnTo>
                <a:close/>
                <a:moveTo>
                  <a:pt x="362052" y="17309"/>
                </a:moveTo>
                <a:lnTo>
                  <a:pt x="409653" y="64909"/>
                </a:lnTo>
                <a:lnTo>
                  <a:pt x="406768" y="190402"/>
                </a:lnTo>
                <a:lnTo>
                  <a:pt x="359167" y="144244"/>
                </a:lnTo>
                <a:close/>
                <a:moveTo>
                  <a:pt x="302912" y="0"/>
                </a:moveTo>
                <a:lnTo>
                  <a:pt x="337531" y="34618"/>
                </a:lnTo>
                <a:lnTo>
                  <a:pt x="337531" y="124050"/>
                </a:lnTo>
                <a:lnTo>
                  <a:pt x="302912" y="89431"/>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31" name="任意多边形: 形状 15"/>
          <p:cNvSpPr/>
          <p:nvPr>
            <p:custDataLst>
              <p:tags r:id="rId5"/>
            </p:custDataLst>
          </p:nvPr>
        </p:nvSpPr>
        <p:spPr bwMode="auto">
          <a:xfrm>
            <a:off x="1257300" y="2394585"/>
            <a:ext cx="353695" cy="622935"/>
          </a:xfrm>
          <a:custGeom>
            <a:avLst/>
            <a:gdLst>
              <a:gd name="connsiteX0" fmla="*/ 378496 w 634673"/>
              <a:gd name="connsiteY0" fmla="*/ 1022689 h 1116448"/>
              <a:gd name="connsiteX1" fmla="*/ 634673 w 634673"/>
              <a:gd name="connsiteY1" fmla="*/ 1088668 h 1116448"/>
              <a:gd name="connsiteX2" fmla="*/ 631211 w 634673"/>
              <a:gd name="connsiteY2" fmla="*/ 1116448 h 1116448"/>
              <a:gd name="connsiteX3" fmla="*/ 375034 w 634673"/>
              <a:gd name="connsiteY3" fmla="*/ 1029634 h 1116448"/>
              <a:gd name="connsiteX4" fmla="*/ 300028 w 634673"/>
              <a:gd name="connsiteY4" fmla="*/ 982301 h 1116448"/>
              <a:gd name="connsiteX5" fmla="*/ 351956 w 634673"/>
              <a:gd name="connsiteY5" fmla="*/ 1022690 h 1116448"/>
              <a:gd name="connsiteX6" fmla="*/ 223579 w 634673"/>
              <a:gd name="connsiteY6" fmla="*/ 1039999 h 1116448"/>
              <a:gd name="connsiteX7" fmla="*/ 171651 w 634673"/>
              <a:gd name="connsiteY7" fmla="*/ 995283 h 1116448"/>
              <a:gd name="connsiteX8" fmla="*/ 89431 w 634673"/>
              <a:gd name="connsiteY8" fmla="*/ 885657 h 1116448"/>
              <a:gd name="connsiteX9" fmla="*/ 216366 w 634673"/>
              <a:gd name="connsiteY9" fmla="*/ 898639 h 1116448"/>
              <a:gd name="connsiteX10" fmla="*/ 258197 w 634673"/>
              <a:gd name="connsiteY10" fmla="*/ 950567 h 1116448"/>
              <a:gd name="connsiteX11" fmla="*/ 134147 w 634673"/>
              <a:gd name="connsiteY11" fmla="*/ 936143 h 1116448"/>
              <a:gd name="connsiteX12" fmla="*/ 305797 w 634673"/>
              <a:gd name="connsiteY12" fmla="*/ 836614 h 1116448"/>
              <a:gd name="connsiteX13" fmla="*/ 357725 w 634673"/>
              <a:gd name="connsiteY13" fmla="*/ 878445 h 1116448"/>
              <a:gd name="connsiteX14" fmla="*/ 364937 w 634673"/>
              <a:gd name="connsiteY14" fmla="*/ 1005380 h 1116448"/>
              <a:gd name="connsiteX15" fmla="*/ 313009 w 634673"/>
              <a:gd name="connsiteY15" fmla="*/ 960664 h 1116448"/>
              <a:gd name="connsiteX16" fmla="*/ 34619 w 634673"/>
              <a:gd name="connsiteY16" fmla="*/ 760165 h 1116448"/>
              <a:gd name="connsiteX17" fmla="*/ 154342 w 634673"/>
              <a:gd name="connsiteY17" fmla="*/ 799111 h 1116448"/>
              <a:gd name="connsiteX18" fmla="*/ 181748 w 634673"/>
              <a:gd name="connsiteY18" fmla="*/ 856809 h 1116448"/>
              <a:gd name="connsiteX19" fmla="*/ 62025 w 634673"/>
              <a:gd name="connsiteY19" fmla="*/ 819306 h 1116448"/>
              <a:gd name="connsiteX20" fmla="*/ 255312 w 634673"/>
              <a:gd name="connsiteY20" fmla="*/ 757280 h 1116448"/>
              <a:gd name="connsiteX21" fmla="*/ 295701 w 634673"/>
              <a:gd name="connsiteY21" fmla="*/ 809208 h 1116448"/>
              <a:gd name="connsiteX22" fmla="*/ 278392 w 634673"/>
              <a:gd name="connsiteY22" fmla="*/ 933257 h 1116448"/>
              <a:gd name="connsiteX23" fmla="*/ 238003 w 634673"/>
              <a:gd name="connsiteY23" fmla="*/ 881330 h 1116448"/>
              <a:gd name="connsiteX24" fmla="*/ 220694 w 634673"/>
              <a:gd name="connsiteY24" fmla="*/ 667849 h 1116448"/>
              <a:gd name="connsiteX25" fmla="*/ 248100 w 634673"/>
              <a:gd name="connsiteY25" fmla="*/ 729874 h 1116448"/>
              <a:gd name="connsiteX26" fmla="*/ 206269 w 634673"/>
              <a:gd name="connsiteY26" fmla="*/ 846711 h 1116448"/>
              <a:gd name="connsiteX27" fmla="*/ 175978 w 634673"/>
              <a:gd name="connsiteY27" fmla="*/ 784687 h 1116448"/>
              <a:gd name="connsiteX28" fmla="*/ 2885 w 634673"/>
              <a:gd name="connsiteY28" fmla="*/ 626018 h 1116448"/>
              <a:gd name="connsiteX29" fmla="*/ 113954 w 634673"/>
              <a:gd name="connsiteY29" fmla="*/ 688043 h 1116448"/>
              <a:gd name="connsiteX30" fmla="*/ 131263 w 634673"/>
              <a:gd name="connsiteY30" fmla="*/ 754395 h 1116448"/>
              <a:gd name="connsiteX31" fmla="*/ 20194 w 634673"/>
              <a:gd name="connsiteY31" fmla="*/ 690928 h 1116448"/>
              <a:gd name="connsiteX32" fmla="*/ 203385 w 634673"/>
              <a:gd name="connsiteY32" fmla="*/ 574090 h 1116448"/>
              <a:gd name="connsiteX33" fmla="*/ 220694 w 634673"/>
              <a:gd name="connsiteY33" fmla="*/ 639000 h 1116448"/>
              <a:gd name="connsiteX34" fmla="*/ 154341 w 634673"/>
              <a:gd name="connsiteY34" fmla="*/ 747183 h 1116448"/>
              <a:gd name="connsiteX35" fmla="*/ 137032 w 634673"/>
              <a:gd name="connsiteY35" fmla="*/ 680831 h 1116448"/>
              <a:gd name="connsiteX36" fmla="*/ 0 w 634673"/>
              <a:gd name="connsiteY36" fmla="*/ 487544 h 1116448"/>
              <a:gd name="connsiteX37" fmla="*/ 96644 w 634673"/>
              <a:gd name="connsiteY37" fmla="*/ 571206 h 1116448"/>
              <a:gd name="connsiteX38" fmla="*/ 99529 w 634673"/>
              <a:gd name="connsiteY38" fmla="*/ 639000 h 1116448"/>
              <a:gd name="connsiteX39" fmla="*/ 2885 w 634673"/>
              <a:gd name="connsiteY39" fmla="*/ 556781 h 1116448"/>
              <a:gd name="connsiteX40" fmla="*/ 210597 w 634673"/>
              <a:gd name="connsiteY40" fmla="*/ 477447 h 1116448"/>
              <a:gd name="connsiteX41" fmla="*/ 210597 w 634673"/>
              <a:gd name="connsiteY41" fmla="*/ 546684 h 1116448"/>
              <a:gd name="connsiteX42" fmla="*/ 124050 w 634673"/>
              <a:gd name="connsiteY42" fmla="*/ 636115 h 1116448"/>
              <a:gd name="connsiteX43" fmla="*/ 119723 w 634673"/>
              <a:gd name="connsiteY43" fmla="*/ 571206 h 1116448"/>
              <a:gd name="connsiteX44" fmla="*/ 233676 w 634673"/>
              <a:gd name="connsiteY44" fmla="*/ 388016 h 1116448"/>
              <a:gd name="connsiteX45" fmla="*/ 220694 w 634673"/>
              <a:gd name="connsiteY45" fmla="*/ 452926 h 1116448"/>
              <a:gd name="connsiteX46" fmla="*/ 116838 w 634673"/>
              <a:gd name="connsiteY46" fmla="*/ 525048 h 1116448"/>
              <a:gd name="connsiteX47" fmla="*/ 126935 w 634673"/>
              <a:gd name="connsiteY47" fmla="*/ 457253 h 1116448"/>
              <a:gd name="connsiteX48" fmla="*/ 27406 w 634673"/>
              <a:gd name="connsiteY48" fmla="*/ 353398 h 1116448"/>
              <a:gd name="connsiteX49" fmla="*/ 102413 w 634673"/>
              <a:gd name="connsiteY49" fmla="*/ 452927 h 1116448"/>
              <a:gd name="connsiteX50" fmla="*/ 92316 w 634673"/>
              <a:gd name="connsiteY50" fmla="*/ 519279 h 1116448"/>
              <a:gd name="connsiteX51" fmla="*/ 17309 w 634673"/>
              <a:gd name="connsiteY51" fmla="*/ 418308 h 1116448"/>
              <a:gd name="connsiteX52" fmla="*/ 275506 w 634673"/>
              <a:gd name="connsiteY52" fmla="*/ 301470 h 1116448"/>
              <a:gd name="connsiteX53" fmla="*/ 250985 w 634673"/>
              <a:gd name="connsiteY53" fmla="*/ 363495 h 1116448"/>
              <a:gd name="connsiteX54" fmla="*/ 134147 w 634673"/>
              <a:gd name="connsiteY54" fmla="*/ 411095 h 1116448"/>
              <a:gd name="connsiteX55" fmla="*/ 158668 w 634673"/>
              <a:gd name="connsiteY55" fmla="*/ 349071 h 1116448"/>
              <a:gd name="connsiteX56" fmla="*/ 334646 w 634673"/>
              <a:gd name="connsiteY56" fmla="*/ 227905 h 1116448"/>
              <a:gd name="connsiteX57" fmla="*/ 300028 w 634673"/>
              <a:gd name="connsiteY57" fmla="*/ 284161 h 1116448"/>
              <a:gd name="connsiteX58" fmla="*/ 175978 w 634673"/>
              <a:gd name="connsiteY58" fmla="*/ 308682 h 1116448"/>
              <a:gd name="connsiteX59" fmla="*/ 210596 w 634673"/>
              <a:gd name="connsiteY59" fmla="*/ 249542 h 1116448"/>
              <a:gd name="connsiteX60" fmla="*/ 82220 w 634673"/>
              <a:gd name="connsiteY60" fmla="*/ 225020 h 1116448"/>
              <a:gd name="connsiteX61" fmla="*/ 134148 w 634673"/>
              <a:gd name="connsiteY61" fmla="*/ 338972 h 1116448"/>
              <a:gd name="connsiteX62" fmla="*/ 109626 w 634673"/>
              <a:gd name="connsiteY62" fmla="*/ 400997 h 1116448"/>
              <a:gd name="connsiteX63" fmla="*/ 57698 w 634673"/>
              <a:gd name="connsiteY63" fmla="*/ 287045 h 1116448"/>
              <a:gd name="connsiteX64" fmla="*/ 282718 w 634673"/>
              <a:gd name="connsiteY64" fmla="*/ 162996 h 1116448"/>
              <a:gd name="connsiteX65" fmla="*/ 409653 w 634673"/>
              <a:gd name="connsiteY65" fmla="*/ 165881 h 1116448"/>
              <a:gd name="connsiteX66" fmla="*/ 362052 w 634673"/>
              <a:gd name="connsiteY66" fmla="*/ 214924 h 1116448"/>
              <a:gd name="connsiteX67" fmla="*/ 233675 w 634673"/>
              <a:gd name="connsiteY67" fmla="*/ 210597 h 1116448"/>
              <a:gd name="connsiteX68" fmla="*/ 161554 w 634673"/>
              <a:gd name="connsiteY68" fmla="*/ 113953 h 1116448"/>
              <a:gd name="connsiteX69" fmla="*/ 188960 w 634673"/>
              <a:gd name="connsiteY69" fmla="*/ 235118 h 1116448"/>
              <a:gd name="connsiteX70" fmla="*/ 151456 w 634673"/>
              <a:gd name="connsiteY70" fmla="*/ 291373 h 1116448"/>
              <a:gd name="connsiteX71" fmla="*/ 124050 w 634673"/>
              <a:gd name="connsiteY71" fmla="*/ 170208 h 1116448"/>
              <a:gd name="connsiteX72" fmla="*/ 334647 w 634673"/>
              <a:gd name="connsiteY72" fmla="*/ 108183 h 1116448"/>
              <a:gd name="connsiteX73" fmla="*/ 426963 w 634673"/>
              <a:gd name="connsiteY73" fmla="*/ 108183 h 1116448"/>
              <a:gd name="connsiteX74" fmla="*/ 392344 w 634673"/>
              <a:gd name="connsiteY74" fmla="*/ 142802 h 1116448"/>
              <a:gd name="connsiteX75" fmla="*/ 300028 w 634673"/>
              <a:gd name="connsiteY75" fmla="*/ 138475 h 1116448"/>
              <a:gd name="connsiteX76" fmla="*/ 261082 w 634673"/>
              <a:gd name="connsiteY76" fmla="*/ 21637 h 1116448"/>
              <a:gd name="connsiteX77" fmla="*/ 265409 w 634673"/>
              <a:gd name="connsiteY77" fmla="*/ 145687 h 1116448"/>
              <a:gd name="connsiteX78" fmla="*/ 216366 w 634673"/>
              <a:gd name="connsiteY78" fmla="*/ 194730 h 1116448"/>
              <a:gd name="connsiteX79" fmla="*/ 216366 w 634673"/>
              <a:gd name="connsiteY79" fmla="*/ 66353 h 1116448"/>
              <a:gd name="connsiteX80" fmla="*/ 320222 w 634673"/>
              <a:gd name="connsiteY80" fmla="*/ 0 h 1116448"/>
              <a:gd name="connsiteX81" fmla="*/ 320222 w 634673"/>
              <a:gd name="connsiteY81" fmla="*/ 93758 h 1116448"/>
              <a:gd name="connsiteX82" fmla="*/ 285603 w 634673"/>
              <a:gd name="connsiteY82" fmla="*/ 128377 h 1116448"/>
              <a:gd name="connsiteX83" fmla="*/ 285603 w 634673"/>
              <a:gd name="connsiteY83" fmla="*/ 34618 h 11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34673" h="1116448">
                <a:moveTo>
                  <a:pt x="378496" y="1022689"/>
                </a:moveTo>
                <a:cubicBezTo>
                  <a:pt x="458118" y="1067832"/>
                  <a:pt x="544665" y="1088668"/>
                  <a:pt x="634673" y="1088668"/>
                </a:cubicBezTo>
                <a:cubicBezTo>
                  <a:pt x="631211" y="1116448"/>
                  <a:pt x="631211" y="1116448"/>
                  <a:pt x="631211" y="1116448"/>
                </a:cubicBezTo>
                <a:cubicBezTo>
                  <a:pt x="541203" y="1109503"/>
                  <a:pt x="451195" y="1078250"/>
                  <a:pt x="375034" y="1029634"/>
                </a:cubicBezTo>
                <a:close/>
                <a:moveTo>
                  <a:pt x="300028" y="982301"/>
                </a:moveTo>
                <a:lnTo>
                  <a:pt x="351956" y="1022690"/>
                </a:lnTo>
                <a:lnTo>
                  <a:pt x="223579" y="1039999"/>
                </a:lnTo>
                <a:lnTo>
                  <a:pt x="171651" y="995283"/>
                </a:lnTo>
                <a:close/>
                <a:moveTo>
                  <a:pt x="89431" y="885657"/>
                </a:moveTo>
                <a:lnTo>
                  <a:pt x="216366" y="898639"/>
                </a:lnTo>
                <a:lnTo>
                  <a:pt x="258197" y="950567"/>
                </a:lnTo>
                <a:lnTo>
                  <a:pt x="134147" y="936143"/>
                </a:lnTo>
                <a:close/>
                <a:moveTo>
                  <a:pt x="305797" y="836614"/>
                </a:moveTo>
                <a:lnTo>
                  <a:pt x="357725" y="878445"/>
                </a:lnTo>
                <a:lnTo>
                  <a:pt x="364937" y="1005380"/>
                </a:lnTo>
                <a:lnTo>
                  <a:pt x="313009" y="960664"/>
                </a:lnTo>
                <a:close/>
                <a:moveTo>
                  <a:pt x="34619" y="760165"/>
                </a:moveTo>
                <a:lnTo>
                  <a:pt x="154342" y="799111"/>
                </a:lnTo>
                <a:lnTo>
                  <a:pt x="181748" y="856809"/>
                </a:lnTo>
                <a:lnTo>
                  <a:pt x="62025" y="819306"/>
                </a:lnTo>
                <a:close/>
                <a:moveTo>
                  <a:pt x="255312" y="757280"/>
                </a:moveTo>
                <a:lnTo>
                  <a:pt x="295701" y="809208"/>
                </a:lnTo>
                <a:lnTo>
                  <a:pt x="278392" y="933257"/>
                </a:lnTo>
                <a:lnTo>
                  <a:pt x="238003" y="881330"/>
                </a:lnTo>
                <a:close/>
                <a:moveTo>
                  <a:pt x="220694" y="667849"/>
                </a:moveTo>
                <a:lnTo>
                  <a:pt x="248100" y="729874"/>
                </a:lnTo>
                <a:lnTo>
                  <a:pt x="206269" y="846711"/>
                </a:lnTo>
                <a:lnTo>
                  <a:pt x="175978" y="784687"/>
                </a:lnTo>
                <a:close/>
                <a:moveTo>
                  <a:pt x="2885" y="626018"/>
                </a:moveTo>
                <a:lnTo>
                  <a:pt x="113954" y="688043"/>
                </a:lnTo>
                <a:lnTo>
                  <a:pt x="131263" y="754395"/>
                </a:lnTo>
                <a:lnTo>
                  <a:pt x="20194" y="690928"/>
                </a:lnTo>
                <a:close/>
                <a:moveTo>
                  <a:pt x="203385" y="574090"/>
                </a:moveTo>
                <a:lnTo>
                  <a:pt x="220694" y="639000"/>
                </a:lnTo>
                <a:lnTo>
                  <a:pt x="154341" y="747183"/>
                </a:lnTo>
                <a:lnTo>
                  <a:pt x="137032" y="680831"/>
                </a:lnTo>
                <a:close/>
                <a:moveTo>
                  <a:pt x="0" y="487544"/>
                </a:moveTo>
                <a:lnTo>
                  <a:pt x="96644" y="571206"/>
                </a:lnTo>
                <a:lnTo>
                  <a:pt x="99529" y="639000"/>
                </a:lnTo>
                <a:lnTo>
                  <a:pt x="2885" y="556781"/>
                </a:lnTo>
                <a:close/>
                <a:moveTo>
                  <a:pt x="210597" y="477447"/>
                </a:moveTo>
                <a:lnTo>
                  <a:pt x="210597" y="546684"/>
                </a:lnTo>
                <a:lnTo>
                  <a:pt x="124050" y="636115"/>
                </a:lnTo>
                <a:lnTo>
                  <a:pt x="119723" y="571206"/>
                </a:lnTo>
                <a:close/>
                <a:moveTo>
                  <a:pt x="233676" y="388016"/>
                </a:moveTo>
                <a:lnTo>
                  <a:pt x="220694" y="452926"/>
                </a:lnTo>
                <a:lnTo>
                  <a:pt x="116838" y="525048"/>
                </a:lnTo>
                <a:lnTo>
                  <a:pt x="126935" y="457253"/>
                </a:lnTo>
                <a:close/>
                <a:moveTo>
                  <a:pt x="27406" y="353398"/>
                </a:moveTo>
                <a:lnTo>
                  <a:pt x="102413" y="452927"/>
                </a:lnTo>
                <a:lnTo>
                  <a:pt x="92316" y="519279"/>
                </a:lnTo>
                <a:lnTo>
                  <a:pt x="17309" y="418308"/>
                </a:lnTo>
                <a:close/>
                <a:moveTo>
                  <a:pt x="275506" y="301470"/>
                </a:moveTo>
                <a:lnTo>
                  <a:pt x="250985" y="363495"/>
                </a:lnTo>
                <a:lnTo>
                  <a:pt x="134147" y="411095"/>
                </a:lnTo>
                <a:lnTo>
                  <a:pt x="158668" y="349071"/>
                </a:lnTo>
                <a:close/>
                <a:moveTo>
                  <a:pt x="334646" y="227905"/>
                </a:moveTo>
                <a:lnTo>
                  <a:pt x="300028" y="284161"/>
                </a:lnTo>
                <a:lnTo>
                  <a:pt x="175978" y="308682"/>
                </a:lnTo>
                <a:lnTo>
                  <a:pt x="210596" y="249542"/>
                </a:lnTo>
                <a:close/>
                <a:moveTo>
                  <a:pt x="82220" y="225020"/>
                </a:moveTo>
                <a:lnTo>
                  <a:pt x="134148" y="338972"/>
                </a:lnTo>
                <a:lnTo>
                  <a:pt x="109626" y="400997"/>
                </a:lnTo>
                <a:lnTo>
                  <a:pt x="57698" y="287045"/>
                </a:lnTo>
                <a:close/>
                <a:moveTo>
                  <a:pt x="282718" y="162996"/>
                </a:moveTo>
                <a:lnTo>
                  <a:pt x="409653" y="165881"/>
                </a:lnTo>
                <a:lnTo>
                  <a:pt x="362052" y="214924"/>
                </a:lnTo>
                <a:lnTo>
                  <a:pt x="233675" y="210597"/>
                </a:lnTo>
                <a:close/>
                <a:moveTo>
                  <a:pt x="161554" y="113953"/>
                </a:moveTo>
                <a:lnTo>
                  <a:pt x="188960" y="235118"/>
                </a:lnTo>
                <a:lnTo>
                  <a:pt x="151456" y="291373"/>
                </a:lnTo>
                <a:lnTo>
                  <a:pt x="124050" y="170208"/>
                </a:lnTo>
                <a:close/>
                <a:moveTo>
                  <a:pt x="334647" y="108183"/>
                </a:moveTo>
                <a:lnTo>
                  <a:pt x="426963" y="108183"/>
                </a:lnTo>
                <a:lnTo>
                  <a:pt x="392344" y="142802"/>
                </a:lnTo>
                <a:lnTo>
                  <a:pt x="300028" y="138475"/>
                </a:lnTo>
                <a:close/>
                <a:moveTo>
                  <a:pt x="261082" y="21637"/>
                </a:moveTo>
                <a:lnTo>
                  <a:pt x="265409" y="145687"/>
                </a:lnTo>
                <a:lnTo>
                  <a:pt x="216366" y="194730"/>
                </a:lnTo>
                <a:lnTo>
                  <a:pt x="216366" y="66353"/>
                </a:lnTo>
                <a:close/>
                <a:moveTo>
                  <a:pt x="320222" y="0"/>
                </a:moveTo>
                <a:lnTo>
                  <a:pt x="320222" y="93758"/>
                </a:lnTo>
                <a:lnTo>
                  <a:pt x="285603" y="128377"/>
                </a:lnTo>
                <a:lnTo>
                  <a:pt x="285603" y="34618"/>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grpSp>
        <p:nvGrpSpPr>
          <p:cNvPr id="14" name="组合 13"/>
          <p:cNvGrpSpPr/>
          <p:nvPr/>
        </p:nvGrpSpPr>
        <p:grpSpPr>
          <a:xfrm>
            <a:off x="1536700" y="2352040"/>
            <a:ext cx="1104900" cy="636270"/>
            <a:chOff x="2420" y="3704"/>
            <a:chExt cx="1740" cy="1002"/>
          </a:xfrm>
        </p:grpSpPr>
        <p:sp>
          <p:nvSpPr>
            <p:cNvPr id="19" name="文本框 18"/>
            <p:cNvSpPr txBox="1"/>
            <p:nvPr>
              <p:custDataLst>
                <p:tags r:id="rId6"/>
              </p:custDataLst>
            </p:nvPr>
          </p:nvSpPr>
          <p:spPr>
            <a:xfrm>
              <a:off x="2661" y="3704"/>
              <a:ext cx="909" cy="775"/>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rPr>
                <a:t>11</a:t>
              </a:r>
              <a:endPar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endParaRPr>
            </a:p>
          </p:txBody>
        </p:sp>
        <p:sp>
          <p:nvSpPr>
            <p:cNvPr id="20" name="文本框 19"/>
            <p:cNvSpPr txBox="1"/>
            <p:nvPr>
              <p:custDataLst>
                <p:tags r:id="rId7"/>
              </p:custDataLst>
            </p:nvPr>
          </p:nvSpPr>
          <p:spPr>
            <a:xfrm>
              <a:off x="2420" y="4368"/>
              <a:ext cx="1741" cy="339"/>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t-EE" altLang="zh-CN" sz="705" b="1" i="0" u="none" strike="noStrike" kern="1200" cap="none" spc="0" normalizeH="0" noProof="0" smtClean="0">
                  <a:ln>
                    <a:noFill/>
                  </a:ln>
                  <a:solidFill>
                    <a:schemeClr val="tx1"/>
                  </a:solidFill>
                  <a:effectLst/>
                  <a:uLnTx/>
                  <a:uFillTx/>
                  <a:latin typeface="微软雅黑" panose="020B0503020204020204" charset="-122"/>
                  <a:ea typeface="微软雅黑" panose="020B0503020204020204" charset="-122"/>
                  <a:cs typeface="+mn-ea"/>
                </a:rPr>
                <a:t>Patents for inventions</a:t>
              </a:r>
              <a:endParaRPr kumimoji="0" lang="zh-CN" altLang="en-US" sz="705" b="1"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mn-ea"/>
              </a:endParaRPr>
            </a:p>
          </p:txBody>
        </p:sp>
        <p:sp>
          <p:nvSpPr>
            <p:cNvPr id="34" name="文本框 33"/>
            <p:cNvSpPr txBox="1"/>
            <p:nvPr>
              <p:custDataLst>
                <p:tags r:id="rId8"/>
              </p:custDataLst>
            </p:nvPr>
          </p:nvSpPr>
          <p:spPr>
            <a:xfrm>
              <a:off x="3390" y="3909"/>
              <a:ext cx="720" cy="483"/>
            </a:xfrm>
            <a:prstGeom prst="rect">
              <a:avLst/>
            </a:prstGeom>
            <a:noFill/>
          </p:spPr>
          <p:txBody>
            <a:bodyPr wrap="square" rtlCol="0">
              <a:normAutofit/>
            </a:bodyPr>
            <a:lstStyle/>
            <a:p>
              <a:r>
                <a:rPr lang="et-EE" altLang="zh-CN" sz="995" b="1" smtClean="0">
                  <a:solidFill>
                    <a:schemeClr val="tx1"/>
                  </a:solidFill>
                </a:rPr>
                <a:t>item</a:t>
              </a:r>
              <a:endParaRPr lang="zh-CN" altLang="en-US" sz="995" b="1">
                <a:solidFill>
                  <a:schemeClr val="tx1"/>
                </a:solidFill>
              </a:endParaRPr>
            </a:p>
          </p:txBody>
        </p:sp>
      </p:grpSp>
      <p:sp>
        <p:nvSpPr>
          <p:cNvPr id="48" name="任意多边形: 形状 14"/>
          <p:cNvSpPr/>
          <p:nvPr>
            <p:custDataLst>
              <p:tags r:id="rId9"/>
            </p:custDataLst>
          </p:nvPr>
        </p:nvSpPr>
        <p:spPr bwMode="auto">
          <a:xfrm>
            <a:off x="4627880" y="2397125"/>
            <a:ext cx="347980" cy="620395"/>
          </a:xfrm>
          <a:custGeom>
            <a:avLst/>
            <a:gdLst>
              <a:gd name="connsiteX0" fmla="*/ 254754 w 624576"/>
              <a:gd name="connsiteY0" fmla="*/ 1018361 h 1112120"/>
              <a:gd name="connsiteX1" fmla="*/ 258197 w 624576"/>
              <a:gd name="connsiteY1" fmla="*/ 1025306 h 1112120"/>
              <a:gd name="connsiteX2" fmla="*/ 0 w 624576"/>
              <a:gd name="connsiteY2" fmla="*/ 1112120 h 1112120"/>
              <a:gd name="connsiteX3" fmla="*/ 0 w 624576"/>
              <a:gd name="connsiteY3" fmla="*/ 1084340 h 1112120"/>
              <a:gd name="connsiteX4" fmla="*/ 254754 w 624576"/>
              <a:gd name="connsiteY4" fmla="*/ 1018361 h 1112120"/>
              <a:gd name="connsiteX5" fmla="*/ 327433 w 624576"/>
              <a:gd name="connsiteY5" fmla="*/ 977973 h 1112120"/>
              <a:gd name="connsiteX6" fmla="*/ 451483 w 624576"/>
              <a:gd name="connsiteY6" fmla="*/ 995283 h 1112120"/>
              <a:gd name="connsiteX7" fmla="*/ 399555 w 624576"/>
              <a:gd name="connsiteY7" fmla="*/ 1035671 h 1112120"/>
              <a:gd name="connsiteX8" fmla="*/ 275505 w 624576"/>
              <a:gd name="connsiteY8" fmla="*/ 1022689 h 1112120"/>
              <a:gd name="connsiteX9" fmla="*/ 535145 w 624576"/>
              <a:gd name="connsiteY9" fmla="*/ 884214 h 1112120"/>
              <a:gd name="connsiteX10" fmla="*/ 493314 w 624576"/>
              <a:gd name="connsiteY10" fmla="*/ 936142 h 1112120"/>
              <a:gd name="connsiteX11" fmla="*/ 364937 w 624576"/>
              <a:gd name="connsiteY11" fmla="*/ 946239 h 1112120"/>
              <a:gd name="connsiteX12" fmla="*/ 406768 w 624576"/>
              <a:gd name="connsiteY12" fmla="*/ 894311 h 1112120"/>
              <a:gd name="connsiteX13" fmla="*/ 320221 w 624576"/>
              <a:gd name="connsiteY13" fmla="*/ 832286 h 1112120"/>
              <a:gd name="connsiteX14" fmla="*/ 310124 w 624576"/>
              <a:gd name="connsiteY14" fmla="*/ 960663 h 1112120"/>
              <a:gd name="connsiteX15" fmla="*/ 258196 w 624576"/>
              <a:gd name="connsiteY15" fmla="*/ 1001052 h 1112120"/>
              <a:gd name="connsiteX16" fmla="*/ 268293 w 624576"/>
              <a:gd name="connsiteY16" fmla="*/ 877002 h 1112120"/>
              <a:gd name="connsiteX17" fmla="*/ 589959 w 624576"/>
              <a:gd name="connsiteY17" fmla="*/ 755837 h 1112120"/>
              <a:gd name="connsiteX18" fmla="*/ 562553 w 624576"/>
              <a:gd name="connsiteY18" fmla="*/ 817862 h 1112120"/>
              <a:gd name="connsiteX19" fmla="*/ 441387 w 624576"/>
              <a:gd name="connsiteY19" fmla="*/ 856808 h 1112120"/>
              <a:gd name="connsiteX20" fmla="*/ 473121 w 624576"/>
              <a:gd name="connsiteY20" fmla="*/ 794783 h 1112120"/>
              <a:gd name="connsiteX21" fmla="*/ 372149 w 624576"/>
              <a:gd name="connsiteY21" fmla="*/ 752952 h 1112120"/>
              <a:gd name="connsiteX22" fmla="*/ 389458 w 624576"/>
              <a:gd name="connsiteY22" fmla="*/ 877001 h 1112120"/>
              <a:gd name="connsiteX23" fmla="*/ 344742 w 624576"/>
              <a:gd name="connsiteY23" fmla="*/ 931814 h 1112120"/>
              <a:gd name="connsiteX24" fmla="*/ 330318 w 624576"/>
              <a:gd name="connsiteY24" fmla="*/ 807764 h 1112120"/>
              <a:gd name="connsiteX25" fmla="*/ 406767 w 624576"/>
              <a:gd name="connsiteY25" fmla="*/ 666406 h 1112120"/>
              <a:gd name="connsiteX26" fmla="*/ 448598 w 624576"/>
              <a:gd name="connsiteY26" fmla="*/ 783243 h 1112120"/>
              <a:gd name="connsiteX27" fmla="*/ 416864 w 624576"/>
              <a:gd name="connsiteY27" fmla="*/ 842383 h 1112120"/>
              <a:gd name="connsiteX28" fmla="*/ 376476 w 624576"/>
              <a:gd name="connsiteY28" fmla="*/ 725546 h 1112120"/>
              <a:gd name="connsiteX29" fmla="*/ 620249 w 624576"/>
              <a:gd name="connsiteY29" fmla="*/ 624575 h 1112120"/>
              <a:gd name="connsiteX30" fmla="*/ 602940 w 624576"/>
              <a:gd name="connsiteY30" fmla="*/ 686600 h 1112120"/>
              <a:gd name="connsiteX31" fmla="*/ 496199 w 624576"/>
              <a:gd name="connsiteY31" fmla="*/ 750068 h 1112120"/>
              <a:gd name="connsiteX32" fmla="*/ 510623 w 624576"/>
              <a:gd name="connsiteY32" fmla="*/ 683715 h 1112120"/>
              <a:gd name="connsiteX33" fmla="*/ 421192 w 624576"/>
              <a:gd name="connsiteY33" fmla="*/ 569762 h 1112120"/>
              <a:gd name="connsiteX34" fmla="*/ 486103 w 624576"/>
              <a:gd name="connsiteY34" fmla="*/ 676502 h 1112120"/>
              <a:gd name="connsiteX35" fmla="*/ 468794 w 624576"/>
              <a:gd name="connsiteY35" fmla="*/ 742855 h 1112120"/>
              <a:gd name="connsiteX36" fmla="*/ 403883 w 624576"/>
              <a:gd name="connsiteY36" fmla="*/ 634672 h 1112120"/>
              <a:gd name="connsiteX37" fmla="*/ 624576 w 624576"/>
              <a:gd name="connsiteY37" fmla="*/ 486101 h 1112120"/>
              <a:gd name="connsiteX38" fmla="*/ 620249 w 624576"/>
              <a:gd name="connsiteY38" fmla="*/ 552453 h 1112120"/>
              <a:gd name="connsiteX39" fmla="*/ 523605 w 624576"/>
              <a:gd name="connsiteY39" fmla="*/ 634673 h 1112120"/>
              <a:gd name="connsiteX40" fmla="*/ 527932 w 624576"/>
              <a:gd name="connsiteY40" fmla="*/ 569763 h 1112120"/>
              <a:gd name="connsiteX41" fmla="*/ 416865 w 624576"/>
              <a:gd name="connsiteY41" fmla="*/ 476004 h 1112120"/>
              <a:gd name="connsiteX42" fmla="*/ 503411 w 624576"/>
              <a:gd name="connsiteY42" fmla="*/ 566877 h 1112120"/>
              <a:gd name="connsiteX43" fmla="*/ 500526 w 624576"/>
              <a:gd name="connsiteY43" fmla="*/ 634672 h 1112120"/>
              <a:gd name="connsiteX44" fmla="*/ 413980 w 624576"/>
              <a:gd name="connsiteY44" fmla="*/ 542356 h 1112120"/>
              <a:gd name="connsiteX45" fmla="*/ 393786 w 624576"/>
              <a:gd name="connsiteY45" fmla="*/ 383688 h 1112120"/>
              <a:gd name="connsiteX46" fmla="*/ 496199 w 624576"/>
              <a:gd name="connsiteY46" fmla="*/ 455810 h 1112120"/>
              <a:gd name="connsiteX47" fmla="*/ 506296 w 624576"/>
              <a:gd name="connsiteY47" fmla="*/ 520720 h 1112120"/>
              <a:gd name="connsiteX48" fmla="*/ 403883 w 624576"/>
              <a:gd name="connsiteY48" fmla="*/ 452925 h 1112120"/>
              <a:gd name="connsiteX49" fmla="*/ 597169 w 624576"/>
              <a:gd name="connsiteY49" fmla="*/ 349070 h 1112120"/>
              <a:gd name="connsiteX50" fmla="*/ 607266 w 624576"/>
              <a:gd name="connsiteY50" fmla="*/ 418307 h 1112120"/>
              <a:gd name="connsiteX51" fmla="*/ 530817 w 624576"/>
              <a:gd name="connsiteY51" fmla="*/ 517836 h 1112120"/>
              <a:gd name="connsiteX52" fmla="*/ 520720 w 624576"/>
              <a:gd name="connsiteY52" fmla="*/ 452926 h 1112120"/>
              <a:gd name="connsiteX53" fmla="*/ 347628 w 624576"/>
              <a:gd name="connsiteY53" fmla="*/ 300027 h 1112120"/>
              <a:gd name="connsiteX54" fmla="*/ 465908 w 624576"/>
              <a:gd name="connsiteY54" fmla="*/ 349070 h 1112120"/>
              <a:gd name="connsiteX55" fmla="*/ 488987 w 624576"/>
              <a:gd name="connsiteY55" fmla="*/ 411095 h 1112120"/>
              <a:gd name="connsiteX56" fmla="*/ 372149 w 624576"/>
              <a:gd name="connsiteY56" fmla="*/ 362052 h 1112120"/>
              <a:gd name="connsiteX57" fmla="*/ 540915 w 624576"/>
              <a:gd name="connsiteY57" fmla="*/ 223577 h 1112120"/>
              <a:gd name="connsiteX58" fmla="*/ 565437 w 624576"/>
              <a:gd name="connsiteY58" fmla="*/ 287044 h 1112120"/>
              <a:gd name="connsiteX59" fmla="*/ 513509 w 624576"/>
              <a:gd name="connsiteY59" fmla="*/ 400997 h 1112120"/>
              <a:gd name="connsiteX60" fmla="*/ 488987 w 624576"/>
              <a:gd name="connsiteY60" fmla="*/ 338972 h 1112120"/>
              <a:gd name="connsiteX61" fmla="*/ 289930 w 624576"/>
              <a:gd name="connsiteY61" fmla="*/ 223577 h 1112120"/>
              <a:gd name="connsiteX62" fmla="*/ 413980 w 624576"/>
              <a:gd name="connsiteY62" fmla="*/ 248098 h 1112120"/>
              <a:gd name="connsiteX63" fmla="*/ 451483 w 624576"/>
              <a:gd name="connsiteY63" fmla="*/ 304354 h 1112120"/>
              <a:gd name="connsiteX64" fmla="*/ 327433 w 624576"/>
              <a:gd name="connsiteY64" fmla="*/ 282717 h 1112120"/>
              <a:gd name="connsiteX65" fmla="*/ 341858 w 624576"/>
              <a:gd name="connsiteY65" fmla="*/ 161553 h 1112120"/>
              <a:gd name="connsiteX66" fmla="*/ 389459 w 624576"/>
              <a:gd name="connsiteY66" fmla="*/ 206269 h 1112120"/>
              <a:gd name="connsiteX67" fmla="*/ 262524 w 624576"/>
              <a:gd name="connsiteY67" fmla="*/ 213481 h 1112120"/>
              <a:gd name="connsiteX68" fmla="*/ 217808 w 624576"/>
              <a:gd name="connsiteY68" fmla="*/ 165880 h 1112120"/>
              <a:gd name="connsiteX69" fmla="*/ 461580 w 624576"/>
              <a:gd name="connsiteY69" fmla="*/ 109625 h 1112120"/>
              <a:gd name="connsiteX70" fmla="*/ 500526 w 624576"/>
              <a:gd name="connsiteY70" fmla="*/ 165880 h 1112120"/>
              <a:gd name="connsiteX71" fmla="*/ 473120 w 624576"/>
              <a:gd name="connsiteY71" fmla="*/ 289930 h 1112120"/>
              <a:gd name="connsiteX72" fmla="*/ 434174 w 624576"/>
              <a:gd name="connsiteY72" fmla="*/ 235117 h 1112120"/>
              <a:gd name="connsiteX73" fmla="*/ 289930 w 624576"/>
              <a:gd name="connsiteY73" fmla="*/ 103855 h 1112120"/>
              <a:gd name="connsiteX74" fmla="*/ 324549 w 624576"/>
              <a:gd name="connsiteY74" fmla="*/ 138473 h 1112120"/>
              <a:gd name="connsiteX75" fmla="*/ 235118 w 624576"/>
              <a:gd name="connsiteY75" fmla="*/ 141358 h 1112120"/>
              <a:gd name="connsiteX76" fmla="*/ 200499 w 624576"/>
              <a:gd name="connsiteY76" fmla="*/ 106740 h 1112120"/>
              <a:gd name="connsiteX77" fmla="*/ 362052 w 624576"/>
              <a:gd name="connsiteY77" fmla="*/ 17309 h 1112120"/>
              <a:gd name="connsiteX78" fmla="*/ 409653 w 624576"/>
              <a:gd name="connsiteY78" fmla="*/ 64909 h 1112120"/>
              <a:gd name="connsiteX79" fmla="*/ 406768 w 624576"/>
              <a:gd name="connsiteY79" fmla="*/ 190402 h 1112120"/>
              <a:gd name="connsiteX80" fmla="*/ 359167 w 624576"/>
              <a:gd name="connsiteY80" fmla="*/ 144244 h 1112120"/>
              <a:gd name="connsiteX81" fmla="*/ 302912 w 624576"/>
              <a:gd name="connsiteY81" fmla="*/ 0 h 1112120"/>
              <a:gd name="connsiteX82" fmla="*/ 337531 w 624576"/>
              <a:gd name="connsiteY82" fmla="*/ 34618 h 1112120"/>
              <a:gd name="connsiteX83" fmla="*/ 337531 w 624576"/>
              <a:gd name="connsiteY83" fmla="*/ 124050 h 1112120"/>
              <a:gd name="connsiteX84" fmla="*/ 302912 w 624576"/>
              <a:gd name="connsiteY84" fmla="*/ 89431 h 111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4576" h="1112120">
                <a:moveTo>
                  <a:pt x="254754" y="1018361"/>
                </a:moveTo>
                <a:lnTo>
                  <a:pt x="258197" y="1025306"/>
                </a:lnTo>
                <a:cubicBezTo>
                  <a:pt x="182459" y="1073922"/>
                  <a:pt x="92951" y="1105175"/>
                  <a:pt x="0" y="1112120"/>
                </a:cubicBezTo>
                <a:cubicBezTo>
                  <a:pt x="0" y="1084340"/>
                  <a:pt x="0" y="1084340"/>
                  <a:pt x="0" y="1084340"/>
                </a:cubicBezTo>
                <a:cubicBezTo>
                  <a:pt x="86066" y="1084340"/>
                  <a:pt x="175574" y="1063504"/>
                  <a:pt x="254754" y="1018361"/>
                </a:cubicBezTo>
                <a:close/>
                <a:moveTo>
                  <a:pt x="327433" y="977973"/>
                </a:moveTo>
                <a:lnTo>
                  <a:pt x="451483" y="995283"/>
                </a:lnTo>
                <a:lnTo>
                  <a:pt x="399555" y="1035671"/>
                </a:lnTo>
                <a:lnTo>
                  <a:pt x="275505" y="1022689"/>
                </a:lnTo>
                <a:close/>
                <a:moveTo>
                  <a:pt x="535145" y="884214"/>
                </a:moveTo>
                <a:lnTo>
                  <a:pt x="493314" y="936142"/>
                </a:lnTo>
                <a:lnTo>
                  <a:pt x="364937" y="946239"/>
                </a:lnTo>
                <a:lnTo>
                  <a:pt x="406768" y="894311"/>
                </a:lnTo>
                <a:close/>
                <a:moveTo>
                  <a:pt x="320221" y="832286"/>
                </a:moveTo>
                <a:lnTo>
                  <a:pt x="310124" y="960663"/>
                </a:lnTo>
                <a:lnTo>
                  <a:pt x="258196" y="1001052"/>
                </a:lnTo>
                <a:lnTo>
                  <a:pt x="268293" y="877002"/>
                </a:lnTo>
                <a:close/>
                <a:moveTo>
                  <a:pt x="589959" y="755837"/>
                </a:moveTo>
                <a:lnTo>
                  <a:pt x="562553" y="817862"/>
                </a:lnTo>
                <a:lnTo>
                  <a:pt x="441387" y="856808"/>
                </a:lnTo>
                <a:lnTo>
                  <a:pt x="473121" y="794783"/>
                </a:lnTo>
                <a:close/>
                <a:moveTo>
                  <a:pt x="372149" y="752952"/>
                </a:moveTo>
                <a:lnTo>
                  <a:pt x="389458" y="877001"/>
                </a:lnTo>
                <a:lnTo>
                  <a:pt x="344742" y="931814"/>
                </a:lnTo>
                <a:lnTo>
                  <a:pt x="330318" y="807764"/>
                </a:lnTo>
                <a:close/>
                <a:moveTo>
                  <a:pt x="406767" y="666406"/>
                </a:moveTo>
                <a:lnTo>
                  <a:pt x="448598" y="783243"/>
                </a:lnTo>
                <a:lnTo>
                  <a:pt x="416864" y="842383"/>
                </a:lnTo>
                <a:lnTo>
                  <a:pt x="376476" y="725546"/>
                </a:lnTo>
                <a:close/>
                <a:moveTo>
                  <a:pt x="620249" y="624575"/>
                </a:moveTo>
                <a:lnTo>
                  <a:pt x="602940" y="686600"/>
                </a:lnTo>
                <a:lnTo>
                  <a:pt x="496199" y="750068"/>
                </a:lnTo>
                <a:lnTo>
                  <a:pt x="510623" y="683715"/>
                </a:lnTo>
                <a:close/>
                <a:moveTo>
                  <a:pt x="421192" y="569762"/>
                </a:moveTo>
                <a:lnTo>
                  <a:pt x="486103" y="676502"/>
                </a:lnTo>
                <a:lnTo>
                  <a:pt x="468794" y="742855"/>
                </a:lnTo>
                <a:lnTo>
                  <a:pt x="403883" y="634672"/>
                </a:lnTo>
                <a:close/>
                <a:moveTo>
                  <a:pt x="624576" y="486101"/>
                </a:moveTo>
                <a:lnTo>
                  <a:pt x="620249" y="552453"/>
                </a:lnTo>
                <a:lnTo>
                  <a:pt x="523605" y="634673"/>
                </a:lnTo>
                <a:lnTo>
                  <a:pt x="527932" y="569763"/>
                </a:lnTo>
                <a:close/>
                <a:moveTo>
                  <a:pt x="416865" y="476004"/>
                </a:moveTo>
                <a:lnTo>
                  <a:pt x="503411" y="566877"/>
                </a:lnTo>
                <a:lnTo>
                  <a:pt x="500526" y="634672"/>
                </a:lnTo>
                <a:lnTo>
                  <a:pt x="413980" y="542356"/>
                </a:lnTo>
                <a:close/>
                <a:moveTo>
                  <a:pt x="393786" y="383688"/>
                </a:moveTo>
                <a:lnTo>
                  <a:pt x="496199" y="455810"/>
                </a:lnTo>
                <a:lnTo>
                  <a:pt x="506296" y="520720"/>
                </a:lnTo>
                <a:lnTo>
                  <a:pt x="403883" y="452925"/>
                </a:lnTo>
                <a:close/>
                <a:moveTo>
                  <a:pt x="597169" y="349070"/>
                </a:moveTo>
                <a:lnTo>
                  <a:pt x="607266" y="418307"/>
                </a:lnTo>
                <a:lnTo>
                  <a:pt x="530817" y="517836"/>
                </a:lnTo>
                <a:lnTo>
                  <a:pt x="520720" y="452926"/>
                </a:lnTo>
                <a:close/>
                <a:moveTo>
                  <a:pt x="347628" y="300027"/>
                </a:moveTo>
                <a:lnTo>
                  <a:pt x="465908" y="349070"/>
                </a:lnTo>
                <a:lnTo>
                  <a:pt x="488987" y="411095"/>
                </a:lnTo>
                <a:lnTo>
                  <a:pt x="372149" y="362052"/>
                </a:lnTo>
                <a:close/>
                <a:moveTo>
                  <a:pt x="540915" y="223577"/>
                </a:moveTo>
                <a:lnTo>
                  <a:pt x="565437" y="287044"/>
                </a:lnTo>
                <a:lnTo>
                  <a:pt x="513509" y="400997"/>
                </a:lnTo>
                <a:lnTo>
                  <a:pt x="488987" y="338972"/>
                </a:lnTo>
                <a:close/>
                <a:moveTo>
                  <a:pt x="289930" y="223577"/>
                </a:moveTo>
                <a:lnTo>
                  <a:pt x="413980" y="248098"/>
                </a:lnTo>
                <a:lnTo>
                  <a:pt x="451483" y="304354"/>
                </a:lnTo>
                <a:lnTo>
                  <a:pt x="327433" y="282717"/>
                </a:lnTo>
                <a:close/>
                <a:moveTo>
                  <a:pt x="341858" y="161553"/>
                </a:moveTo>
                <a:lnTo>
                  <a:pt x="389459" y="206269"/>
                </a:lnTo>
                <a:lnTo>
                  <a:pt x="262524" y="213481"/>
                </a:lnTo>
                <a:lnTo>
                  <a:pt x="217808" y="165880"/>
                </a:lnTo>
                <a:close/>
                <a:moveTo>
                  <a:pt x="461580" y="109625"/>
                </a:moveTo>
                <a:lnTo>
                  <a:pt x="500526" y="165880"/>
                </a:lnTo>
                <a:lnTo>
                  <a:pt x="473120" y="289930"/>
                </a:lnTo>
                <a:lnTo>
                  <a:pt x="434174" y="235117"/>
                </a:lnTo>
                <a:close/>
                <a:moveTo>
                  <a:pt x="289930" y="103855"/>
                </a:moveTo>
                <a:lnTo>
                  <a:pt x="324549" y="138473"/>
                </a:lnTo>
                <a:lnTo>
                  <a:pt x="235118" y="141358"/>
                </a:lnTo>
                <a:lnTo>
                  <a:pt x="200499" y="106740"/>
                </a:lnTo>
                <a:close/>
                <a:moveTo>
                  <a:pt x="362052" y="17309"/>
                </a:moveTo>
                <a:lnTo>
                  <a:pt x="409653" y="64909"/>
                </a:lnTo>
                <a:lnTo>
                  <a:pt x="406768" y="190402"/>
                </a:lnTo>
                <a:lnTo>
                  <a:pt x="359167" y="144244"/>
                </a:lnTo>
                <a:close/>
                <a:moveTo>
                  <a:pt x="302912" y="0"/>
                </a:moveTo>
                <a:lnTo>
                  <a:pt x="337531" y="34618"/>
                </a:lnTo>
                <a:lnTo>
                  <a:pt x="337531" y="124050"/>
                </a:lnTo>
                <a:lnTo>
                  <a:pt x="302912" y="89431"/>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49" name="任意多边形: 形状 15"/>
          <p:cNvSpPr/>
          <p:nvPr>
            <p:custDataLst>
              <p:tags r:id="rId10"/>
            </p:custDataLst>
          </p:nvPr>
        </p:nvSpPr>
        <p:spPr bwMode="auto">
          <a:xfrm>
            <a:off x="3260725" y="2394585"/>
            <a:ext cx="353695" cy="622935"/>
          </a:xfrm>
          <a:custGeom>
            <a:avLst/>
            <a:gdLst>
              <a:gd name="connsiteX0" fmla="*/ 378496 w 634673"/>
              <a:gd name="connsiteY0" fmla="*/ 1022689 h 1116448"/>
              <a:gd name="connsiteX1" fmla="*/ 634673 w 634673"/>
              <a:gd name="connsiteY1" fmla="*/ 1088668 h 1116448"/>
              <a:gd name="connsiteX2" fmla="*/ 631211 w 634673"/>
              <a:gd name="connsiteY2" fmla="*/ 1116448 h 1116448"/>
              <a:gd name="connsiteX3" fmla="*/ 375034 w 634673"/>
              <a:gd name="connsiteY3" fmla="*/ 1029634 h 1116448"/>
              <a:gd name="connsiteX4" fmla="*/ 300028 w 634673"/>
              <a:gd name="connsiteY4" fmla="*/ 982301 h 1116448"/>
              <a:gd name="connsiteX5" fmla="*/ 351956 w 634673"/>
              <a:gd name="connsiteY5" fmla="*/ 1022690 h 1116448"/>
              <a:gd name="connsiteX6" fmla="*/ 223579 w 634673"/>
              <a:gd name="connsiteY6" fmla="*/ 1039999 h 1116448"/>
              <a:gd name="connsiteX7" fmla="*/ 171651 w 634673"/>
              <a:gd name="connsiteY7" fmla="*/ 995283 h 1116448"/>
              <a:gd name="connsiteX8" fmla="*/ 89431 w 634673"/>
              <a:gd name="connsiteY8" fmla="*/ 885657 h 1116448"/>
              <a:gd name="connsiteX9" fmla="*/ 216366 w 634673"/>
              <a:gd name="connsiteY9" fmla="*/ 898639 h 1116448"/>
              <a:gd name="connsiteX10" fmla="*/ 258197 w 634673"/>
              <a:gd name="connsiteY10" fmla="*/ 950567 h 1116448"/>
              <a:gd name="connsiteX11" fmla="*/ 134147 w 634673"/>
              <a:gd name="connsiteY11" fmla="*/ 936143 h 1116448"/>
              <a:gd name="connsiteX12" fmla="*/ 305797 w 634673"/>
              <a:gd name="connsiteY12" fmla="*/ 836614 h 1116448"/>
              <a:gd name="connsiteX13" fmla="*/ 357725 w 634673"/>
              <a:gd name="connsiteY13" fmla="*/ 878445 h 1116448"/>
              <a:gd name="connsiteX14" fmla="*/ 364937 w 634673"/>
              <a:gd name="connsiteY14" fmla="*/ 1005380 h 1116448"/>
              <a:gd name="connsiteX15" fmla="*/ 313009 w 634673"/>
              <a:gd name="connsiteY15" fmla="*/ 960664 h 1116448"/>
              <a:gd name="connsiteX16" fmla="*/ 34619 w 634673"/>
              <a:gd name="connsiteY16" fmla="*/ 760165 h 1116448"/>
              <a:gd name="connsiteX17" fmla="*/ 154342 w 634673"/>
              <a:gd name="connsiteY17" fmla="*/ 799111 h 1116448"/>
              <a:gd name="connsiteX18" fmla="*/ 181748 w 634673"/>
              <a:gd name="connsiteY18" fmla="*/ 856809 h 1116448"/>
              <a:gd name="connsiteX19" fmla="*/ 62025 w 634673"/>
              <a:gd name="connsiteY19" fmla="*/ 819306 h 1116448"/>
              <a:gd name="connsiteX20" fmla="*/ 255312 w 634673"/>
              <a:gd name="connsiteY20" fmla="*/ 757280 h 1116448"/>
              <a:gd name="connsiteX21" fmla="*/ 295701 w 634673"/>
              <a:gd name="connsiteY21" fmla="*/ 809208 h 1116448"/>
              <a:gd name="connsiteX22" fmla="*/ 278392 w 634673"/>
              <a:gd name="connsiteY22" fmla="*/ 933257 h 1116448"/>
              <a:gd name="connsiteX23" fmla="*/ 238003 w 634673"/>
              <a:gd name="connsiteY23" fmla="*/ 881330 h 1116448"/>
              <a:gd name="connsiteX24" fmla="*/ 220694 w 634673"/>
              <a:gd name="connsiteY24" fmla="*/ 667849 h 1116448"/>
              <a:gd name="connsiteX25" fmla="*/ 248100 w 634673"/>
              <a:gd name="connsiteY25" fmla="*/ 729874 h 1116448"/>
              <a:gd name="connsiteX26" fmla="*/ 206269 w 634673"/>
              <a:gd name="connsiteY26" fmla="*/ 846711 h 1116448"/>
              <a:gd name="connsiteX27" fmla="*/ 175978 w 634673"/>
              <a:gd name="connsiteY27" fmla="*/ 784687 h 1116448"/>
              <a:gd name="connsiteX28" fmla="*/ 2885 w 634673"/>
              <a:gd name="connsiteY28" fmla="*/ 626018 h 1116448"/>
              <a:gd name="connsiteX29" fmla="*/ 113954 w 634673"/>
              <a:gd name="connsiteY29" fmla="*/ 688043 h 1116448"/>
              <a:gd name="connsiteX30" fmla="*/ 131263 w 634673"/>
              <a:gd name="connsiteY30" fmla="*/ 754395 h 1116448"/>
              <a:gd name="connsiteX31" fmla="*/ 20194 w 634673"/>
              <a:gd name="connsiteY31" fmla="*/ 690928 h 1116448"/>
              <a:gd name="connsiteX32" fmla="*/ 203385 w 634673"/>
              <a:gd name="connsiteY32" fmla="*/ 574090 h 1116448"/>
              <a:gd name="connsiteX33" fmla="*/ 220694 w 634673"/>
              <a:gd name="connsiteY33" fmla="*/ 639000 h 1116448"/>
              <a:gd name="connsiteX34" fmla="*/ 154341 w 634673"/>
              <a:gd name="connsiteY34" fmla="*/ 747183 h 1116448"/>
              <a:gd name="connsiteX35" fmla="*/ 137032 w 634673"/>
              <a:gd name="connsiteY35" fmla="*/ 680831 h 1116448"/>
              <a:gd name="connsiteX36" fmla="*/ 0 w 634673"/>
              <a:gd name="connsiteY36" fmla="*/ 487544 h 1116448"/>
              <a:gd name="connsiteX37" fmla="*/ 96644 w 634673"/>
              <a:gd name="connsiteY37" fmla="*/ 571206 h 1116448"/>
              <a:gd name="connsiteX38" fmla="*/ 99529 w 634673"/>
              <a:gd name="connsiteY38" fmla="*/ 639000 h 1116448"/>
              <a:gd name="connsiteX39" fmla="*/ 2885 w 634673"/>
              <a:gd name="connsiteY39" fmla="*/ 556781 h 1116448"/>
              <a:gd name="connsiteX40" fmla="*/ 210597 w 634673"/>
              <a:gd name="connsiteY40" fmla="*/ 477447 h 1116448"/>
              <a:gd name="connsiteX41" fmla="*/ 210597 w 634673"/>
              <a:gd name="connsiteY41" fmla="*/ 546684 h 1116448"/>
              <a:gd name="connsiteX42" fmla="*/ 124050 w 634673"/>
              <a:gd name="connsiteY42" fmla="*/ 636115 h 1116448"/>
              <a:gd name="connsiteX43" fmla="*/ 119723 w 634673"/>
              <a:gd name="connsiteY43" fmla="*/ 571206 h 1116448"/>
              <a:gd name="connsiteX44" fmla="*/ 233676 w 634673"/>
              <a:gd name="connsiteY44" fmla="*/ 388016 h 1116448"/>
              <a:gd name="connsiteX45" fmla="*/ 220694 w 634673"/>
              <a:gd name="connsiteY45" fmla="*/ 452926 h 1116448"/>
              <a:gd name="connsiteX46" fmla="*/ 116838 w 634673"/>
              <a:gd name="connsiteY46" fmla="*/ 525048 h 1116448"/>
              <a:gd name="connsiteX47" fmla="*/ 126935 w 634673"/>
              <a:gd name="connsiteY47" fmla="*/ 457253 h 1116448"/>
              <a:gd name="connsiteX48" fmla="*/ 27406 w 634673"/>
              <a:gd name="connsiteY48" fmla="*/ 353398 h 1116448"/>
              <a:gd name="connsiteX49" fmla="*/ 102413 w 634673"/>
              <a:gd name="connsiteY49" fmla="*/ 452927 h 1116448"/>
              <a:gd name="connsiteX50" fmla="*/ 92316 w 634673"/>
              <a:gd name="connsiteY50" fmla="*/ 519279 h 1116448"/>
              <a:gd name="connsiteX51" fmla="*/ 17309 w 634673"/>
              <a:gd name="connsiteY51" fmla="*/ 418308 h 1116448"/>
              <a:gd name="connsiteX52" fmla="*/ 275506 w 634673"/>
              <a:gd name="connsiteY52" fmla="*/ 301470 h 1116448"/>
              <a:gd name="connsiteX53" fmla="*/ 250985 w 634673"/>
              <a:gd name="connsiteY53" fmla="*/ 363495 h 1116448"/>
              <a:gd name="connsiteX54" fmla="*/ 134147 w 634673"/>
              <a:gd name="connsiteY54" fmla="*/ 411095 h 1116448"/>
              <a:gd name="connsiteX55" fmla="*/ 158668 w 634673"/>
              <a:gd name="connsiteY55" fmla="*/ 349071 h 1116448"/>
              <a:gd name="connsiteX56" fmla="*/ 334646 w 634673"/>
              <a:gd name="connsiteY56" fmla="*/ 227905 h 1116448"/>
              <a:gd name="connsiteX57" fmla="*/ 300028 w 634673"/>
              <a:gd name="connsiteY57" fmla="*/ 284161 h 1116448"/>
              <a:gd name="connsiteX58" fmla="*/ 175978 w 634673"/>
              <a:gd name="connsiteY58" fmla="*/ 308682 h 1116448"/>
              <a:gd name="connsiteX59" fmla="*/ 210596 w 634673"/>
              <a:gd name="connsiteY59" fmla="*/ 249542 h 1116448"/>
              <a:gd name="connsiteX60" fmla="*/ 82220 w 634673"/>
              <a:gd name="connsiteY60" fmla="*/ 225020 h 1116448"/>
              <a:gd name="connsiteX61" fmla="*/ 134148 w 634673"/>
              <a:gd name="connsiteY61" fmla="*/ 338972 h 1116448"/>
              <a:gd name="connsiteX62" fmla="*/ 109626 w 634673"/>
              <a:gd name="connsiteY62" fmla="*/ 400997 h 1116448"/>
              <a:gd name="connsiteX63" fmla="*/ 57698 w 634673"/>
              <a:gd name="connsiteY63" fmla="*/ 287045 h 1116448"/>
              <a:gd name="connsiteX64" fmla="*/ 282718 w 634673"/>
              <a:gd name="connsiteY64" fmla="*/ 162996 h 1116448"/>
              <a:gd name="connsiteX65" fmla="*/ 409653 w 634673"/>
              <a:gd name="connsiteY65" fmla="*/ 165881 h 1116448"/>
              <a:gd name="connsiteX66" fmla="*/ 362052 w 634673"/>
              <a:gd name="connsiteY66" fmla="*/ 214924 h 1116448"/>
              <a:gd name="connsiteX67" fmla="*/ 233675 w 634673"/>
              <a:gd name="connsiteY67" fmla="*/ 210597 h 1116448"/>
              <a:gd name="connsiteX68" fmla="*/ 161554 w 634673"/>
              <a:gd name="connsiteY68" fmla="*/ 113953 h 1116448"/>
              <a:gd name="connsiteX69" fmla="*/ 188960 w 634673"/>
              <a:gd name="connsiteY69" fmla="*/ 235118 h 1116448"/>
              <a:gd name="connsiteX70" fmla="*/ 151456 w 634673"/>
              <a:gd name="connsiteY70" fmla="*/ 291373 h 1116448"/>
              <a:gd name="connsiteX71" fmla="*/ 124050 w 634673"/>
              <a:gd name="connsiteY71" fmla="*/ 170208 h 1116448"/>
              <a:gd name="connsiteX72" fmla="*/ 334647 w 634673"/>
              <a:gd name="connsiteY72" fmla="*/ 108183 h 1116448"/>
              <a:gd name="connsiteX73" fmla="*/ 426963 w 634673"/>
              <a:gd name="connsiteY73" fmla="*/ 108183 h 1116448"/>
              <a:gd name="connsiteX74" fmla="*/ 392344 w 634673"/>
              <a:gd name="connsiteY74" fmla="*/ 142802 h 1116448"/>
              <a:gd name="connsiteX75" fmla="*/ 300028 w 634673"/>
              <a:gd name="connsiteY75" fmla="*/ 138475 h 1116448"/>
              <a:gd name="connsiteX76" fmla="*/ 261082 w 634673"/>
              <a:gd name="connsiteY76" fmla="*/ 21637 h 1116448"/>
              <a:gd name="connsiteX77" fmla="*/ 265409 w 634673"/>
              <a:gd name="connsiteY77" fmla="*/ 145687 h 1116448"/>
              <a:gd name="connsiteX78" fmla="*/ 216366 w 634673"/>
              <a:gd name="connsiteY78" fmla="*/ 194730 h 1116448"/>
              <a:gd name="connsiteX79" fmla="*/ 216366 w 634673"/>
              <a:gd name="connsiteY79" fmla="*/ 66353 h 1116448"/>
              <a:gd name="connsiteX80" fmla="*/ 320222 w 634673"/>
              <a:gd name="connsiteY80" fmla="*/ 0 h 1116448"/>
              <a:gd name="connsiteX81" fmla="*/ 320222 w 634673"/>
              <a:gd name="connsiteY81" fmla="*/ 93758 h 1116448"/>
              <a:gd name="connsiteX82" fmla="*/ 285603 w 634673"/>
              <a:gd name="connsiteY82" fmla="*/ 128377 h 1116448"/>
              <a:gd name="connsiteX83" fmla="*/ 285603 w 634673"/>
              <a:gd name="connsiteY83" fmla="*/ 34618 h 11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34673" h="1116448">
                <a:moveTo>
                  <a:pt x="378496" y="1022689"/>
                </a:moveTo>
                <a:cubicBezTo>
                  <a:pt x="458118" y="1067832"/>
                  <a:pt x="544665" y="1088668"/>
                  <a:pt x="634673" y="1088668"/>
                </a:cubicBezTo>
                <a:cubicBezTo>
                  <a:pt x="631211" y="1116448"/>
                  <a:pt x="631211" y="1116448"/>
                  <a:pt x="631211" y="1116448"/>
                </a:cubicBezTo>
                <a:cubicBezTo>
                  <a:pt x="541203" y="1109503"/>
                  <a:pt x="451195" y="1078250"/>
                  <a:pt x="375034" y="1029634"/>
                </a:cubicBezTo>
                <a:close/>
                <a:moveTo>
                  <a:pt x="300028" y="982301"/>
                </a:moveTo>
                <a:lnTo>
                  <a:pt x="351956" y="1022690"/>
                </a:lnTo>
                <a:lnTo>
                  <a:pt x="223579" y="1039999"/>
                </a:lnTo>
                <a:lnTo>
                  <a:pt x="171651" y="995283"/>
                </a:lnTo>
                <a:close/>
                <a:moveTo>
                  <a:pt x="89431" y="885657"/>
                </a:moveTo>
                <a:lnTo>
                  <a:pt x="216366" y="898639"/>
                </a:lnTo>
                <a:lnTo>
                  <a:pt x="258197" y="950567"/>
                </a:lnTo>
                <a:lnTo>
                  <a:pt x="134147" y="936143"/>
                </a:lnTo>
                <a:close/>
                <a:moveTo>
                  <a:pt x="305797" y="836614"/>
                </a:moveTo>
                <a:lnTo>
                  <a:pt x="357725" y="878445"/>
                </a:lnTo>
                <a:lnTo>
                  <a:pt x="364937" y="1005380"/>
                </a:lnTo>
                <a:lnTo>
                  <a:pt x="313009" y="960664"/>
                </a:lnTo>
                <a:close/>
                <a:moveTo>
                  <a:pt x="34619" y="760165"/>
                </a:moveTo>
                <a:lnTo>
                  <a:pt x="154342" y="799111"/>
                </a:lnTo>
                <a:lnTo>
                  <a:pt x="181748" y="856809"/>
                </a:lnTo>
                <a:lnTo>
                  <a:pt x="62025" y="819306"/>
                </a:lnTo>
                <a:close/>
                <a:moveTo>
                  <a:pt x="255312" y="757280"/>
                </a:moveTo>
                <a:lnTo>
                  <a:pt x="295701" y="809208"/>
                </a:lnTo>
                <a:lnTo>
                  <a:pt x="278392" y="933257"/>
                </a:lnTo>
                <a:lnTo>
                  <a:pt x="238003" y="881330"/>
                </a:lnTo>
                <a:close/>
                <a:moveTo>
                  <a:pt x="220694" y="667849"/>
                </a:moveTo>
                <a:lnTo>
                  <a:pt x="248100" y="729874"/>
                </a:lnTo>
                <a:lnTo>
                  <a:pt x="206269" y="846711"/>
                </a:lnTo>
                <a:lnTo>
                  <a:pt x="175978" y="784687"/>
                </a:lnTo>
                <a:close/>
                <a:moveTo>
                  <a:pt x="2885" y="626018"/>
                </a:moveTo>
                <a:lnTo>
                  <a:pt x="113954" y="688043"/>
                </a:lnTo>
                <a:lnTo>
                  <a:pt x="131263" y="754395"/>
                </a:lnTo>
                <a:lnTo>
                  <a:pt x="20194" y="690928"/>
                </a:lnTo>
                <a:close/>
                <a:moveTo>
                  <a:pt x="203385" y="574090"/>
                </a:moveTo>
                <a:lnTo>
                  <a:pt x="220694" y="639000"/>
                </a:lnTo>
                <a:lnTo>
                  <a:pt x="154341" y="747183"/>
                </a:lnTo>
                <a:lnTo>
                  <a:pt x="137032" y="680831"/>
                </a:lnTo>
                <a:close/>
                <a:moveTo>
                  <a:pt x="0" y="487544"/>
                </a:moveTo>
                <a:lnTo>
                  <a:pt x="96644" y="571206"/>
                </a:lnTo>
                <a:lnTo>
                  <a:pt x="99529" y="639000"/>
                </a:lnTo>
                <a:lnTo>
                  <a:pt x="2885" y="556781"/>
                </a:lnTo>
                <a:close/>
                <a:moveTo>
                  <a:pt x="210597" y="477447"/>
                </a:moveTo>
                <a:lnTo>
                  <a:pt x="210597" y="546684"/>
                </a:lnTo>
                <a:lnTo>
                  <a:pt x="124050" y="636115"/>
                </a:lnTo>
                <a:lnTo>
                  <a:pt x="119723" y="571206"/>
                </a:lnTo>
                <a:close/>
                <a:moveTo>
                  <a:pt x="233676" y="388016"/>
                </a:moveTo>
                <a:lnTo>
                  <a:pt x="220694" y="452926"/>
                </a:lnTo>
                <a:lnTo>
                  <a:pt x="116838" y="525048"/>
                </a:lnTo>
                <a:lnTo>
                  <a:pt x="126935" y="457253"/>
                </a:lnTo>
                <a:close/>
                <a:moveTo>
                  <a:pt x="27406" y="353398"/>
                </a:moveTo>
                <a:lnTo>
                  <a:pt x="102413" y="452927"/>
                </a:lnTo>
                <a:lnTo>
                  <a:pt x="92316" y="519279"/>
                </a:lnTo>
                <a:lnTo>
                  <a:pt x="17309" y="418308"/>
                </a:lnTo>
                <a:close/>
                <a:moveTo>
                  <a:pt x="275506" y="301470"/>
                </a:moveTo>
                <a:lnTo>
                  <a:pt x="250985" y="363495"/>
                </a:lnTo>
                <a:lnTo>
                  <a:pt x="134147" y="411095"/>
                </a:lnTo>
                <a:lnTo>
                  <a:pt x="158668" y="349071"/>
                </a:lnTo>
                <a:close/>
                <a:moveTo>
                  <a:pt x="334646" y="227905"/>
                </a:moveTo>
                <a:lnTo>
                  <a:pt x="300028" y="284161"/>
                </a:lnTo>
                <a:lnTo>
                  <a:pt x="175978" y="308682"/>
                </a:lnTo>
                <a:lnTo>
                  <a:pt x="210596" y="249542"/>
                </a:lnTo>
                <a:close/>
                <a:moveTo>
                  <a:pt x="82220" y="225020"/>
                </a:moveTo>
                <a:lnTo>
                  <a:pt x="134148" y="338972"/>
                </a:lnTo>
                <a:lnTo>
                  <a:pt x="109626" y="400997"/>
                </a:lnTo>
                <a:lnTo>
                  <a:pt x="57698" y="287045"/>
                </a:lnTo>
                <a:close/>
                <a:moveTo>
                  <a:pt x="282718" y="162996"/>
                </a:moveTo>
                <a:lnTo>
                  <a:pt x="409653" y="165881"/>
                </a:lnTo>
                <a:lnTo>
                  <a:pt x="362052" y="214924"/>
                </a:lnTo>
                <a:lnTo>
                  <a:pt x="233675" y="210597"/>
                </a:lnTo>
                <a:close/>
                <a:moveTo>
                  <a:pt x="161554" y="113953"/>
                </a:moveTo>
                <a:lnTo>
                  <a:pt x="188960" y="235118"/>
                </a:lnTo>
                <a:lnTo>
                  <a:pt x="151456" y="291373"/>
                </a:lnTo>
                <a:lnTo>
                  <a:pt x="124050" y="170208"/>
                </a:lnTo>
                <a:close/>
                <a:moveTo>
                  <a:pt x="334647" y="108183"/>
                </a:moveTo>
                <a:lnTo>
                  <a:pt x="426963" y="108183"/>
                </a:lnTo>
                <a:lnTo>
                  <a:pt x="392344" y="142802"/>
                </a:lnTo>
                <a:lnTo>
                  <a:pt x="300028" y="138475"/>
                </a:lnTo>
                <a:close/>
                <a:moveTo>
                  <a:pt x="261082" y="21637"/>
                </a:moveTo>
                <a:lnTo>
                  <a:pt x="265409" y="145687"/>
                </a:lnTo>
                <a:lnTo>
                  <a:pt x="216366" y="194730"/>
                </a:lnTo>
                <a:lnTo>
                  <a:pt x="216366" y="66353"/>
                </a:lnTo>
                <a:close/>
                <a:moveTo>
                  <a:pt x="320222" y="0"/>
                </a:moveTo>
                <a:lnTo>
                  <a:pt x="320222" y="93758"/>
                </a:lnTo>
                <a:lnTo>
                  <a:pt x="285603" y="128377"/>
                </a:lnTo>
                <a:lnTo>
                  <a:pt x="285603" y="34618"/>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54" name="任意多边形: 形状 14"/>
          <p:cNvSpPr/>
          <p:nvPr>
            <p:custDataLst>
              <p:tags r:id="rId11"/>
            </p:custDataLst>
          </p:nvPr>
        </p:nvSpPr>
        <p:spPr bwMode="auto">
          <a:xfrm>
            <a:off x="6631305" y="2397125"/>
            <a:ext cx="347980" cy="620395"/>
          </a:xfrm>
          <a:custGeom>
            <a:avLst/>
            <a:gdLst>
              <a:gd name="connsiteX0" fmla="*/ 254754 w 624576"/>
              <a:gd name="connsiteY0" fmla="*/ 1018361 h 1112120"/>
              <a:gd name="connsiteX1" fmla="*/ 258197 w 624576"/>
              <a:gd name="connsiteY1" fmla="*/ 1025306 h 1112120"/>
              <a:gd name="connsiteX2" fmla="*/ 0 w 624576"/>
              <a:gd name="connsiteY2" fmla="*/ 1112120 h 1112120"/>
              <a:gd name="connsiteX3" fmla="*/ 0 w 624576"/>
              <a:gd name="connsiteY3" fmla="*/ 1084340 h 1112120"/>
              <a:gd name="connsiteX4" fmla="*/ 254754 w 624576"/>
              <a:gd name="connsiteY4" fmla="*/ 1018361 h 1112120"/>
              <a:gd name="connsiteX5" fmla="*/ 327433 w 624576"/>
              <a:gd name="connsiteY5" fmla="*/ 977973 h 1112120"/>
              <a:gd name="connsiteX6" fmla="*/ 451483 w 624576"/>
              <a:gd name="connsiteY6" fmla="*/ 995283 h 1112120"/>
              <a:gd name="connsiteX7" fmla="*/ 399555 w 624576"/>
              <a:gd name="connsiteY7" fmla="*/ 1035671 h 1112120"/>
              <a:gd name="connsiteX8" fmla="*/ 275505 w 624576"/>
              <a:gd name="connsiteY8" fmla="*/ 1022689 h 1112120"/>
              <a:gd name="connsiteX9" fmla="*/ 535145 w 624576"/>
              <a:gd name="connsiteY9" fmla="*/ 884214 h 1112120"/>
              <a:gd name="connsiteX10" fmla="*/ 493314 w 624576"/>
              <a:gd name="connsiteY10" fmla="*/ 936142 h 1112120"/>
              <a:gd name="connsiteX11" fmla="*/ 364937 w 624576"/>
              <a:gd name="connsiteY11" fmla="*/ 946239 h 1112120"/>
              <a:gd name="connsiteX12" fmla="*/ 406768 w 624576"/>
              <a:gd name="connsiteY12" fmla="*/ 894311 h 1112120"/>
              <a:gd name="connsiteX13" fmla="*/ 320221 w 624576"/>
              <a:gd name="connsiteY13" fmla="*/ 832286 h 1112120"/>
              <a:gd name="connsiteX14" fmla="*/ 310124 w 624576"/>
              <a:gd name="connsiteY14" fmla="*/ 960663 h 1112120"/>
              <a:gd name="connsiteX15" fmla="*/ 258196 w 624576"/>
              <a:gd name="connsiteY15" fmla="*/ 1001052 h 1112120"/>
              <a:gd name="connsiteX16" fmla="*/ 268293 w 624576"/>
              <a:gd name="connsiteY16" fmla="*/ 877002 h 1112120"/>
              <a:gd name="connsiteX17" fmla="*/ 589959 w 624576"/>
              <a:gd name="connsiteY17" fmla="*/ 755837 h 1112120"/>
              <a:gd name="connsiteX18" fmla="*/ 562553 w 624576"/>
              <a:gd name="connsiteY18" fmla="*/ 817862 h 1112120"/>
              <a:gd name="connsiteX19" fmla="*/ 441387 w 624576"/>
              <a:gd name="connsiteY19" fmla="*/ 856808 h 1112120"/>
              <a:gd name="connsiteX20" fmla="*/ 473121 w 624576"/>
              <a:gd name="connsiteY20" fmla="*/ 794783 h 1112120"/>
              <a:gd name="connsiteX21" fmla="*/ 372149 w 624576"/>
              <a:gd name="connsiteY21" fmla="*/ 752952 h 1112120"/>
              <a:gd name="connsiteX22" fmla="*/ 389458 w 624576"/>
              <a:gd name="connsiteY22" fmla="*/ 877001 h 1112120"/>
              <a:gd name="connsiteX23" fmla="*/ 344742 w 624576"/>
              <a:gd name="connsiteY23" fmla="*/ 931814 h 1112120"/>
              <a:gd name="connsiteX24" fmla="*/ 330318 w 624576"/>
              <a:gd name="connsiteY24" fmla="*/ 807764 h 1112120"/>
              <a:gd name="connsiteX25" fmla="*/ 406767 w 624576"/>
              <a:gd name="connsiteY25" fmla="*/ 666406 h 1112120"/>
              <a:gd name="connsiteX26" fmla="*/ 448598 w 624576"/>
              <a:gd name="connsiteY26" fmla="*/ 783243 h 1112120"/>
              <a:gd name="connsiteX27" fmla="*/ 416864 w 624576"/>
              <a:gd name="connsiteY27" fmla="*/ 842383 h 1112120"/>
              <a:gd name="connsiteX28" fmla="*/ 376476 w 624576"/>
              <a:gd name="connsiteY28" fmla="*/ 725546 h 1112120"/>
              <a:gd name="connsiteX29" fmla="*/ 620249 w 624576"/>
              <a:gd name="connsiteY29" fmla="*/ 624575 h 1112120"/>
              <a:gd name="connsiteX30" fmla="*/ 602940 w 624576"/>
              <a:gd name="connsiteY30" fmla="*/ 686600 h 1112120"/>
              <a:gd name="connsiteX31" fmla="*/ 496199 w 624576"/>
              <a:gd name="connsiteY31" fmla="*/ 750068 h 1112120"/>
              <a:gd name="connsiteX32" fmla="*/ 510623 w 624576"/>
              <a:gd name="connsiteY32" fmla="*/ 683715 h 1112120"/>
              <a:gd name="connsiteX33" fmla="*/ 421192 w 624576"/>
              <a:gd name="connsiteY33" fmla="*/ 569762 h 1112120"/>
              <a:gd name="connsiteX34" fmla="*/ 486103 w 624576"/>
              <a:gd name="connsiteY34" fmla="*/ 676502 h 1112120"/>
              <a:gd name="connsiteX35" fmla="*/ 468794 w 624576"/>
              <a:gd name="connsiteY35" fmla="*/ 742855 h 1112120"/>
              <a:gd name="connsiteX36" fmla="*/ 403883 w 624576"/>
              <a:gd name="connsiteY36" fmla="*/ 634672 h 1112120"/>
              <a:gd name="connsiteX37" fmla="*/ 624576 w 624576"/>
              <a:gd name="connsiteY37" fmla="*/ 486101 h 1112120"/>
              <a:gd name="connsiteX38" fmla="*/ 620249 w 624576"/>
              <a:gd name="connsiteY38" fmla="*/ 552453 h 1112120"/>
              <a:gd name="connsiteX39" fmla="*/ 523605 w 624576"/>
              <a:gd name="connsiteY39" fmla="*/ 634673 h 1112120"/>
              <a:gd name="connsiteX40" fmla="*/ 527932 w 624576"/>
              <a:gd name="connsiteY40" fmla="*/ 569763 h 1112120"/>
              <a:gd name="connsiteX41" fmla="*/ 416865 w 624576"/>
              <a:gd name="connsiteY41" fmla="*/ 476004 h 1112120"/>
              <a:gd name="connsiteX42" fmla="*/ 503411 w 624576"/>
              <a:gd name="connsiteY42" fmla="*/ 566877 h 1112120"/>
              <a:gd name="connsiteX43" fmla="*/ 500526 w 624576"/>
              <a:gd name="connsiteY43" fmla="*/ 634672 h 1112120"/>
              <a:gd name="connsiteX44" fmla="*/ 413980 w 624576"/>
              <a:gd name="connsiteY44" fmla="*/ 542356 h 1112120"/>
              <a:gd name="connsiteX45" fmla="*/ 393786 w 624576"/>
              <a:gd name="connsiteY45" fmla="*/ 383688 h 1112120"/>
              <a:gd name="connsiteX46" fmla="*/ 496199 w 624576"/>
              <a:gd name="connsiteY46" fmla="*/ 455810 h 1112120"/>
              <a:gd name="connsiteX47" fmla="*/ 506296 w 624576"/>
              <a:gd name="connsiteY47" fmla="*/ 520720 h 1112120"/>
              <a:gd name="connsiteX48" fmla="*/ 403883 w 624576"/>
              <a:gd name="connsiteY48" fmla="*/ 452925 h 1112120"/>
              <a:gd name="connsiteX49" fmla="*/ 597169 w 624576"/>
              <a:gd name="connsiteY49" fmla="*/ 349070 h 1112120"/>
              <a:gd name="connsiteX50" fmla="*/ 607266 w 624576"/>
              <a:gd name="connsiteY50" fmla="*/ 418307 h 1112120"/>
              <a:gd name="connsiteX51" fmla="*/ 530817 w 624576"/>
              <a:gd name="connsiteY51" fmla="*/ 517836 h 1112120"/>
              <a:gd name="connsiteX52" fmla="*/ 520720 w 624576"/>
              <a:gd name="connsiteY52" fmla="*/ 452926 h 1112120"/>
              <a:gd name="connsiteX53" fmla="*/ 347628 w 624576"/>
              <a:gd name="connsiteY53" fmla="*/ 300027 h 1112120"/>
              <a:gd name="connsiteX54" fmla="*/ 465908 w 624576"/>
              <a:gd name="connsiteY54" fmla="*/ 349070 h 1112120"/>
              <a:gd name="connsiteX55" fmla="*/ 488987 w 624576"/>
              <a:gd name="connsiteY55" fmla="*/ 411095 h 1112120"/>
              <a:gd name="connsiteX56" fmla="*/ 372149 w 624576"/>
              <a:gd name="connsiteY56" fmla="*/ 362052 h 1112120"/>
              <a:gd name="connsiteX57" fmla="*/ 540915 w 624576"/>
              <a:gd name="connsiteY57" fmla="*/ 223577 h 1112120"/>
              <a:gd name="connsiteX58" fmla="*/ 565437 w 624576"/>
              <a:gd name="connsiteY58" fmla="*/ 287044 h 1112120"/>
              <a:gd name="connsiteX59" fmla="*/ 513509 w 624576"/>
              <a:gd name="connsiteY59" fmla="*/ 400997 h 1112120"/>
              <a:gd name="connsiteX60" fmla="*/ 488987 w 624576"/>
              <a:gd name="connsiteY60" fmla="*/ 338972 h 1112120"/>
              <a:gd name="connsiteX61" fmla="*/ 289930 w 624576"/>
              <a:gd name="connsiteY61" fmla="*/ 223577 h 1112120"/>
              <a:gd name="connsiteX62" fmla="*/ 413980 w 624576"/>
              <a:gd name="connsiteY62" fmla="*/ 248098 h 1112120"/>
              <a:gd name="connsiteX63" fmla="*/ 451483 w 624576"/>
              <a:gd name="connsiteY63" fmla="*/ 304354 h 1112120"/>
              <a:gd name="connsiteX64" fmla="*/ 327433 w 624576"/>
              <a:gd name="connsiteY64" fmla="*/ 282717 h 1112120"/>
              <a:gd name="connsiteX65" fmla="*/ 341858 w 624576"/>
              <a:gd name="connsiteY65" fmla="*/ 161553 h 1112120"/>
              <a:gd name="connsiteX66" fmla="*/ 389459 w 624576"/>
              <a:gd name="connsiteY66" fmla="*/ 206269 h 1112120"/>
              <a:gd name="connsiteX67" fmla="*/ 262524 w 624576"/>
              <a:gd name="connsiteY67" fmla="*/ 213481 h 1112120"/>
              <a:gd name="connsiteX68" fmla="*/ 217808 w 624576"/>
              <a:gd name="connsiteY68" fmla="*/ 165880 h 1112120"/>
              <a:gd name="connsiteX69" fmla="*/ 461580 w 624576"/>
              <a:gd name="connsiteY69" fmla="*/ 109625 h 1112120"/>
              <a:gd name="connsiteX70" fmla="*/ 500526 w 624576"/>
              <a:gd name="connsiteY70" fmla="*/ 165880 h 1112120"/>
              <a:gd name="connsiteX71" fmla="*/ 473120 w 624576"/>
              <a:gd name="connsiteY71" fmla="*/ 289930 h 1112120"/>
              <a:gd name="connsiteX72" fmla="*/ 434174 w 624576"/>
              <a:gd name="connsiteY72" fmla="*/ 235117 h 1112120"/>
              <a:gd name="connsiteX73" fmla="*/ 289930 w 624576"/>
              <a:gd name="connsiteY73" fmla="*/ 103855 h 1112120"/>
              <a:gd name="connsiteX74" fmla="*/ 324549 w 624576"/>
              <a:gd name="connsiteY74" fmla="*/ 138473 h 1112120"/>
              <a:gd name="connsiteX75" fmla="*/ 235118 w 624576"/>
              <a:gd name="connsiteY75" fmla="*/ 141358 h 1112120"/>
              <a:gd name="connsiteX76" fmla="*/ 200499 w 624576"/>
              <a:gd name="connsiteY76" fmla="*/ 106740 h 1112120"/>
              <a:gd name="connsiteX77" fmla="*/ 362052 w 624576"/>
              <a:gd name="connsiteY77" fmla="*/ 17309 h 1112120"/>
              <a:gd name="connsiteX78" fmla="*/ 409653 w 624576"/>
              <a:gd name="connsiteY78" fmla="*/ 64909 h 1112120"/>
              <a:gd name="connsiteX79" fmla="*/ 406768 w 624576"/>
              <a:gd name="connsiteY79" fmla="*/ 190402 h 1112120"/>
              <a:gd name="connsiteX80" fmla="*/ 359167 w 624576"/>
              <a:gd name="connsiteY80" fmla="*/ 144244 h 1112120"/>
              <a:gd name="connsiteX81" fmla="*/ 302912 w 624576"/>
              <a:gd name="connsiteY81" fmla="*/ 0 h 1112120"/>
              <a:gd name="connsiteX82" fmla="*/ 337531 w 624576"/>
              <a:gd name="connsiteY82" fmla="*/ 34618 h 1112120"/>
              <a:gd name="connsiteX83" fmla="*/ 337531 w 624576"/>
              <a:gd name="connsiteY83" fmla="*/ 124050 h 1112120"/>
              <a:gd name="connsiteX84" fmla="*/ 302912 w 624576"/>
              <a:gd name="connsiteY84" fmla="*/ 89431 h 111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4576" h="1112120">
                <a:moveTo>
                  <a:pt x="254754" y="1018361"/>
                </a:moveTo>
                <a:lnTo>
                  <a:pt x="258197" y="1025306"/>
                </a:lnTo>
                <a:cubicBezTo>
                  <a:pt x="182459" y="1073922"/>
                  <a:pt x="92951" y="1105175"/>
                  <a:pt x="0" y="1112120"/>
                </a:cubicBezTo>
                <a:cubicBezTo>
                  <a:pt x="0" y="1084340"/>
                  <a:pt x="0" y="1084340"/>
                  <a:pt x="0" y="1084340"/>
                </a:cubicBezTo>
                <a:cubicBezTo>
                  <a:pt x="86066" y="1084340"/>
                  <a:pt x="175574" y="1063504"/>
                  <a:pt x="254754" y="1018361"/>
                </a:cubicBezTo>
                <a:close/>
                <a:moveTo>
                  <a:pt x="327433" y="977973"/>
                </a:moveTo>
                <a:lnTo>
                  <a:pt x="451483" y="995283"/>
                </a:lnTo>
                <a:lnTo>
                  <a:pt x="399555" y="1035671"/>
                </a:lnTo>
                <a:lnTo>
                  <a:pt x="275505" y="1022689"/>
                </a:lnTo>
                <a:close/>
                <a:moveTo>
                  <a:pt x="535145" y="884214"/>
                </a:moveTo>
                <a:lnTo>
                  <a:pt x="493314" y="936142"/>
                </a:lnTo>
                <a:lnTo>
                  <a:pt x="364937" y="946239"/>
                </a:lnTo>
                <a:lnTo>
                  <a:pt x="406768" y="894311"/>
                </a:lnTo>
                <a:close/>
                <a:moveTo>
                  <a:pt x="320221" y="832286"/>
                </a:moveTo>
                <a:lnTo>
                  <a:pt x="310124" y="960663"/>
                </a:lnTo>
                <a:lnTo>
                  <a:pt x="258196" y="1001052"/>
                </a:lnTo>
                <a:lnTo>
                  <a:pt x="268293" y="877002"/>
                </a:lnTo>
                <a:close/>
                <a:moveTo>
                  <a:pt x="589959" y="755837"/>
                </a:moveTo>
                <a:lnTo>
                  <a:pt x="562553" y="817862"/>
                </a:lnTo>
                <a:lnTo>
                  <a:pt x="441387" y="856808"/>
                </a:lnTo>
                <a:lnTo>
                  <a:pt x="473121" y="794783"/>
                </a:lnTo>
                <a:close/>
                <a:moveTo>
                  <a:pt x="372149" y="752952"/>
                </a:moveTo>
                <a:lnTo>
                  <a:pt x="389458" y="877001"/>
                </a:lnTo>
                <a:lnTo>
                  <a:pt x="344742" y="931814"/>
                </a:lnTo>
                <a:lnTo>
                  <a:pt x="330318" y="807764"/>
                </a:lnTo>
                <a:close/>
                <a:moveTo>
                  <a:pt x="406767" y="666406"/>
                </a:moveTo>
                <a:lnTo>
                  <a:pt x="448598" y="783243"/>
                </a:lnTo>
                <a:lnTo>
                  <a:pt x="416864" y="842383"/>
                </a:lnTo>
                <a:lnTo>
                  <a:pt x="376476" y="725546"/>
                </a:lnTo>
                <a:close/>
                <a:moveTo>
                  <a:pt x="620249" y="624575"/>
                </a:moveTo>
                <a:lnTo>
                  <a:pt x="602940" y="686600"/>
                </a:lnTo>
                <a:lnTo>
                  <a:pt x="496199" y="750068"/>
                </a:lnTo>
                <a:lnTo>
                  <a:pt x="510623" y="683715"/>
                </a:lnTo>
                <a:close/>
                <a:moveTo>
                  <a:pt x="421192" y="569762"/>
                </a:moveTo>
                <a:lnTo>
                  <a:pt x="486103" y="676502"/>
                </a:lnTo>
                <a:lnTo>
                  <a:pt x="468794" y="742855"/>
                </a:lnTo>
                <a:lnTo>
                  <a:pt x="403883" y="634672"/>
                </a:lnTo>
                <a:close/>
                <a:moveTo>
                  <a:pt x="624576" y="486101"/>
                </a:moveTo>
                <a:lnTo>
                  <a:pt x="620249" y="552453"/>
                </a:lnTo>
                <a:lnTo>
                  <a:pt x="523605" y="634673"/>
                </a:lnTo>
                <a:lnTo>
                  <a:pt x="527932" y="569763"/>
                </a:lnTo>
                <a:close/>
                <a:moveTo>
                  <a:pt x="416865" y="476004"/>
                </a:moveTo>
                <a:lnTo>
                  <a:pt x="503411" y="566877"/>
                </a:lnTo>
                <a:lnTo>
                  <a:pt x="500526" y="634672"/>
                </a:lnTo>
                <a:lnTo>
                  <a:pt x="413980" y="542356"/>
                </a:lnTo>
                <a:close/>
                <a:moveTo>
                  <a:pt x="393786" y="383688"/>
                </a:moveTo>
                <a:lnTo>
                  <a:pt x="496199" y="455810"/>
                </a:lnTo>
                <a:lnTo>
                  <a:pt x="506296" y="520720"/>
                </a:lnTo>
                <a:lnTo>
                  <a:pt x="403883" y="452925"/>
                </a:lnTo>
                <a:close/>
                <a:moveTo>
                  <a:pt x="597169" y="349070"/>
                </a:moveTo>
                <a:lnTo>
                  <a:pt x="607266" y="418307"/>
                </a:lnTo>
                <a:lnTo>
                  <a:pt x="530817" y="517836"/>
                </a:lnTo>
                <a:lnTo>
                  <a:pt x="520720" y="452926"/>
                </a:lnTo>
                <a:close/>
                <a:moveTo>
                  <a:pt x="347628" y="300027"/>
                </a:moveTo>
                <a:lnTo>
                  <a:pt x="465908" y="349070"/>
                </a:lnTo>
                <a:lnTo>
                  <a:pt x="488987" y="411095"/>
                </a:lnTo>
                <a:lnTo>
                  <a:pt x="372149" y="362052"/>
                </a:lnTo>
                <a:close/>
                <a:moveTo>
                  <a:pt x="540915" y="223577"/>
                </a:moveTo>
                <a:lnTo>
                  <a:pt x="565437" y="287044"/>
                </a:lnTo>
                <a:lnTo>
                  <a:pt x="513509" y="400997"/>
                </a:lnTo>
                <a:lnTo>
                  <a:pt x="488987" y="338972"/>
                </a:lnTo>
                <a:close/>
                <a:moveTo>
                  <a:pt x="289930" y="223577"/>
                </a:moveTo>
                <a:lnTo>
                  <a:pt x="413980" y="248098"/>
                </a:lnTo>
                <a:lnTo>
                  <a:pt x="451483" y="304354"/>
                </a:lnTo>
                <a:lnTo>
                  <a:pt x="327433" y="282717"/>
                </a:lnTo>
                <a:close/>
                <a:moveTo>
                  <a:pt x="341858" y="161553"/>
                </a:moveTo>
                <a:lnTo>
                  <a:pt x="389459" y="206269"/>
                </a:lnTo>
                <a:lnTo>
                  <a:pt x="262524" y="213481"/>
                </a:lnTo>
                <a:lnTo>
                  <a:pt x="217808" y="165880"/>
                </a:lnTo>
                <a:close/>
                <a:moveTo>
                  <a:pt x="461580" y="109625"/>
                </a:moveTo>
                <a:lnTo>
                  <a:pt x="500526" y="165880"/>
                </a:lnTo>
                <a:lnTo>
                  <a:pt x="473120" y="289930"/>
                </a:lnTo>
                <a:lnTo>
                  <a:pt x="434174" y="235117"/>
                </a:lnTo>
                <a:close/>
                <a:moveTo>
                  <a:pt x="289930" y="103855"/>
                </a:moveTo>
                <a:lnTo>
                  <a:pt x="324549" y="138473"/>
                </a:lnTo>
                <a:lnTo>
                  <a:pt x="235118" y="141358"/>
                </a:lnTo>
                <a:lnTo>
                  <a:pt x="200499" y="106740"/>
                </a:lnTo>
                <a:close/>
                <a:moveTo>
                  <a:pt x="362052" y="17309"/>
                </a:moveTo>
                <a:lnTo>
                  <a:pt x="409653" y="64909"/>
                </a:lnTo>
                <a:lnTo>
                  <a:pt x="406768" y="190402"/>
                </a:lnTo>
                <a:lnTo>
                  <a:pt x="359167" y="144244"/>
                </a:lnTo>
                <a:close/>
                <a:moveTo>
                  <a:pt x="302912" y="0"/>
                </a:moveTo>
                <a:lnTo>
                  <a:pt x="337531" y="34618"/>
                </a:lnTo>
                <a:lnTo>
                  <a:pt x="337531" y="124050"/>
                </a:lnTo>
                <a:lnTo>
                  <a:pt x="302912" y="89431"/>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55" name="任意多边形: 形状 15"/>
          <p:cNvSpPr/>
          <p:nvPr>
            <p:custDataLst>
              <p:tags r:id="rId12"/>
            </p:custDataLst>
          </p:nvPr>
        </p:nvSpPr>
        <p:spPr bwMode="auto">
          <a:xfrm>
            <a:off x="5264150" y="2394585"/>
            <a:ext cx="353695" cy="622935"/>
          </a:xfrm>
          <a:custGeom>
            <a:avLst/>
            <a:gdLst>
              <a:gd name="connsiteX0" fmla="*/ 378496 w 634673"/>
              <a:gd name="connsiteY0" fmla="*/ 1022689 h 1116448"/>
              <a:gd name="connsiteX1" fmla="*/ 634673 w 634673"/>
              <a:gd name="connsiteY1" fmla="*/ 1088668 h 1116448"/>
              <a:gd name="connsiteX2" fmla="*/ 631211 w 634673"/>
              <a:gd name="connsiteY2" fmla="*/ 1116448 h 1116448"/>
              <a:gd name="connsiteX3" fmla="*/ 375034 w 634673"/>
              <a:gd name="connsiteY3" fmla="*/ 1029634 h 1116448"/>
              <a:gd name="connsiteX4" fmla="*/ 300028 w 634673"/>
              <a:gd name="connsiteY4" fmla="*/ 982301 h 1116448"/>
              <a:gd name="connsiteX5" fmla="*/ 351956 w 634673"/>
              <a:gd name="connsiteY5" fmla="*/ 1022690 h 1116448"/>
              <a:gd name="connsiteX6" fmla="*/ 223579 w 634673"/>
              <a:gd name="connsiteY6" fmla="*/ 1039999 h 1116448"/>
              <a:gd name="connsiteX7" fmla="*/ 171651 w 634673"/>
              <a:gd name="connsiteY7" fmla="*/ 995283 h 1116448"/>
              <a:gd name="connsiteX8" fmla="*/ 89431 w 634673"/>
              <a:gd name="connsiteY8" fmla="*/ 885657 h 1116448"/>
              <a:gd name="connsiteX9" fmla="*/ 216366 w 634673"/>
              <a:gd name="connsiteY9" fmla="*/ 898639 h 1116448"/>
              <a:gd name="connsiteX10" fmla="*/ 258197 w 634673"/>
              <a:gd name="connsiteY10" fmla="*/ 950567 h 1116448"/>
              <a:gd name="connsiteX11" fmla="*/ 134147 w 634673"/>
              <a:gd name="connsiteY11" fmla="*/ 936143 h 1116448"/>
              <a:gd name="connsiteX12" fmla="*/ 305797 w 634673"/>
              <a:gd name="connsiteY12" fmla="*/ 836614 h 1116448"/>
              <a:gd name="connsiteX13" fmla="*/ 357725 w 634673"/>
              <a:gd name="connsiteY13" fmla="*/ 878445 h 1116448"/>
              <a:gd name="connsiteX14" fmla="*/ 364937 w 634673"/>
              <a:gd name="connsiteY14" fmla="*/ 1005380 h 1116448"/>
              <a:gd name="connsiteX15" fmla="*/ 313009 w 634673"/>
              <a:gd name="connsiteY15" fmla="*/ 960664 h 1116448"/>
              <a:gd name="connsiteX16" fmla="*/ 34619 w 634673"/>
              <a:gd name="connsiteY16" fmla="*/ 760165 h 1116448"/>
              <a:gd name="connsiteX17" fmla="*/ 154342 w 634673"/>
              <a:gd name="connsiteY17" fmla="*/ 799111 h 1116448"/>
              <a:gd name="connsiteX18" fmla="*/ 181748 w 634673"/>
              <a:gd name="connsiteY18" fmla="*/ 856809 h 1116448"/>
              <a:gd name="connsiteX19" fmla="*/ 62025 w 634673"/>
              <a:gd name="connsiteY19" fmla="*/ 819306 h 1116448"/>
              <a:gd name="connsiteX20" fmla="*/ 255312 w 634673"/>
              <a:gd name="connsiteY20" fmla="*/ 757280 h 1116448"/>
              <a:gd name="connsiteX21" fmla="*/ 295701 w 634673"/>
              <a:gd name="connsiteY21" fmla="*/ 809208 h 1116448"/>
              <a:gd name="connsiteX22" fmla="*/ 278392 w 634673"/>
              <a:gd name="connsiteY22" fmla="*/ 933257 h 1116448"/>
              <a:gd name="connsiteX23" fmla="*/ 238003 w 634673"/>
              <a:gd name="connsiteY23" fmla="*/ 881330 h 1116448"/>
              <a:gd name="connsiteX24" fmla="*/ 220694 w 634673"/>
              <a:gd name="connsiteY24" fmla="*/ 667849 h 1116448"/>
              <a:gd name="connsiteX25" fmla="*/ 248100 w 634673"/>
              <a:gd name="connsiteY25" fmla="*/ 729874 h 1116448"/>
              <a:gd name="connsiteX26" fmla="*/ 206269 w 634673"/>
              <a:gd name="connsiteY26" fmla="*/ 846711 h 1116448"/>
              <a:gd name="connsiteX27" fmla="*/ 175978 w 634673"/>
              <a:gd name="connsiteY27" fmla="*/ 784687 h 1116448"/>
              <a:gd name="connsiteX28" fmla="*/ 2885 w 634673"/>
              <a:gd name="connsiteY28" fmla="*/ 626018 h 1116448"/>
              <a:gd name="connsiteX29" fmla="*/ 113954 w 634673"/>
              <a:gd name="connsiteY29" fmla="*/ 688043 h 1116448"/>
              <a:gd name="connsiteX30" fmla="*/ 131263 w 634673"/>
              <a:gd name="connsiteY30" fmla="*/ 754395 h 1116448"/>
              <a:gd name="connsiteX31" fmla="*/ 20194 w 634673"/>
              <a:gd name="connsiteY31" fmla="*/ 690928 h 1116448"/>
              <a:gd name="connsiteX32" fmla="*/ 203385 w 634673"/>
              <a:gd name="connsiteY32" fmla="*/ 574090 h 1116448"/>
              <a:gd name="connsiteX33" fmla="*/ 220694 w 634673"/>
              <a:gd name="connsiteY33" fmla="*/ 639000 h 1116448"/>
              <a:gd name="connsiteX34" fmla="*/ 154341 w 634673"/>
              <a:gd name="connsiteY34" fmla="*/ 747183 h 1116448"/>
              <a:gd name="connsiteX35" fmla="*/ 137032 w 634673"/>
              <a:gd name="connsiteY35" fmla="*/ 680831 h 1116448"/>
              <a:gd name="connsiteX36" fmla="*/ 0 w 634673"/>
              <a:gd name="connsiteY36" fmla="*/ 487544 h 1116448"/>
              <a:gd name="connsiteX37" fmla="*/ 96644 w 634673"/>
              <a:gd name="connsiteY37" fmla="*/ 571206 h 1116448"/>
              <a:gd name="connsiteX38" fmla="*/ 99529 w 634673"/>
              <a:gd name="connsiteY38" fmla="*/ 639000 h 1116448"/>
              <a:gd name="connsiteX39" fmla="*/ 2885 w 634673"/>
              <a:gd name="connsiteY39" fmla="*/ 556781 h 1116448"/>
              <a:gd name="connsiteX40" fmla="*/ 210597 w 634673"/>
              <a:gd name="connsiteY40" fmla="*/ 477447 h 1116448"/>
              <a:gd name="connsiteX41" fmla="*/ 210597 w 634673"/>
              <a:gd name="connsiteY41" fmla="*/ 546684 h 1116448"/>
              <a:gd name="connsiteX42" fmla="*/ 124050 w 634673"/>
              <a:gd name="connsiteY42" fmla="*/ 636115 h 1116448"/>
              <a:gd name="connsiteX43" fmla="*/ 119723 w 634673"/>
              <a:gd name="connsiteY43" fmla="*/ 571206 h 1116448"/>
              <a:gd name="connsiteX44" fmla="*/ 233676 w 634673"/>
              <a:gd name="connsiteY44" fmla="*/ 388016 h 1116448"/>
              <a:gd name="connsiteX45" fmla="*/ 220694 w 634673"/>
              <a:gd name="connsiteY45" fmla="*/ 452926 h 1116448"/>
              <a:gd name="connsiteX46" fmla="*/ 116838 w 634673"/>
              <a:gd name="connsiteY46" fmla="*/ 525048 h 1116448"/>
              <a:gd name="connsiteX47" fmla="*/ 126935 w 634673"/>
              <a:gd name="connsiteY47" fmla="*/ 457253 h 1116448"/>
              <a:gd name="connsiteX48" fmla="*/ 27406 w 634673"/>
              <a:gd name="connsiteY48" fmla="*/ 353398 h 1116448"/>
              <a:gd name="connsiteX49" fmla="*/ 102413 w 634673"/>
              <a:gd name="connsiteY49" fmla="*/ 452927 h 1116448"/>
              <a:gd name="connsiteX50" fmla="*/ 92316 w 634673"/>
              <a:gd name="connsiteY50" fmla="*/ 519279 h 1116448"/>
              <a:gd name="connsiteX51" fmla="*/ 17309 w 634673"/>
              <a:gd name="connsiteY51" fmla="*/ 418308 h 1116448"/>
              <a:gd name="connsiteX52" fmla="*/ 275506 w 634673"/>
              <a:gd name="connsiteY52" fmla="*/ 301470 h 1116448"/>
              <a:gd name="connsiteX53" fmla="*/ 250985 w 634673"/>
              <a:gd name="connsiteY53" fmla="*/ 363495 h 1116448"/>
              <a:gd name="connsiteX54" fmla="*/ 134147 w 634673"/>
              <a:gd name="connsiteY54" fmla="*/ 411095 h 1116448"/>
              <a:gd name="connsiteX55" fmla="*/ 158668 w 634673"/>
              <a:gd name="connsiteY55" fmla="*/ 349071 h 1116448"/>
              <a:gd name="connsiteX56" fmla="*/ 334646 w 634673"/>
              <a:gd name="connsiteY56" fmla="*/ 227905 h 1116448"/>
              <a:gd name="connsiteX57" fmla="*/ 300028 w 634673"/>
              <a:gd name="connsiteY57" fmla="*/ 284161 h 1116448"/>
              <a:gd name="connsiteX58" fmla="*/ 175978 w 634673"/>
              <a:gd name="connsiteY58" fmla="*/ 308682 h 1116448"/>
              <a:gd name="connsiteX59" fmla="*/ 210596 w 634673"/>
              <a:gd name="connsiteY59" fmla="*/ 249542 h 1116448"/>
              <a:gd name="connsiteX60" fmla="*/ 82220 w 634673"/>
              <a:gd name="connsiteY60" fmla="*/ 225020 h 1116448"/>
              <a:gd name="connsiteX61" fmla="*/ 134148 w 634673"/>
              <a:gd name="connsiteY61" fmla="*/ 338972 h 1116448"/>
              <a:gd name="connsiteX62" fmla="*/ 109626 w 634673"/>
              <a:gd name="connsiteY62" fmla="*/ 400997 h 1116448"/>
              <a:gd name="connsiteX63" fmla="*/ 57698 w 634673"/>
              <a:gd name="connsiteY63" fmla="*/ 287045 h 1116448"/>
              <a:gd name="connsiteX64" fmla="*/ 282718 w 634673"/>
              <a:gd name="connsiteY64" fmla="*/ 162996 h 1116448"/>
              <a:gd name="connsiteX65" fmla="*/ 409653 w 634673"/>
              <a:gd name="connsiteY65" fmla="*/ 165881 h 1116448"/>
              <a:gd name="connsiteX66" fmla="*/ 362052 w 634673"/>
              <a:gd name="connsiteY66" fmla="*/ 214924 h 1116448"/>
              <a:gd name="connsiteX67" fmla="*/ 233675 w 634673"/>
              <a:gd name="connsiteY67" fmla="*/ 210597 h 1116448"/>
              <a:gd name="connsiteX68" fmla="*/ 161554 w 634673"/>
              <a:gd name="connsiteY68" fmla="*/ 113953 h 1116448"/>
              <a:gd name="connsiteX69" fmla="*/ 188960 w 634673"/>
              <a:gd name="connsiteY69" fmla="*/ 235118 h 1116448"/>
              <a:gd name="connsiteX70" fmla="*/ 151456 w 634673"/>
              <a:gd name="connsiteY70" fmla="*/ 291373 h 1116448"/>
              <a:gd name="connsiteX71" fmla="*/ 124050 w 634673"/>
              <a:gd name="connsiteY71" fmla="*/ 170208 h 1116448"/>
              <a:gd name="connsiteX72" fmla="*/ 334647 w 634673"/>
              <a:gd name="connsiteY72" fmla="*/ 108183 h 1116448"/>
              <a:gd name="connsiteX73" fmla="*/ 426963 w 634673"/>
              <a:gd name="connsiteY73" fmla="*/ 108183 h 1116448"/>
              <a:gd name="connsiteX74" fmla="*/ 392344 w 634673"/>
              <a:gd name="connsiteY74" fmla="*/ 142802 h 1116448"/>
              <a:gd name="connsiteX75" fmla="*/ 300028 w 634673"/>
              <a:gd name="connsiteY75" fmla="*/ 138475 h 1116448"/>
              <a:gd name="connsiteX76" fmla="*/ 261082 w 634673"/>
              <a:gd name="connsiteY76" fmla="*/ 21637 h 1116448"/>
              <a:gd name="connsiteX77" fmla="*/ 265409 w 634673"/>
              <a:gd name="connsiteY77" fmla="*/ 145687 h 1116448"/>
              <a:gd name="connsiteX78" fmla="*/ 216366 w 634673"/>
              <a:gd name="connsiteY78" fmla="*/ 194730 h 1116448"/>
              <a:gd name="connsiteX79" fmla="*/ 216366 w 634673"/>
              <a:gd name="connsiteY79" fmla="*/ 66353 h 1116448"/>
              <a:gd name="connsiteX80" fmla="*/ 320222 w 634673"/>
              <a:gd name="connsiteY80" fmla="*/ 0 h 1116448"/>
              <a:gd name="connsiteX81" fmla="*/ 320222 w 634673"/>
              <a:gd name="connsiteY81" fmla="*/ 93758 h 1116448"/>
              <a:gd name="connsiteX82" fmla="*/ 285603 w 634673"/>
              <a:gd name="connsiteY82" fmla="*/ 128377 h 1116448"/>
              <a:gd name="connsiteX83" fmla="*/ 285603 w 634673"/>
              <a:gd name="connsiteY83" fmla="*/ 34618 h 11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34673" h="1116448">
                <a:moveTo>
                  <a:pt x="378496" y="1022689"/>
                </a:moveTo>
                <a:cubicBezTo>
                  <a:pt x="458118" y="1067832"/>
                  <a:pt x="544665" y="1088668"/>
                  <a:pt x="634673" y="1088668"/>
                </a:cubicBezTo>
                <a:cubicBezTo>
                  <a:pt x="631211" y="1116448"/>
                  <a:pt x="631211" y="1116448"/>
                  <a:pt x="631211" y="1116448"/>
                </a:cubicBezTo>
                <a:cubicBezTo>
                  <a:pt x="541203" y="1109503"/>
                  <a:pt x="451195" y="1078250"/>
                  <a:pt x="375034" y="1029634"/>
                </a:cubicBezTo>
                <a:close/>
                <a:moveTo>
                  <a:pt x="300028" y="982301"/>
                </a:moveTo>
                <a:lnTo>
                  <a:pt x="351956" y="1022690"/>
                </a:lnTo>
                <a:lnTo>
                  <a:pt x="223579" y="1039999"/>
                </a:lnTo>
                <a:lnTo>
                  <a:pt x="171651" y="995283"/>
                </a:lnTo>
                <a:close/>
                <a:moveTo>
                  <a:pt x="89431" y="885657"/>
                </a:moveTo>
                <a:lnTo>
                  <a:pt x="216366" y="898639"/>
                </a:lnTo>
                <a:lnTo>
                  <a:pt x="258197" y="950567"/>
                </a:lnTo>
                <a:lnTo>
                  <a:pt x="134147" y="936143"/>
                </a:lnTo>
                <a:close/>
                <a:moveTo>
                  <a:pt x="305797" y="836614"/>
                </a:moveTo>
                <a:lnTo>
                  <a:pt x="357725" y="878445"/>
                </a:lnTo>
                <a:lnTo>
                  <a:pt x="364937" y="1005380"/>
                </a:lnTo>
                <a:lnTo>
                  <a:pt x="313009" y="960664"/>
                </a:lnTo>
                <a:close/>
                <a:moveTo>
                  <a:pt x="34619" y="760165"/>
                </a:moveTo>
                <a:lnTo>
                  <a:pt x="154342" y="799111"/>
                </a:lnTo>
                <a:lnTo>
                  <a:pt x="181748" y="856809"/>
                </a:lnTo>
                <a:lnTo>
                  <a:pt x="62025" y="819306"/>
                </a:lnTo>
                <a:close/>
                <a:moveTo>
                  <a:pt x="255312" y="757280"/>
                </a:moveTo>
                <a:lnTo>
                  <a:pt x="295701" y="809208"/>
                </a:lnTo>
                <a:lnTo>
                  <a:pt x="278392" y="933257"/>
                </a:lnTo>
                <a:lnTo>
                  <a:pt x="238003" y="881330"/>
                </a:lnTo>
                <a:close/>
                <a:moveTo>
                  <a:pt x="220694" y="667849"/>
                </a:moveTo>
                <a:lnTo>
                  <a:pt x="248100" y="729874"/>
                </a:lnTo>
                <a:lnTo>
                  <a:pt x="206269" y="846711"/>
                </a:lnTo>
                <a:lnTo>
                  <a:pt x="175978" y="784687"/>
                </a:lnTo>
                <a:close/>
                <a:moveTo>
                  <a:pt x="2885" y="626018"/>
                </a:moveTo>
                <a:lnTo>
                  <a:pt x="113954" y="688043"/>
                </a:lnTo>
                <a:lnTo>
                  <a:pt x="131263" y="754395"/>
                </a:lnTo>
                <a:lnTo>
                  <a:pt x="20194" y="690928"/>
                </a:lnTo>
                <a:close/>
                <a:moveTo>
                  <a:pt x="203385" y="574090"/>
                </a:moveTo>
                <a:lnTo>
                  <a:pt x="220694" y="639000"/>
                </a:lnTo>
                <a:lnTo>
                  <a:pt x="154341" y="747183"/>
                </a:lnTo>
                <a:lnTo>
                  <a:pt x="137032" y="680831"/>
                </a:lnTo>
                <a:close/>
                <a:moveTo>
                  <a:pt x="0" y="487544"/>
                </a:moveTo>
                <a:lnTo>
                  <a:pt x="96644" y="571206"/>
                </a:lnTo>
                <a:lnTo>
                  <a:pt x="99529" y="639000"/>
                </a:lnTo>
                <a:lnTo>
                  <a:pt x="2885" y="556781"/>
                </a:lnTo>
                <a:close/>
                <a:moveTo>
                  <a:pt x="210597" y="477447"/>
                </a:moveTo>
                <a:lnTo>
                  <a:pt x="210597" y="546684"/>
                </a:lnTo>
                <a:lnTo>
                  <a:pt x="124050" y="636115"/>
                </a:lnTo>
                <a:lnTo>
                  <a:pt x="119723" y="571206"/>
                </a:lnTo>
                <a:close/>
                <a:moveTo>
                  <a:pt x="233676" y="388016"/>
                </a:moveTo>
                <a:lnTo>
                  <a:pt x="220694" y="452926"/>
                </a:lnTo>
                <a:lnTo>
                  <a:pt x="116838" y="525048"/>
                </a:lnTo>
                <a:lnTo>
                  <a:pt x="126935" y="457253"/>
                </a:lnTo>
                <a:close/>
                <a:moveTo>
                  <a:pt x="27406" y="353398"/>
                </a:moveTo>
                <a:lnTo>
                  <a:pt x="102413" y="452927"/>
                </a:lnTo>
                <a:lnTo>
                  <a:pt x="92316" y="519279"/>
                </a:lnTo>
                <a:lnTo>
                  <a:pt x="17309" y="418308"/>
                </a:lnTo>
                <a:close/>
                <a:moveTo>
                  <a:pt x="275506" y="301470"/>
                </a:moveTo>
                <a:lnTo>
                  <a:pt x="250985" y="363495"/>
                </a:lnTo>
                <a:lnTo>
                  <a:pt x="134147" y="411095"/>
                </a:lnTo>
                <a:lnTo>
                  <a:pt x="158668" y="349071"/>
                </a:lnTo>
                <a:close/>
                <a:moveTo>
                  <a:pt x="334646" y="227905"/>
                </a:moveTo>
                <a:lnTo>
                  <a:pt x="300028" y="284161"/>
                </a:lnTo>
                <a:lnTo>
                  <a:pt x="175978" y="308682"/>
                </a:lnTo>
                <a:lnTo>
                  <a:pt x="210596" y="249542"/>
                </a:lnTo>
                <a:close/>
                <a:moveTo>
                  <a:pt x="82220" y="225020"/>
                </a:moveTo>
                <a:lnTo>
                  <a:pt x="134148" y="338972"/>
                </a:lnTo>
                <a:lnTo>
                  <a:pt x="109626" y="400997"/>
                </a:lnTo>
                <a:lnTo>
                  <a:pt x="57698" y="287045"/>
                </a:lnTo>
                <a:close/>
                <a:moveTo>
                  <a:pt x="282718" y="162996"/>
                </a:moveTo>
                <a:lnTo>
                  <a:pt x="409653" y="165881"/>
                </a:lnTo>
                <a:lnTo>
                  <a:pt x="362052" y="214924"/>
                </a:lnTo>
                <a:lnTo>
                  <a:pt x="233675" y="210597"/>
                </a:lnTo>
                <a:close/>
                <a:moveTo>
                  <a:pt x="161554" y="113953"/>
                </a:moveTo>
                <a:lnTo>
                  <a:pt x="188960" y="235118"/>
                </a:lnTo>
                <a:lnTo>
                  <a:pt x="151456" y="291373"/>
                </a:lnTo>
                <a:lnTo>
                  <a:pt x="124050" y="170208"/>
                </a:lnTo>
                <a:close/>
                <a:moveTo>
                  <a:pt x="334647" y="108183"/>
                </a:moveTo>
                <a:lnTo>
                  <a:pt x="426963" y="108183"/>
                </a:lnTo>
                <a:lnTo>
                  <a:pt x="392344" y="142802"/>
                </a:lnTo>
                <a:lnTo>
                  <a:pt x="300028" y="138475"/>
                </a:lnTo>
                <a:close/>
                <a:moveTo>
                  <a:pt x="261082" y="21637"/>
                </a:moveTo>
                <a:lnTo>
                  <a:pt x="265409" y="145687"/>
                </a:lnTo>
                <a:lnTo>
                  <a:pt x="216366" y="194730"/>
                </a:lnTo>
                <a:lnTo>
                  <a:pt x="216366" y="66353"/>
                </a:lnTo>
                <a:close/>
                <a:moveTo>
                  <a:pt x="320222" y="0"/>
                </a:moveTo>
                <a:lnTo>
                  <a:pt x="320222" y="93758"/>
                </a:lnTo>
                <a:lnTo>
                  <a:pt x="285603" y="128377"/>
                </a:lnTo>
                <a:lnTo>
                  <a:pt x="285603" y="34618"/>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61" name="任意多边形: 形状 14"/>
          <p:cNvSpPr/>
          <p:nvPr>
            <p:custDataLst>
              <p:tags r:id="rId13"/>
            </p:custDataLst>
          </p:nvPr>
        </p:nvSpPr>
        <p:spPr bwMode="auto">
          <a:xfrm>
            <a:off x="8634730" y="2397125"/>
            <a:ext cx="347980" cy="620395"/>
          </a:xfrm>
          <a:custGeom>
            <a:avLst/>
            <a:gdLst>
              <a:gd name="connsiteX0" fmla="*/ 254754 w 624576"/>
              <a:gd name="connsiteY0" fmla="*/ 1018361 h 1112120"/>
              <a:gd name="connsiteX1" fmla="*/ 258197 w 624576"/>
              <a:gd name="connsiteY1" fmla="*/ 1025306 h 1112120"/>
              <a:gd name="connsiteX2" fmla="*/ 0 w 624576"/>
              <a:gd name="connsiteY2" fmla="*/ 1112120 h 1112120"/>
              <a:gd name="connsiteX3" fmla="*/ 0 w 624576"/>
              <a:gd name="connsiteY3" fmla="*/ 1084340 h 1112120"/>
              <a:gd name="connsiteX4" fmla="*/ 254754 w 624576"/>
              <a:gd name="connsiteY4" fmla="*/ 1018361 h 1112120"/>
              <a:gd name="connsiteX5" fmla="*/ 327433 w 624576"/>
              <a:gd name="connsiteY5" fmla="*/ 977973 h 1112120"/>
              <a:gd name="connsiteX6" fmla="*/ 451483 w 624576"/>
              <a:gd name="connsiteY6" fmla="*/ 995283 h 1112120"/>
              <a:gd name="connsiteX7" fmla="*/ 399555 w 624576"/>
              <a:gd name="connsiteY7" fmla="*/ 1035671 h 1112120"/>
              <a:gd name="connsiteX8" fmla="*/ 275505 w 624576"/>
              <a:gd name="connsiteY8" fmla="*/ 1022689 h 1112120"/>
              <a:gd name="connsiteX9" fmla="*/ 535145 w 624576"/>
              <a:gd name="connsiteY9" fmla="*/ 884214 h 1112120"/>
              <a:gd name="connsiteX10" fmla="*/ 493314 w 624576"/>
              <a:gd name="connsiteY10" fmla="*/ 936142 h 1112120"/>
              <a:gd name="connsiteX11" fmla="*/ 364937 w 624576"/>
              <a:gd name="connsiteY11" fmla="*/ 946239 h 1112120"/>
              <a:gd name="connsiteX12" fmla="*/ 406768 w 624576"/>
              <a:gd name="connsiteY12" fmla="*/ 894311 h 1112120"/>
              <a:gd name="connsiteX13" fmla="*/ 320221 w 624576"/>
              <a:gd name="connsiteY13" fmla="*/ 832286 h 1112120"/>
              <a:gd name="connsiteX14" fmla="*/ 310124 w 624576"/>
              <a:gd name="connsiteY14" fmla="*/ 960663 h 1112120"/>
              <a:gd name="connsiteX15" fmla="*/ 258196 w 624576"/>
              <a:gd name="connsiteY15" fmla="*/ 1001052 h 1112120"/>
              <a:gd name="connsiteX16" fmla="*/ 268293 w 624576"/>
              <a:gd name="connsiteY16" fmla="*/ 877002 h 1112120"/>
              <a:gd name="connsiteX17" fmla="*/ 589959 w 624576"/>
              <a:gd name="connsiteY17" fmla="*/ 755837 h 1112120"/>
              <a:gd name="connsiteX18" fmla="*/ 562553 w 624576"/>
              <a:gd name="connsiteY18" fmla="*/ 817862 h 1112120"/>
              <a:gd name="connsiteX19" fmla="*/ 441387 w 624576"/>
              <a:gd name="connsiteY19" fmla="*/ 856808 h 1112120"/>
              <a:gd name="connsiteX20" fmla="*/ 473121 w 624576"/>
              <a:gd name="connsiteY20" fmla="*/ 794783 h 1112120"/>
              <a:gd name="connsiteX21" fmla="*/ 372149 w 624576"/>
              <a:gd name="connsiteY21" fmla="*/ 752952 h 1112120"/>
              <a:gd name="connsiteX22" fmla="*/ 389458 w 624576"/>
              <a:gd name="connsiteY22" fmla="*/ 877001 h 1112120"/>
              <a:gd name="connsiteX23" fmla="*/ 344742 w 624576"/>
              <a:gd name="connsiteY23" fmla="*/ 931814 h 1112120"/>
              <a:gd name="connsiteX24" fmla="*/ 330318 w 624576"/>
              <a:gd name="connsiteY24" fmla="*/ 807764 h 1112120"/>
              <a:gd name="connsiteX25" fmla="*/ 406767 w 624576"/>
              <a:gd name="connsiteY25" fmla="*/ 666406 h 1112120"/>
              <a:gd name="connsiteX26" fmla="*/ 448598 w 624576"/>
              <a:gd name="connsiteY26" fmla="*/ 783243 h 1112120"/>
              <a:gd name="connsiteX27" fmla="*/ 416864 w 624576"/>
              <a:gd name="connsiteY27" fmla="*/ 842383 h 1112120"/>
              <a:gd name="connsiteX28" fmla="*/ 376476 w 624576"/>
              <a:gd name="connsiteY28" fmla="*/ 725546 h 1112120"/>
              <a:gd name="connsiteX29" fmla="*/ 620249 w 624576"/>
              <a:gd name="connsiteY29" fmla="*/ 624575 h 1112120"/>
              <a:gd name="connsiteX30" fmla="*/ 602940 w 624576"/>
              <a:gd name="connsiteY30" fmla="*/ 686600 h 1112120"/>
              <a:gd name="connsiteX31" fmla="*/ 496199 w 624576"/>
              <a:gd name="connsiteY31" fmla="*/ 750068 h 1112120"/>
              <a:gd name="connsiteX32" fmla="*/ 510623 w 624576"/>
              <a:gd name="connsiteY32" fmla="*/ 683715 h 1112120"/>
              <a:gd name="connsiteX33" fmla="*/ 421192 w 624576"/>
              <a:gd name="connsiteY33" fmla="*/ 569762 h 1112120"/>
              <a:gd name="connsiteX34" fmla="*/ 486103 w 624576"/>
              <a:gd name="connsiteY34" fmla="*/ 676502 h 1112120"/>
              <a:gd name="connsiteX35" fmla="*/ 468794 w 624576"/>
              <a:gd name="connsiteY35" fmla="*/ 742855 h 1112120"/>
              <a:gd name="connsiteX36" fmla="*/ 403883 w 624576"/>
              <a:gd name="connsiteY36" fmla="*/ 634672 h 1112120"/>
              <a:gd name="connsiteX37" fmla="*/ 624576 w 624576"/>
              <a:gd name="connsiteY37" fmla="*/ 486101 h 1112120"/>
              <a:gd name="connsiteX38" fmla="*/ 620249 w 624576"/>
              <a:gd name="connsiteY38" fmla="*/ 552453 h 1112120"/>
              <a:gd name="connsiteX39" fmla="*/ 523605 w 624576"/>
              <a:gd name="connsiteY39" fmla="*/ 634673 h 1112120"/>
              <a:gd name="connsiteX40" fmla="*/ 527932 w 624576"/>
              <a:gd name="connsiteY40" fmla="*/ 569763 h 1112120"/>
              <a:gd name="connsiteX41" fmla="*/ 416865 w 624576"/>
              <a:gd name="connsiteY41" fmla="*/ 476004 h 1112120"/>
              <a:gd name="connsiteX42" fmla="*/ 503411 w 624576"/>
              <a:gd name="connsiteY42" fmla="*/ 566877 h 1112120"/>
              <a:gd name="connsiteX43" fmla="*/ 500526 w 624576"/>
              <a:gd name="connsiteY43" fmla="*/ 634672 h 1112120"/>
              <a:gd name="connsiteX44" fmla="*/ 413980 w 624576"/>
              <a:gd name="connsiteY44" fmla="*/ 542356 h 1112120"/>
              <a:gd name="connsiteX45" fmla="*/ 393786 w 624576"/>
              <a:gd name="connsiteY45" fmla="*/ 383688 h 1112120"/>
              <a:gd name="connsiteX46" fmla="*/ 496199 w 624576"/>
              <a:gd name="connsiteY46" fmla="*/ 455810 h 1112120"/>
              <a:gd name="connsiteX47" fmla="*/ 506296 w 624576"/>
              <a:gd name="connsiteY47" fmla="*/ 520720 h 1112120"/>
              <a:gd name="connsiteX48" fmla="*/ 403883 w 624576"/>
              <a:gd name="connsiteY48" fmla="*/ 452925 h 1112120"/>
              <a:gd name="connsiteX49" fmla="*/ 597169 w 624576"/>
              <a:gd name="connsiteY49" fmla="*/ 349070 h 1112120"/>
              <a:gd name="connsiteX50" fmla="*/ 607266 w 624576"/>
              <a:gd name="connsiteY50" fmla="*/ 418307 h 1112120"/>
              <a:gd name="connsiteX51" fmla="*/ 530817 w 624576"/>
              <a:gd name="connsiteY51" fmla="*/ 517836 h 1112120"/>
              <a:gd name="connsiteX52" fmla="*/ 520720 w 624576"/>
              <a:gd name="connsiteY52" fmla="*/ 452926 h 1112120"/>
              <a:gd name="connsiteX53" fmla="*/ 347628 w 624576"/>
              <a:gd name="connsiteY53" fmla="*/ 300027 h 1112120"/>
              <a:gd name="connsiteX54" fmla="*/ 465908 w 624576"/>
              <a:gd name="connsiteY54" fmla="*/ 349070 h 1112120"/>
              <a:gd name="connsiteX55" fmla="*/ 488987 w 624576"/>
              <a:gd name="connsiteY55" fmla="*/ 411095 h 1112120"/>
              <a:gd name="connsiteX56" fmla="*/ 372149 w 624576"/>
              <a:gd name="connsiteY56" fmla="*/ 362052 h 1112120"/>
              <a:gd name="connsiteX57" fmla="*/ 540915 w 624576"/>
              <a:gd name="connsiteY57" fmla="*/ 223577 h 1112120"/>
              <a:gd name="connsiteX58" fmla="*/ 565437 w 624576"/>
              <a:gd name="connsiteY58" fmla="*/ 287044 h 1112120"/>
              <a:gd name="connsiteX59" fmla="*/ 513509 w 624576"/>
              <a:gd name="connsiteY59" fmla="*/ 400997 h 1112120"/>
              <a:gd name="connsiteX60" fmla="*/ 488987 w 624576"/>
              <a:gd name="connsiteY60" fmla="*/ 338972 h 1112120"/>
              <a:gd name="connsiteX61" fmla="*/ 289930 w 624576"/>
              <a:gd name="connsiteY61" fmla="*/ 223577 h 1112120"/>
              <a:gd name="connsiteX62" fmla="*/ 413980 w 624576"/>
              <a:gd name="connsiteY62" fmla="*/ 248098 h 1112120"/>
              <a:gd name="connsiteX63" fmla="*/ 451483 w 624576"/>
              <a:gd name="connsiteY63" fmla="*/ 304354 h 1112120"/>
              <a:gd name="connsiteX64" fmla="*/ 327433 w 624576"/>
              <a:gd name="connsiteY64" fmla="*/ 282717 h 1112120"/>
              <a:gd name="connsiteX65" fmla="*/ 341858 w 624576"/>
              <a:gd name="connsiteY65" fmla="*/ 161553 h 1112120"/>
              <a:gd name="connsiteX66" fmla="*/ 389459 w 624576"/>
              <a:gd name="connsiteY66" fmla="*/ 206269 h 1112120"/>
              <a:gd name="connsiteX67" fmla="*/ 262524 w 624576"/>
              <a:gd name="connsiteY67" fmla="*/ 213481 h 1112120"/>
              <a:gd name="connsiteX68" fmla="*/ 217808 w 624576"/>
              <a:gd name="connsiteY68" fmla="*/ 165880 h 1112120"/>
              <a:gd name="connsiteX69" fmla="*/ 461580 w 624576"/>
              <a:gd name="connsiteY69" fmla="*/ 109625 h 1112120"/>
              <a:gd name="connsiteX70" fmla="*/ 500526 w 624576"/>
              <a:gd name="connsiteY70" fmla="*/ 165880 h 1112120"/>
              <a:gd name="connsiteX71" fmla="*/ 473120 w 624576"/>
              <a:gd name="connsiteY71" fmla="*/ 289930 h 1112120"/>
              <a:gd name="connsiteX72" fmla="*/ 434174 w 624576"/>
              <a:gd name="connsiteY72" fmla="*/ 235117 h 1112120"/>
              <a:gd name="connsiteX73" fmla="*/ 289930 w 624576"/>
              <a:gd name="connsiteY73" fmla="*/ 103855 h 1112120"/>
              <a:gd name="connsiteX74" fmla="*/ 324549 w 624576"/>
              <a:gd name="connsiteY74" fmla="*/ 138473 h 1112120"/>
              <a:gd name="connsiteX75" fmla="*/ 235118 w 624576"/>
              <a:gd name="connsiteY75" fmla="*/ 141358 h 1112120"/>
              <a:gd name="connsiteX76" fmla="*/ 200499 w 624576"/>
              <a:gd name="connsiteY76" fmla="*/ 106740 h 1112120"/>
              <a:gd name="connsiteX77" fmla="*/ 362052 w 624576"/>
              <a:gd name="connsiteY77" fmla="*/ 17309 h 1112120"/>
              <a:gd name="connsiteX78" fmla="*/ 409653 w 624576"/>
              <a:gd name="connsiteY78" fmla="*/ 64909 h 1112120"/>
              <a:gd name="connsiteX79" fmla="*/ 406768 w 624576"/>
              <a:gd name="connsiteY79" fmla="*/ 190402 h 1112120"/>
              <a:gd name="connsiteX80" fmla="*/ 359167 w 624576"/>
              <a:gd name="connsiteY80" fmla="*/ 144244 h 1112120"/>
              <a:gd name="connsiteX81" fmla="*/ 302912 w 624576"/>
              <a:gd name="connsiteY81" fmla="*/ 0 h 1112120"/>
              <a:gd name="connsiteX82" fmla="*/ 337531 w 624576"/>
              <a:gd name="connsiteY82" fmla="*/ 34618 h 1112120"/>
              <a:gd name="connsiteX83" fmla="*/ 337531 w 624576"/>
              <a:gd name="connsiteY83" fmla="*/ 124050 h 1112120"/>
              <a:gd name="connsiteX84" fmla="*/ 302912 w 624576"/>
              <a:gd name="connsiteY84" fmla="*/ 89431 h 111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4576" h="1112120">
                <a:moveTo>
                  <a:pt x="254754" y="1018361"/>
                </a:moveTo>
                <a:lnTo>
                  <a:pt x="258197" y="1025306"/>
                </a:lnTo>
                <a:cubicBezTo>
                  <a:pt x="182459" y="1073922"/>
                  <a:pt x="92951" y="1105175"/>
                  <a:pt x="0" y="1112120"/>
                </a:cubicBezTo>
                <a:cubicBezTo>
                  <a:pt x="0" y="1084340"/>
                  <a:pt x="0" y="1084340"/>
                  <a:pt x="0" y="1084340"/>
                </a:cubicBezTo>
                <a:cubicBezTo>
                  <a:pt x="86066" y="1084340"/>
                  <a:pt x="175574" y="1063504"/>
                  <a:pt x="254754" y="1018361"/>
                </a:cubicBezTo>
                <a:close/>
                <a:moveTo>
                  <a:pt x="327433" y="977973"/>
                </a:moveTo>
                <a:lnTo>
                  <a:pt x="451483" y="995283"/>
                </a:lnTo>
                <a:lnTo>
                  <a:pt x="399555" y="1035671"/>
                </a:lnTo>
                <a:lnTo>
                  <a:pt x="275505" y="1022689"/>
                </a:lnTo>
                <a:close/>
                <a:moveTo>
                  <a:pt x="535145" y="884214"/>
                </a:moveTo>
                <a:lnTo>
                  <a:pt x="493314" y="936142"/>
                </a:lnTo>
                <a:lnTo>
                  <a:pt x="364937" y="946239"/>
                </a:lnTo>
                <a:lnTo>
                  <a:pt x="406768" y="894311"/>
                </a:lnTo>
                <a:close/>
                <a:moveTo>
                  <a:pt x="320221" y="832286"/>
                </a:moveTo>
                <a:lnTo>
                  <a:pt x="310124" y="960663"/>
                </a:lnTo>
                <a:lnTo>
                  <a:pt x="258196" y="1001052"/>
                </a:lnTo>
                <a:lnTo>
                  <a:pt x="268293" y="877002"/>
                </a:lnTo>
                <a:close/>
                <a:moveTo>
                  <a:pt x="589959" y="755837"/>
                </a:moveTo>
                <a:lnTo>
                  <a:pt x="562553" y="817862"/>
                </a:lnTo>
                <a:lnTo>
                  <a:pt x="441387" y="856808"/>
                </a:lnTo>
                <a:lnTo>
                  <a:pt x="473121" y="794783"/>
                </a:lnTo>
                <a:close/>
                <a:moveTo>
                  <a:pt x="372149" y="752952"/>
                </a:moveTo>
                <a:lnTo>
                  <a:pt x="389458" y="877001"/>
                </a:lnTo>
                <a:lnTo>
                  <a:pt x="344742" y="931814"/>
                </a:lnTo>
                <a:lnTo>
                  <a:pt x="330318" y="807764"/>
                </a:lnTo>
                <a:close/>
                <a:moveTo>
                  <a:pt x="406767" y="666406"/>
                </a:moveTo>
                <a:lnTo>
                  <a:pt x="448598" y="783243"/>
                </a:lnTo>
                <a:lnTo>
                  <a:pt x="416864" y="842383"/>
                </a:lnTo>
                <a:lnTo>
                  <a:pt x="376476" y="725546"/>
                </a:lnTo>
                <a:close/>
                <a:moveTo>
                  <a:pt x="620249" y="624575"/>
                </a:moveTo>
                <a:lnTo>
                  <a:pt x="602940" y="686600"/>
                </a:lnTo>
                <a:lnTo>
                  <a:pt x="496199" y="750068"/>
                </a:lnTo>
                <a:lnTo>
                  <a:pt x="510623" y="683715"/>
                </a:lnTo>
                <a:close/>
                <a:moveTo>
                  <a:pt x="421192" y="569762"/>
                </a:moveTo>
                <a:lnTo>
                  <a:pt x="486103" y="676502"/>
                </a:lnTo>
                <a:lnTo>
                  <a:pt x="468794" y="742855"/>
                </a:lnTo>
                <a:lnTo>
                  <a:pt x="403883" y="634672"/>
                </a:lnTo>
                <a:close/>
                <a:moveTo>
                  <a:pt x="624576" y="486101"/>
                </a:moveTo>
                <a:lnTo>
                  <a:pt x="620249" y="552453"/>
                </a:lnTo>
                <a:lnTo>
                  <a:pt x="523605" y="634673"/>
                </a:lnTo>
                <a:lnTo>
                  <a:pt x="527932" y="569763"/>
                </a:lnTo>
                <a:close/>
                <a:moveTo>
                  <a:pt x="416865" y="476004"/>
                </a:moveTo>
                <a:lnTo>
                  <a:pt x="503411" y="566877"/>
                </a:lnTo>
                <a:lnTo>
                  <a:pt x="500526" y="634672"/>
                </a:lnTo>
                <a:lnTo>
                  <a:pt x="413980" y="542356"/>
                </a:lnTo>
                <a:close/>
                <a:moveTo>
                  <a:pt x="393786" y="383688"/>
                </a:moveTo>
                <a:lnTo>
                  <a:pt x="496199" y="455810"/>
                </a:lnTo>
                <a:lnTo>
                  <a:pt x="506296" y="520720"/>
                </a:lnTo>
                <a:lnTo>
                  <a:pt x="403883" y="452925"/>
                </a:lnTo>
                <a:close/>
                <a:moveTo>
                  <a:pt x="597169" y="349070"/>
                </a:moveTo>
                <a:lnTo>
                  <a:pt x="607266" y="418307"/>
                </a:lnTo>
                <a:lnTo>
                  <a:pt x="530817" y="517836"/>
                </a:lnTo>
                <a:lnTo>
                  <a:pt x="520720" y="452926"/>
                </a:lnTo>
                <a:close/>
                <a:moveTo>
                  <a:pt x="347628" y="300027"/>
                </a:moveTo>
                <a:lnTo>
                  <a:pt x="465908" y="349070"/>
                </a:lnTo>
                <a:lnTo>
                  <a:pt x="488987" y="411095"/>
                </a:lnTo>
                <a:lnTo>
                  <a:pt x="372149" y="362052"/>
                </a:lnTo>
                <a:close/>
                <a:moveTo>
                  <a:pt x="540915" y="223577"/>
                </a:moveTo>
                <a:lnTo>
                  <a:pt x="565437" y="287044"/>
                </a:lnTo>
                <a:lnTo>
                  <a:pt x="513509" y="400997"/>
                </a:lnTo>
                <a:lnTo>
                  <a:pt x="488987" y="338972"/>
                </a:lnTo>
                <a:close/>
                <a:moveTo>
                  <a:pt x="289930" y="223577"/>
                </a:moveTo>
                <a:lnTo>
                  <a:pt x="413980" y="248098"/>
                </a:lnTo>
                <a:lnTo>
                  <a:pt x="451483" y="304354"/>
                </a:lnTo>
                <a:lnTo>
                  <a:pt x="327433" y="282717"/>
                </a:lnTo>
                <a:close/>
                <a:moveTo>
                  <a:pt x="341858" y="161553"/>
                </a:moveTo>
                <a:lnTo>
                  <a:pt x="389459" y="206269"/>
                </a:lnTo>
                <a:lnTo>
                  <a:pt x="262524" y="213481"/>
                </a:lnTo>
                <a:lnTo>
                  <a:pt x="217808" y="165880"/>
                </a:lnTo>
                <a:close/>
                <a:moveTo>
                  <a:pt x="461580" y="109625"/>
                </a:moveTo>
                <a:lnTo>
                  <a:pt x="500526" y="165880"/>
                </a:lnTo>
                <a:lnTo>
                  <a:pt x="473120" y="289930"/>
                </a:lnTo>
                <a:lnTo>
                  <a:pt x="434174" y="235117"/>
                </a:lnTo>
                <a:close/>
                <a:moveTo>
                  <a:pt x="289930" y="103855"/>
                </a:moveTo>
                <a:lnTo>
                  <a:pt x="324549" y="138473"/>
                </a:lnTo>
                <a:lnTo>
                  <a:pt x="235118" y="141358"/>
                </a:lnTo>
                <a:lnTo>
                  <a:pt x="200499" y="106740"/>
                </a:lnTo>
                <a:close/>
                <a:moveTo>
                  <a:pt x="362052" y="17309"/>
                </a:moveTo>
                <a:lnTo>
                  <a:pt x="409653" y="64909"/>
                </a:lnTo>
                <a:lnTo>
                  <a:pt x="406768" y="190402"/>
                </a:lnTo>
                <a:lnTo>
                  <a:pt x="359167" y="144244"/>
                </a:lnTo>
                <a:close/>
                <a:moveTo>
                  <a:pt x="302912" y="0"/>
                </a:moveTo>
                <a:lnTo>
                  <a:pt x="337531" y="34618"/>
                </a:lnTo>
                <a:lnTo>
                  <a:pt x="337531" y="124050"/>
                </a:lnTo>
                <a:lnTo>
                  <a:pt x="302912" y="89431"/>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62" name="任意多边形: 形状 15"/>
          <p:cNvSpPr/>
          <p:nvPr>
            <p:custDataLst>
              <p:tags r:id="rId14"/>
            </p:custDataLst>
          </p:nvPr>
        </p:nvSpPr>
        <p:spPr bwMode="auto">
          <a:xfrm>
            <a:off x="7267575" y="2394585"/>
            <a:ext cx="353695" cy="622935"/>
          </a:xfrm>
          <a:custGeom>
            <a:avLst/>
            <a:gdLst>
              <a:gd name="connsiteX0" fmla="*/ 378496 w 634673"/>
              <a:gd name="connsiteY0" fmla="*/ 1022689 h 1116448"/>
              <a:gd name="connsiteX1" fmla="*/ 634673 w 634673"/>
              <a:gd name="connsiteY1" fmla="*/ 1088668 h 1116448"/>
              <a:gd name="connsiteX2" fmla="*/ 631211 w 634673"/>
              <a:gd name="connsiteY2" fmla="*/ 1116448 h 1116448"/>
              <a:gd name="connsiteX3" fmla="*/ 375034 w 634673"/>
              <a:gd name="connsiteY3" fmla="*/ 1029634 h 1116448"/>
              <a:gd name="connsiteX4" fmla="*/ 300028 w 634673"/>
              <a:gd name="connsiteY4" fmla="*/ 982301 h 1116448"/>
              <a:gd name="connsiteX5" fmla="*/ 351956 w 634673"/>
              <a:gd name="connsiteY5" fmla="*/ 1022690 h 1116448"/>
              <a:gd name="connsiteX6" fmla="*/ 223579 w 634673"/>
              <a:gd name="connsiteY6" fmla="*/ 1039999 h 1116448"/>
              <a:gd name="connsiteX7" fmla="*/ 171651 w 634673"/>
              <a:gd name="connsiteY7" fmla="*/ 995283 h 1116448"/>
              <a:gd name="connsiteX8" fmla="*/ 89431 w 634673"/>
              <a:gd name="connsiteY8" fmla="*/ 885657 h 1116448"/>
              <a:gd name="connsiteX9" fmla="*/ 216366 w 634673"/>
              <a:gd name="connsiteY9" fmla="*/ 898639 h 1116448"/>
              <a:gd name="connsiteX10" fmla="*/ 258197 w 634673"/>
              <a:gd name="connsiteY10" fmla="*/ 950567 h 1116448"/>
              <a:gd name="connsiteX11" fmla="*/ 134147 w 634673"/>
              <a:gd name="connsiteY11" fmla="*/ 936143 h 1116448"/>
              <a:gd name="connsiteX12" fmla="*/ 305797 w 634673"/>
              <a:gd name="connsiteY12" fmla="*/ 836614 h 1116448"/>
              <a:gd name="connsiteX13" fmla="*/ 357725 w 634673"/>
              <a:gd name="connsiteY13" fmla="*/ 878445 h 1116448"/>
              <a:gd name="connsiteX14" fmla="*/ 364937 w 634673"/>
              <a:gd name="connsiteY14" fmla="*/ 1005380 h 1116448"/>
              <a:gd name="connsiteX15" fmla="*/ 313009 w 634673"/>
              <a:gd name="connsiteY15" fmla="*/ 960664 h 1116448"/>
              <a:gd name="connsiteX16" fmla="*/ 34619 w 634673"/>
              <a:gd name="connsiteY16" fmla="*/ 760165 h 1116448"/>
              <a:gd name="connsiteX17" fmla="*/ 154342 w 634673"/>
              <a:gd name="connsiteY17" fmla="*/ 799111 h 1116448"/>
              <a:gd name="connsiteX18" fmla="*/ 181748 w 634673"/>
              <a:gd name="connsiteY18" fmla="*/ 856809 h 1116448"/>
              <a:gd name="connsiteX19" fmla="*/ 62025 w 634673"/>
              <a:gd name="connsiteY19" fmla="*/ 819306 h 1116448"/>
              <a:gd name="connsiteX20" fmla="*/ 255312 w 634673"/>
              <a:gd name="connsiteY20" fmla="*/ 757280 h 1116448"/>
              <a:gd name="connsiteX21" fmla="*/ 295701 w 634673"/>
              <a:gd name="connsiteY21" fmla="*/ 809208 h 1116448"/>
              <a:gd name="connsiteX22" fmla="*/ 278392 w 634673"/>
              <a:gd name="connsiteY22" fmla="*/ 933257 h 1116448"/>
              <a:gd name="connsiteX23" fmla="*/ 238003 w 634673"/>
              <a:gd name="connsiteY23" fmla="*/ 881330 h 1116448"/>
              <a:gd name="connsiteX24" fmla="*/ 220694 w 634673"/>
              <a:gd name="connsiteY24" fmla="*/ 667849 h 1116448"/>
              <a:gd name="connsiteX25" fmla="*/ 248100 w 634673"/>
              <a:gd name="connsiteY25" fmla="*/ 729874 h 1116448"/>
              <a:gd name="connsiteX26" fmla="*/ 206269 w 634673"/>
              <a:gd name="connsiteY26" fmla="*/ 846711 h 1116448"/>
              <a:gd name="connsiteX27" fmla="*/ 175978 w 634673"/>
              <a:gd name="connsiteY27" fmla="*/ 784687 h 1116448"/>
              <a:gd name="connsiteX28" fmla="*/ 2885 w 634673"/>
              <a:gd name="connsiteY28" fmla="*/ 626018 h 1116448"/>
              <a:gd name="connsiteX29" fmla="*/ 113954 w 634673"/>
              <a:gd name="connsiteY29" fmla="*/ 688043 h 1116448"/>
              <a:gd name="connsiteX30" fmla="*/ 131263 w 634673"/>
              <a:gd name="connsiteY30" fmla="*/ 754395 h 1116448"/>
              <a:gd name="connsiteX31" fmla="*/ 20194 w 634673"/>
              <a:gd name="connsiteY31" fmla="*/ 690928 h 1116448"/>
              <a:gd name="connsiteX32" fmla="*/ 203385 w 634673"/>
              <a:gd name="connsiteY32" fmla="*/ 574090 h 1116448"/>
              <a:gd name="connsiteX33" fmla="*/ 220694 w 634673"/>
              <a:gd name="connsiteY33" fmla="*/ 639000 h 1116448"/>
              <a:gd name="connsiteX34" fmla="*/ 154341 w 634673"/>
              <a:gd name="connsiteY34" fmla="*/ 747183 h 1116448"/>
              <a:gd name="connsiteX35" fmla="*/ 137032 w 634673"/>
              <a:gd name="connsiteY35" fmla="*/ 680831 h 1116448"/>
              <a:gd name="connsiteX36" fmla="*/ 0 w 634673"/>
              <a:gd name="connsiteY36" fmla="*/ 487544 h 1116448"/>
              <a:gd name="connsiteX37" fmla="*/ 96644 w 634673"/>
              <a:gd name="connsiteY37" fmla="*/ 571206 h 1116448"/>
              <a:gd name="connsiteX38" fmla="*/ 99529 w 634673"/>
              <a:gd name="connsiteY38" fmla="*/ 639000 h 1116448"/>
              <a:gd name="connsiteX39" fmla="*/ 2885 w 634673"/>
              <a:gd name="connsiteY39" fmla="*/ 556781 h 1116448"/>
              <a:gd name="connsiteX40" fmla="*/ 210597 w 634673"/>
              <a:gd name="connsiteY40" fmla="*/ 477447 h 1116448"/>
              <a:gd name="connsiteX41" fmla="*/ 210597 w 634673"/>
              <a:gd name="connsiteY41" fmla="*/ 546684 h 1116448"/>
              <a:gd name="connsiteX42" fmla="*/ 124050 w 634673"/>
              <a:gd name="connsiteY42" fmla="*/ 636115 h 1116448"/>
              <a:gd name="connsiteX43" fmla="*/ 119723 w 634673"/>
              <a:gd name="connsiteY43" fmla="*/ 571206 h 1116448"/>
              <a:gd name="connsiteX44" fmla="*/ 233676 w 634673"/>
              <a:gd name="connsiteY44" fmla="*/ 388016 h 1116448"/>
              <a:gd name="connsiteX45" fmla="*/ 220694 w 634673"/>
              <a:gd name="connsiteY45" fmla="*/ 452926 h 1116448"/>
              <a:gd name="connsiteX46" fmla="*/ 116838 w 634673"/>
              <a:gd name="connsiteY46" fmla="*/ 525048 h 1116448"/>
              <a:gd name="connsiteX47" fmla="*/ 126935 w 634673"/>
              <a:gd name="connsiteY47" fmla="*/ 457253 h 1116448"/>
              <a:gd name="connsiteX48" fmla="*/ 27406 w 634673"/>
              <a:gd name="connsiteY48" fmla="*/ 353398 h 1116448"/>
              <a:gd name="connsiteX49" fmla="*/ 102413 w 634673"/>
              <a:gd name="connsiteY49" fmla="*/ 452927 h 1116448"/>
              <a:gd name="connsiteX50" fmla="*/ 92316 w 634673"/>
              <a:gd name="connsiteY50" fmla="*/ 519279 h 1116448"/>
              <a:gd name="connsiteX51" fmla="*/ 17309 w 634673"/>
              <a:gd name="connsiteY51" fmla="*/ 418308 h 1116448"/>
              <a:gd name="connsiteX52" fmla="*/ 275506 w 634673"/>
              <a:gd name="connsiteY52" fmla="*/ 301470 h 1116448"/>
              <a:gd name="connsiteX53" fmla="*/ 250985 w 634673"/>
              <a:gd name="connsiteY53" fmla="*/ 363495 h 1116448"/>
              <a:gd name="connsiteX54" fmla="*/ 134147 w 634673"/>
              <a:gd name="connsiteY54" fmla="*/ 411095 h 1116448"/>
              <a:gd name="connsiteX55" fmla="*/ 158668 w 634673"/>
              <a:gd name="connsiteY55" fmla="*/ 349071 h 1116448"/>
              <a:gd name="connsiteX56" fmla="*/ 334646 w 634673"/>
              <a:gd name="connsiteY56" fmla="*/ 227905 h 1116448"/>
              <a:gd name="connsiteX57" fmla="*/ 300028 w 634673"/>
              <a:gd name="connsiteY57" fmla="*/ 284161 h 1116448"/>
              <a:gd name="connsiteX58" fmla="*/ 175978 w 634673"/>
              <a:gd name="connsiteY58" fmla="*/ 308682 h 1116448"/>
              <a:gd name="connsiteX59" fmla="*/ 210596 w 634673"/>
              <a:gd name="connsiteY59" fmla="*/ 249542 h 1116448"/>
              <a:gd name="connsiteX60" fmla="*/ 82220 w 634673"/>
              <a:gd name="connsiteY60" fmla="*/ 225020 h 1116448"/>
              <a:gd name="connsiteX61" fmla="*/ 134148 w 634673"/>
              <a:gd name="connsiteY61" fmla="*/ 338972 h 1116448"/>
              <a:gd name="connsiteX62" fmla="*/ 109626 w 634673"/>
              <a:gd name="connsiteY62" fmla="*/ 400997 h 1116448"/>
              <a:gd name="connsiteX63" fmla="*/ 57698 w 634673"/>
              <a:gd name="connsiteY63" fmla="*/ 287045 h 1116448"/>
              <a:gd name="connsiteX64" fmla="*/ 282718 w 634673"/>
              <a:gd name="connsiteY64" fmla="*/ 162996 h 1116448"/>
              <a:gd name="connsiteX65" fmla="*/ 409653 w 634673"/>
              <a:gd name="connsiteY65" fmla="*/ 165881 h 1116448"/>
              <a:gd name="connsiteX66" fmla="*/ 362052 w 634673"/>
              <a:gd name="connsiteY66" fmla="*/ 214924 h 1116448"/>
              <a:gd name="connsiteX67" fmla="*/ 233675 w 634673"/>
              <a:gd name="connsiteY67" fmla="*/ 210597 h 1116448"/>
              <a:gd name="connsiteX68" fmla="*/ 161554 w 634673"/>
              <a:gd name="connsiteY68" fmla="*/ 113953 h 1116448"/>
              <a:gd name="connsiteX69" fmla="*/ 188960 w 634673"/>
              <a:gd name="connsiteY69" fmla="*/ 235118 h 1116448"/>
              <a:gd name="connsiteX70" fmla="*/ 151456 w 634673"/>
              <a:gd name="connsiteY70" fmla="*/ 291373 h 1116448"/>
              <a:gd name="connsiteX71" fmla="*/ 124050 w 634673"/>
              <a:gd name="connsiteY71" fmla="*/ 170208 h 1116448"/>
              <a:gd name="connsiteX72" fmla="*/ 334647 w 634673"/>
              <a:gd name="connsiteY72" fmla="*/ 108183 h 1116448"/>
              <a:gd name="connsiteX73" fmla="*/ 426963 w 634673"/>
              <a:gd name="connsiteY73" fmla="*/ 108183 h 1116448"/>
              <a:gd name="connsiteX74" fmla="*/ 392344 w 634673"/>
              <a:gd name="connsiteY74" fmla="*/ 142802 h 1116448"/>
              <a:gd name="connsiteX75" fmla="*/ 300028 w 634673"/>
              <a:gd name="connsiteY75" fmla="*/ 138475 h 1116448"/>
              <a:gd name="connsiteX76" fmla="*/ 261082 w 634673"/>
              <a:gd name="connsiteY76" fmla="*/ 21637 h 1116448"/>
              <a:gd name="connsiteX77" fmla="*/ 265409 w 634673"/>
              <a:gd name="connsiteY77" fmla="*/ 145687 h 1116448"/>
              <a:gd name="connsiteX78" fmla="*/ 216366 w 634673"/>
              <a:gd name="connsiteY78" fmla="*/ 194730 h 1116448"/>
              <a:gd name="connsiteX79" fmla="*/ 216366 w 634673"/>
              <a:gd name="connsiteY79" fmla="*/ 66353 h 1116448"/>
              <a:gd name="connsiteX80" fmla="*/ 320222 w 634673"/>
              <a:gd name="connsiteY80" fmla="*/ 0 h 1116448"/>
              <a:gd name="connsiteX81" fmla="*/ 320222 w 634673"/>
              <a:gd name="connsiteY81" fmla="*/ 93758 h 1116448"/>
              <a:gd name="connsiteX82" fmla="*/ 285603 w 634673"/>
              <a:gd name="connsiteY82" fmla="*/ 128377 h 1116448"/>
              <a:gd name="connsiteX83" fmla="*/ 285603 w 634673"/>
              <a:gd name="connsiteY83" fmla="*/ 34618 h 11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34673" h="1116448">
                <a:moveTo>
                  <a:pt x="378496" y="1022689"/>
                </a:moveTo>
                <a:cubicBezTo>
                  <a:pt x="458118" y="1067832"/>
                  <a:pt x="544665" y="1088668"/>
                  <a:pt x="634673" y="1088668"/>
                </a:cubicBezTo>
                <a:cubicBezTo>
                  <a:pt x="631211" y="1116448"/>
                  <a:pt x="631211" y="1116448"/>
                  <a:pt x="631211" y="1116448"/>
                </a:cubicBezTo>
                <a:cubicBezTo>
                  <a:pt x="541203" y="1109503"/>
                  <a:pt x="451195" y="1078250"/>
                  <a:pt x="375034" y="1029634"/>
                </a:cubicBezTo>
                <a:close/>
                <a:moveTo>
                  <a:pt x="300028" y="982301"/>
                </a:moveTo>
                <a:lnTo>
                  <a:pt x="351956" y="1022690"/>
                </a:lnTo>
                <a:lnTo>
                  <a:pt x="223579" y="1039999"/>
                </a:lnTo>
                <a:lnTo>
                  <a:pt x="171651" y="995283"/>
                </a:lnTo>
                <a:close/>
                <a:moveTo>
                  <a:pt x="89431" y="885657"/>
                </a:moveTo>
                <a:lnTo>
                  <a:pt x="216366" y="898639"/>
                </a:lnTo>
                <a:lnTo>
                  <a:pt x="258197" y="950567"/>
                </a:lnTo>
                <a:lnTo>
                  <a:pt x="134147" y="936143"/>
                </a:lnTo>
                <a:close/>
                <a:moveTo>
                  <a:pt x="305797" y="836614"/>
                </a:moveTo>
                <a:lnTo>
                  <a:pt x="357725" y="878445"/>
                </a:lnTo>
                <a:lnTo>
                  <a:pt x="364937" y="1005380"/>
                </a:lnTo>
                <a:lnTo>
                  <a:pt x="313009" y="960664"/>
                </a:lnTo>
                <a:close/>
                <a:moveTo>
                  <a:pt x="34619" y="760165"/>
                </a:moveTo>
                <a:lnTo>
                  <a:pt x="154342" y="799111"/>
                </a:lnTo>
                <a:lnTo>
                  <a:pt x="181748" y="856809"/>
                </a:lnTo>
                <a:lnTo>
                  <a:pt x="62025" y="819306"/>
                </a:lnTo>
                <a:close/>
                <a:moveTo>
                  <a:pt x="255312" y="757280"/>
                </a:moveTo>
                <a:lnTo>
                  <a:pt x="295701" y="809208"/>
                </a:lnTo>
                <a:lnTo>
                  <a:pt x="278392" y="933257"/>
                </a:lnTo>
                <a:lnTo>
                  <a:pt x="238003" y="881330"/>
                </a:lnTo>
                <a:close/>
                <a:moveTo>
                  <a:pt x="220694" y="667849"/>
                </a:moveTo>
                <a:lnTo>
                  <a:pt x="248100" y="729874"/>
                </a:lnTo>
                <a:lnTo>
                  <a:pt x="206269" y="846711"/>
                </a:lnTo>
                <a:lnTo>
                  <a:pt x="175978" y="784687"/>
                </a:lnTo>
                <a:close/>
                <a:moveTo>
                  <a:pt x="2885" y="626018"/>
                </a:moveTo>
                <a:lnTo>
                  <a:pt x="113954" y="688043"/>
                </a:lnTo>
                <a:lnTo>
                  <a:pt x="131263" y="754395"/>
                </a:lnTo>
                <a:lnTo>
                  <a:pt x="20194" y="690928"/>
                </a:lnTo>
                <a:close/>
                <a:moveTo>
                  <a:pt x="203385" y="574090"/>
                </a:moveTo>
                <a:lnTo>
                  <a:pt x="220694" y="639000"/>
                </a:lnTo>
                <a:lnTo>
                  <a:pt x="154341" y="747183"/>
                </a:lnTo>
                <a:lnTo>
                  <a:pt x="137032" y="680831"/>
                </a:lnTo>
                <a:close/>
                <a:moveTo>
                  <a:pt x="0" y="487544"/>
                </a:moveTo>
                <a:lnTo>
                  <a:pt x="96644" y="571206"/>
                </a:lnTo>
                <a:lnTo>
                  <a:pt x="99529" y="639000"/>
                </a:lnTo>
                <a:lnTo>
                  <a:pt x="2885" y="556781"/>
                </a:lnTo>
                <a:close/>
                <a:moveTo>
                  <a:pt x="210597" y="477447"/>
                </a:moveTo>
                <a:lnTo>
                  <a:pt x="210597" y="546684"/>
                </a:lnTo>
                <a:lnTo>
                  <a:pt x="124050" y="636115"/>
                </a:lnTo>
                <a:lnTo>
                  <a:pt x="119723" y="571206"/>
                </a:lnTo>
                <a:close/>
                <a:moveTo>
                  <a:pt x="233676" y="388016"/>
                </a:moveTo>
                <a:lnTo>
                  <a:pt x="220694" y="452926"/>
                </a:lnTo>
                <a:lnTo>
                  <a:pt x="116838" y="525048"/>
                </a:lnTo>
                <a:lnTo>
                  <a:pt x="126935" y="457253"/>
                </a:lnTo>
                <a:close/>
                <a:moveTo>
                  <a:pt x="27406" y="353398"/>
                </a:moveTo>
                <a:lnTo>
                  <a:pt x="102413" y="452927"/>
                </a:lnTo>
                <a:lnTo>
                  <a:pt x="92316" y="519279"/>
                </a:lnTo>
                <a:lnTo>
                  <a:pt x="17309" y="418308"/>
                </a:lnTo>
                <a:close/>
                <a:moveTo>
                  <a:pt x="275506" y="301470"/>
                </a:moveTo>
                <a:lnTo>
                  <a:pt x="250985" y="363495"/>
                </a:lnTo>
                <a:lnTo>
                  <a:pt x="134147" y="411095"/>
                </a:lnTo>
                <a:lnTo>
                  <a:pt x="158668" y="349071"/>
                </a:lnTo>
                <a:close/>
                <a:moveTo>
                  <a:pt x="334646" y="227905"/>
                </a:moveTo>
                <a:lnTo>
                  <a:pt x="300028" y="284161"/>
                </a:lnTo>
                <a:lnTo>
                  <a:pt x="175978" y="308682"/>
                </a:lnTo>
                <a:lnTo>
                  <a:pt x="210596" y="249542"/>
                </a:lnTo>
                <a:close/>
                <a:moveTo>
                  <a:pt x="82220" y="225020"/>
                </a:moveTo>
                <a:lnTo>
                  <a:pt x="134148" y="338972"/>
                </a:lnTo>
                <a:lnTo>
                  <a:pt x="109626" y="400997"/>
                </a:lnTo>
                <a:lnTo>
                  <a:pt x="57698" y="287045"/>
                </a:lnTo>
                <a:close/>
                <a:moveTo>
                  <a:pt x="282718" y="162996"/>
                </a:moveTo>
                <a:lnTo>
                  <a:pt x="409653" y="165881"/>
                </a:lnTo>
                <a:lnTo>
                  <a:pt x="362052" y="214924"/>
                </a:lnTo>
                <a:lnTo>
                  <a:pt x="233675" y="210597"/>
                </a:lnTo>
                <a:close/>
                <a:moveTo>
                  <a:pt x="161554" y="113953"/>
                </a:moveTo>
                <a:lnTo>
                  <a:pt x="188960" y="235118"/>
                </a:lnTo>
                <a:lnTo>
                  <a:pt x="151456" y="291373"/>
                </a:lnTo>
                <a:lnTo>
                  <a:pt x="124050" y="170208"/>
                </a:lnTo>
                <a:close/>
                <a:moveTo>
                  <a:pt x="334647" y="108183"/>
                </a:moveTo>
                <a:lnTo>
                  <a:pt x="426963" y="108183"/>
                </a:lnTo>
                <a:lnTo>
                  <a:pt x="392344" y="142802"/>
                </a:lnTo>
                <a:lnTo>
                  <a:pt x="300028" y="138475"/>
                </a:lnTo>
                <a:close/>
                <a:moveTo>
                  <a:pt x="261082" y="21637"/>
                </a:moveTo>
                <a:lnTo>
                  <a:pt x="265409" y="145687"/>
                </a:lnTo>
                <a:lnTo>
                  <a:pt x="216366" y="194730"/>
                </a:lnTo>
                <a:lnTo>
                  <a:pt x="216366" y="66353"/>
                </a:lnTo>
                <a:close/>
                <a:moveTo>
                  <a:pt x="320222" y="0"/>
                </a:moveTo>
                <a:lnTo>
                  <a:pt x="320222" y="93758"/>
                </a:lnTo>
                <a:lnTo>
                  <a:pt x="285603" y="128377"/>
                </a:lnTo>
                <a:lnTo>
                  <a:pt x="285603" y="34618"/>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67" name="任意多边形: 形状 14"/>
          <p:cNvSpPr/>
          <p:nvPr>
            <p:custDataLst>
              <p:tags r:id="rId15"/>
            </p:custDataLst>
          </p:nvPr>
        </p:nvSpPr>
        <p:spPr bwMode="auto">
          <a:xfrm>
            <a:off x="10638155" y="2397125"/>
            <a:ext cx="347980" cy="620395"/>
          </a:xfrm>
          <a:custGeom>
            <a:avLst/>
            <a:gdLst>
              <a:gd name="connsiteX0" fmla="*/ 254754 w 624576"/>
              <a:gd name="connsiteY0" fmla="*/ 1018361 h 1112120"/>
              <a:gd name="connsiteX1" fmla="*/ 258197 w 624576"/>
              <a:gd name="connsiteY1" fmla="*/ 1025306 h 1112120"/>
              <a:gd name="connsiteX2" fmla="*/ 0 w 624576"/>
              <a:gd name="connsiteY2" fmla="*/ 1112120 h 1112120"/>
              <a:gd name="connsiteX3" fmla="*/ 0 w 624576"/>
              <a:gd name="connsiteY3" fmla="*/ 1084340 h 1112120"/>
              <a:gd name="connsiteX4" fmla="*/ 254754 w 624576"/>
              <a:gd name="connsiteY4" fmla="*/ 1018361 h 1112120"/>
              <a:gd name="connsiteX5" fmla="*/ 327433 w 624576"/>
              <a:gd name="connsiteY5" fmla="*/ 977973 h 1112120"/>
              <a:gd name="connsiteX6" fmla="*/ 451483 w 624576"/>
              <a:gd name="connsiteY6" fmla="*/ 995283 h 1112120"/>
              <a:gd name="connsiteX7" fmla="*/ 399555 w 624576"/>
              <a:gd name="connsiteY7" fmla="*/ 1035671 h 1112120"/>
              <a:gd name="connsiteX8" fmla="*/ 275505 w 624576"/>
              <a:gd name="connsiteY8" fmla="*/ 1022689 h 1112120"/>
              <a:gd name="connsiteX9" fmla="*/ 535145 w 624576"/>
              <a:gd name="connsiteY9" fmla="*/ 884214 h 1112120"/>
              <a:gd name="connsiteX10" fmla="*/ 493314 w 624576"/>
              <a:gd name="connsiteY10" fmla="*/ 936142 h 1112120"/>
              <a:gd name="connsiteX11" fmla="*/ 364937 w 624576"/>
              <a:gd name="connsiteY11" fmla="*/ 946239 h 1112120"/>
              <a:gd name="connsiteX12" fmla="*/ 406768 w 624576"/>
              <a:gd name="connsiteY12" fmla="*/ 894311 h 1112120"/>
              <a:gd name="connsiteX13" fmla="*/ 320221 w 624576"/>
              <a:gd name="connsiteY13" fmla="*/ 832286 h 1112120"/>
              <a:gd name="connsiteX14" fmla="*/ 310124 w 624576"/>
              <a:gd name="connsiteY14" fmla="*/ 960663 h 1112120"/>
              <a:gd name="connsiteX15" fmla="*/ 258196 w 624576"/>
              <a:gd name="connsiteY15" fmla="*/ 1001052 h 1112120"/>
              <a:gd name="connsiteX16" fmla="*/ 268293 w 624576"/>
              <a:gd name="connsiteY16" fmla="*/ 877002 h 1112120"/>
              <a:gd name="connsiteX17" fmla="*/ 589959 w 624576"/>
              <a:gd name="connsiteY17" fmla="*/ 755837 h 1112120"/>
              <a:gd name="connsiteX18" fmla="*/ 562553 w 624576"/>
              <a:gd name="connsiteY18" fmla="*/ 817862 h 1112120"/>
              <a:gd name="connsiteX19" fmla="*/ 441387 w 624576"/>
              <a:gd name="connsiteY19" fmla="*/ 856808 h 1112120"/>
              <a:gd name="connsiteX20" fmla="*/ 473121 w 624576"/>
              <a:gd name="connsiteY20" fmla="*/ 794783 h 1112120"/>
              <a:gd name="connsiteX21" fmla="*/ 372149 w 624576"/>
              <a:gd name="connsiteY21" fmla="*/ 752952 h 1112120"/>
              <a:gd name="connsiteX22" fmla="*/ 389458 w 624576"/>
              <a:gd name="connsiteY22" fmla="*/ 877001 h 1112120"/>
              <a:gd name="connsiteX23" fmla="*/ 344742 w 624576"/>
              <a:gd name="connsiteY23" fmla="*/ 931814 h 1112120"/>
              <a:gd name="connsiteX24" fmla="*/ 330318 w 624576"/>
              <a:gd name="connsiteY24" fmla="*/ 807764 h 1112120"/>
              <a:gd name="connsiteX25" fmla="*/ 406767 w 624576"/>
              <a:gd name="connsiteY25" fmla="*/ 666406 h 1112120"/>
              <a:gd name="connsiteX26" fmla="*/ 448598 w 624576"/>
              <a:gd name="connsiteY26" fmla="*/ 783243 h 1112120"/>
              <a:gd name="connsiteX27" fmla="*/ 416864 w 624576"/>
              <a:gd name="connsiteY27" fmla="*/ 842383 h 1112120"/>
              <a:gd name="connsiteX28" fmla="*/ 376476 w 624576"/>
              <a:gd name="connsiteY28" fmla="*/ 725546 h 1112120"/>
              <a:gd name="connsiteX29" fmla="*/ 620249 w 624576"/>
              <a:gd name="connsiteY29" fmla="*/ 624575 h 1112120"/>
              <a:gd name="connsiteX30" fmla="*/ 602940 w 624576"/>
              <a:gd name="connsiteY30" fmla="*/ 686600 h 1112120"/>
              <a:gd name="connsiteX31" fmla="*/ 496199 w 624576"/>
              <a:gd name="connsiteY31" fmla="*/ 750068 h 1112120"/>
              <a:gd name="connsiteX32" fmla="*/ 510623 w 624576"/>
              <a:gd name="connsiteY32" fmla="*/ 683715 h 1112120"/>
              <a:gd name="connsiteX33" fmla="*/ 421192 w 624576"/>
              <a:gd name="connsiteY33" fmla="*/ 569762 h 1112120"/>
              <a:gd name="connsiteX34" fmla="*/ 486103 w 624576"/>
              <a:gd name="connsiteY34" fmla="*/ 676502 h 1112120"/>
              <a:gd name="connsiteX35" fmla="*/ 468794 w 624576"/>
              <a:gd name="connsiteY35" fmla="*/ 742855 h 1112120"/>
              <a:gd name="connsiteX36" fmla="*/ 403883 w 624576"/>
              <a:gd name="connsiteY36" fmla="*/ 634672 h 1112120"/>
              <a:gd name="connsiteX37" fmla="*/ 624576 w 624576"/>
              <a:gd name="connsiteY37" fmla="*/ 486101 h 1112120"/>
              <a:gd name="connsiteX38" fmla="*/ 620249 w 624576"/>
              <a:gd name="connsiteY38" fmla="*/ 552453 h 1112120"/>
              <a:gd name="connsiteX39" fmla="*/ 523605 w 624576"/>
              <a:gd name="connsiteY39" fmla="*/ 634673 h 1112120"/>
              <a:gd name="connsiteX40" fmla="*/ 527932 w 624576"/>
              <a:gd name="connsiteY40" fmla="*/ 569763 h 1112120"/>
              <a:gd name="connsiteX41" fmla="*/ 416865 w 624576"/>
              <a:gd name="connsiteY41" fmla="*/ 476004 h 1112120"/>
              <a:gd name="connsiteX42" fmla="*/ 503411 w 624576"/>
              <a:gd name="connsiteY42" fmla="*/ 566877 h 1112120"/>
              <a:gd name="connsiteX43" fmla="*/ 500526 w 624576"/>
              <a:gd name="connsiteY43" fmla="*/ 634672 h 1112120"/>
              <a:gd name="connsiteX44" fmla="*/ 413980 w 624576"/>
              <a:gd name="connsiteY44" fmla="*/ 542356 h 1112120"/>
              <a:gd name="connsiteX45" fmla="*/ 393786 w 624576"/>
              <a:gd name="connsiteY45" fmla="*/ 383688 h 1112120"/>
              <a:gd name="connsiteX46" fmla="*/ 496199 w 624576"/>
              <a:gd name="connsiteY46" fmla="*/ 455810 h 1112120"/>
              <a:gd name="connsiteX47" fmla="*/ 506296 w 624576"/>
              <a:gd name="connsiteY47" fmla="*/ 520720 h 1112120"/>
              <a:gd name="connsiteX48" fmla="*/ 403883 w 624576"/>
              <a:gd name="connsiteY48" fmla="*/ 452925 h 1112120"/>
              <a:gd name="connsiteX49" fmla="*/ 597169 w 624576"/>
              <a:gd name="connsiteY49" fmla="*/ 349070 h 1112120"/>
              <a:gd name="connsiteX50" fmla="*/ 607266 w 624576"/>
              <a:gd name="connsiteY50" fmla="*/ 418307 h 1112120"/>
              <a:gd name="connsiteX51" fmla="*/ 530817 w 624576"/>
              <a:gd name="connsiteY51" fmla="*/ 517836 h 1112120"/>
              <a:gd name="connsiteX52" fmla="*/ 520720 w 624576"/>
              <a:gd name="connsiteY52" fmla="*/ 452926 h 1112120"/>
              <a:gd name="connsiteX53" fmla="*/ 347628 w 624576"/>
              <a:gd name="connsiteY53" fmla="*/ 300027 h 1112120"/>
              <a:gd name="connsiteX54" fmla="*/ 465908 w 624576"/>
              <a:gd name="connsiteY54" fmla="*/ 349070 h 1112120"/>
              <a:gd name="connsiteX55" fmla="*/ 488987 w 624576"/>
              <a:gd name="connsiteY55" fmla="*/ 411095 h 1112120"/>
              <a:gd name="connsiteX56" fmla="*/ 372149 w 624576"/>
              <a:gd name="connsiteY56" fmla="*/ 362052 h 1112120"/>
              <a:gd name="connsiteX57" fmla="*/ 540915 w 624576"/>
              <a:gd name="connsiteY57" fmla="*/ 223577 h 1112120"/>
              <a:gd name="connsiteX58" fmla="*/ 565437 w 624576"/>
              <a:gd name="connsiteY58" fmla="*/ 287044 h 1112120"/>
              <a:gd name="connsiteX59" fmla="*/ 513509 w 624576"/>
              <a:gd name="connsiteY59" fmla="*/ 400997 h 1112120"/>
              <a:gd name="connsiteX60" fmla="*/ 488987 w 624576"/>
              <a:gd name="connsiteY60" fmla="*/ 338972 h 1112120"/>
              <a:gd name="connsiteX61" fmla="*/ 289930 w 624576"/>
              <a:gd name="connsiteY61" fmla="*/ 223577 h 1112120"/>
              <a:gd name="connsiteX62" fmla="*/ 413980 w 624576"/>
              <a:gd name="connsiteY62" fmla="*/ 248098 h 1112120"/>
              <a:gd name="connsiteX63" fmla="*/ 451483 w 624576"/>
              <a:gd name="connsiteY63" fmla="*/ 304354 h 1112120"/>
              <a:gd name="connsiteX64" fmla="*/ 327433 w 624576"/>
              <a:gd name="connsiteY64" fmla="*/ 282717 h 1112120"/>
              <a:gd name="connsiteX65" fmla="*/ 341858 w 624576"/>
              <a:gd name="connsiteY65" fmla="*/ 161553 h 1112120"/>
              <a:gd name="connsiteX66" fmla="*/ 389459 w 624576"/>
              <a:gd name="connsiteY66" fmla="*/ 206269 h 1112120"/>
              <a:gd name="connsiteX67" fmla="*/ 262524 w 624576"/>
              <a:gd name="connsiteY67" fmla="*/ 213481 h 1112120"/>
              <a:gd name="connsiteX68" fmla="*/ 217808 w 624576"/>
              <a:gd name="connsiteY68" fmla="*/ 165880 h 1112120"/>
              <a:gd name="connsiteX69" fmla="*/ 461580 w 624576"/>
              <a:gd name="connsiteY69" fmla="*/ 109625 h 1112120"/>
              <a:gd name="connsiteX70" fmla="*/ 500526 w 624576"/>
              <a:gd name="connsiteY70" fmla="*/ 165880 h 1112120"/>
              <a:gd name="connsiteX71" fmla="*/ 473120 w 624576"/>
              <a:gd name="connsiteY71" fmla="*/ 289930 h 1112120"/>
              <a:gd name="connsiteX72" fmla="*/ 434174 w 624576"/>
              <a:gd name="connsiteY72" fmla="*/ 235117 h 1112120"/>
              <a:gd name="connsiteX73" fmla="*/ 289930 w 624576"/>
              <a:gd name="connsiteY73" fmla="*/ 103855 h 1112120"/>
              <a:gd name="connsiteX74" fmla="*/ 324549 w 624576"/>
              <a:gd name="connsiteY74" fmla="*/ 138473 h 1112120"/>
              <a:gd name="connsiteX75" fmla="*/ 235118 w 624576"/>
              <a:gd name="connsiteY75" fmla="*/ 141358 h 1112120"/>
              <a:gd name="connsiteX76" fmla="*/ 200499 w 624576"/>
              <a:gd name="connsiteY76" fmla="*/ 106740 h 1112120"/>
              <a:gd name="connsiteX77" fmla="*/ 362052 w 624576"/>
              <a:gd name="connsiteY77" fmla="*/ 17309 h 1112120"/>
              <a:gd name="connsiteX78" fmla="*/ 409653 w 624576"/>
              <a:gd name="connsiteY78" fmla="*/ 64909 h 1112120"/>
              <a:gd name="connsiteX79" fmla="*/ 406768 w 624576"/>
              <a:gd name="connsiteY79" fmla="*/ 190402 h 1112120"/>
              <a:gd name="connsiteX80" fmla="*/ 359167 w 624576"/>
              <a:gd name="connsiteY80" fmla="*/ 144244 h 1112120"/>
              <a:gd name="connsiteX81" fmla="*/ 302912 w 624576"/>
              <a:gd name="connsiteY81" fmla="*/ 0 h 1112120"/>
              <a:gd name="connsiteX82" fmla="*/ 337531 w 624576"/>
              <a:gd name="connsiteY82" fmla="*/ 34618 h 1112120"/>
              <a:gd name="connsiteX83" fmla="*/ 337531 w 624576"/>
              <a:gd name="connsiteY83" fmla="*/ 124050 h 1112120"/>
              <a:gd name="connsiteX84" fmla="*/ 302912 w 624576"/>
              <a:gd name="connsiteY84" fmla="*/ 89431 h 111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4576" h="1112120">
                <a:moveTo>
                  <a:pt x="254754" y="1018361"/>
                </a:moveTo>
                <a:lnTo>
                  <a:pt x="258197" y="1025306"/>
                </a:lnTo>
                <a:cubicBezTo>
                  <a:pt x="182459" y="1073922"/>
                  <a:pt x="92951" y="1105175"/>
                  <a:pt x="0" y="1112120"/>
                </a:cubicBezTo>
                <a:cubicBezTo>
                  <a:pt x="0" y="1084340"/>
                  <a:pt x="0" y="1084340"/>
                  <a:pt x="0" y="1084340"/>
                </a:cubicBezTo>
                <a:cubicBezTo>
                  <a:pt x="86066" y="1084340"/>
                  <a:pt x="175574" y="1063504"/>
                  <a:pt x="254754" y="1018361"/>
                </a:cubicBezTo>
                <a:close/>
                <a:moveTo>
                  <a:pt x="327433" y="977973"/>
                </a:moveTo>
                <a:lnTo>
                  <a:pt x="451483" y="995283"/>
                </a:lnTo>
                <a:lnTo>
                  <a:pt x="399555" y="1035671"/>
                </a:lnTo>
                <a:lnTo>
                  <a:pt x="275505" y="1022689"/>
                </a:lnTo>
                <a:close/>
                <a:moveTo>
                  <a:pt x="535145" y="884214"/>
                </a:moveTo>
                <a:lnTo>
                  <a:pt x="493314" y="936142"/>
                </a:lnTo>
                <a:lnTo>
                  <a:pt x="364937" y="946239"/>
                </a:lnTo>
                <a:lnTo>
                  <a:pt x="406768" y="894311"/>
                </a:lnTo>
                <a:close/>
                <a:moveTo>
                  <a:pt x="320221" y="832286"/>
                </a:moveTo>
                <a:lnTo>
                  <a:pt x="310124" y="960663"/>
                </a:lnTo>
                <a:lnTo>
                  <a:pt x="258196" y="1001052"/>
                </a:lnTo>
                <a:lnTo>
                  <a:pt x="268293" y="877002"/>
                </a:lnTo>
                <a:close/>
                <a:moveTo>
                  <a:pt x="589959" y="755837"/>
                </a:moveTo>
                <a:lnTo>
                  <a:pt x="562553" y="817862"/>
                </a:lnTo>
                <a:lnTo>
                  <a:pt x="441387" y="856808"/>
                </a:lnTo>
                <a:lnTo>
                  <a:pt x="473121" y="794783"/>
                </a:lnTo>
                <a:close/>
                <a:moveTo>
                  <a:pt x="372149" y="752952"/>
                </a:moveTo>
                <a:lnTo>
                  <a:pt x="389458" y="877001"/>
                </a:lnTo>
                <a:lnTo>
                  <a:pt x="344742" y="931814"/>
                </a:lnTo>
                <a:lnTo>
                  <a:pt x="330318" y="807764"/>
                </a:lnTo>
                <a:close/>
                <a:moveTo>
                  <a:pt x="406767" y="666406"/>
                </a:moveTo>
                <a:lnTo>
                  <a:pt x="448598" y="783243"/>
                </a:lnTo>
                <a:lnTo>
                  <a:pt x="416864" y="842383"/>
                </a:lnTo>
                <a:lnTo>
                  <a:pt x="376476" y="725546"/>
                </a:lnTo>
                <a:close/>
                <a:moveTo>
                  <a:pt x="620249" y="624575"/>
                </a:moveTo>
                <a:lnTo>
                  <a:pt x="602940" y="686600"/>
                </a:lnTo>
                <a:lnTo>
                  <a:pt x="496199" y="750068"/>
                </a:lnTo>
                <a:lnTo>
                  <a:pt x="510623" y="683715"/>
                </a:lnTo>
                <a:close/>
                <a:moveTo>
                  <a:pt x="421192" y="569762"/>
                </a:moveTo>
                <a:lnTo>
                  <a:pt x="486103" y="676502"/>
                </a:lnTo>
                <a:lnTo>
                  <a:pt x="468794" y="742855"/>
                </a:lnTo>
                <a:lnTo>
                  <a:pt x="403883" y="634672"/>
                </a:lnTo>
                <a:close/>
                <a:moveTo>
                  <a:pt x="624576" y="486101"/>
                </a:moveTo>
                <a:lnTo>
                  <a:pt x="620249" y="552453"/>
                </a:lnTo>
                <a:lnTo>
                  <a:pt x="523605" y="634673"/>
                </a:lnTo>
                <a:lnTo>
                  <a:pt x="527932" y="569763"/>
                </a:lnTo>
                <a:close/>
                <a:moveTo>
                  <a:pt x="416865" y="476004"/>
                </a:moveTo>
                <a:lnTo>
                  <a:pt x="503411" y="566877"/>
                </a:lnTo>
                <a:lnTo>
                  <a:pt x="500526" y="634672"/>
                </a:lnTo>
                <a:lnTo>
                  <a:pt x="413980" y="542356"/>
                </a:lnTo>
                <a:close/>
                <a:moveTo>
                  <a:pt x="393786" y="383688"/>
                </a:moveTo>
                <a:lnTo>
                  <a:pt x="496199" y="455810"/>
                </a:lnTo>
                <a:lnTo>
                  <a:pt x="506296" y="520720"/>
                </a:lnTo>
                <a:lnTo>
                  <a:pt x="403883" y="452925"/>
                </a:lnTo>
                <a:close/>
                <a:moveTo>
                  <a:pt x="597169" y="349070"/>
                </a:moveTo>
                <a:lnTo>
                  <a:pt x="607266" y="418307"/>
                </a:lnTo>
                <a:lnTo>
                  <a:pt x="530817" y="517836"/>
                </a:lnTo>
                <a:lnTo>
                  <a:pt x="520720" y="452926"/>
                </a:lnTo>
                <a:close/>
                <a:moveTo>
                  <a:pt x="347628" y="300027"/>
                </a:moveTo>
                <a:lnTo>
                  <a:pt x="465908" y="349070"/>
                </a:lnTo>
                <a:lnTo>
                  <a:pt x="488987" y="411095"/>
                </a:lnTo>
                <a:lnTo>
                  <a:pt x="372149" y="362052"/>
                </a:lnTo>
                <a:close/>
                <a:moveTo>
                  <a:pt x="540915" y="223577"/>
                </a:moveTo>
                <a:lnTo>
                  <a:pt x="565437" y="287044"/>
                </a:lnTo>
                <a:lnTo>
                  <a:pt x="513509" y="400997"/>
                </a:lnTo>
                <a:lnTo>
                  <a:pt x="488987" y="338972"/>
                </a:lnTo>
                <a:close/>
                <a:moveTo>
                  <a:pt x="289930" y="223577"/>
                </a:moveTo>
                <a:lnTo>
                  <a:pt x="413980" y="248098"/>
                </a:lnTo>
                <a:lnTo>
                  <a:pt x="451483" y="304354"/>
                </a:lnTo>
                <a:lnTo>
                  <a:pt x="327433" y="282717"/>
                </a:lnTo>
                <a:close/>
                <a:moveTo>
                  <a:pt x="341858" y="161553"/>
                </a:moveTo>
                <a:lnTo>
                  <a:pt x="389459" y="206269"/>
                </a:lnTo>
                <a:lnTo>
                  <a:pt x="262524" y="213481"/>
                </a:lnTo>
                <a:lnTo>
                  <a:pt x="217808" y="165880"/>
                </a:lnTo>
                <a:close/>
                <a:moveTo>
                  <a:pt x="461580" y="109625"/>
                </a:moveTo>
                <a:lnTo>
                  <a:pt x="500526" y="165880"/>
                </a:lnTo>
                <a:lnTo>
                  <a:pt x="473120" y="289930"/>
                </a:lnTo>
                <a:lnTo>
                  <a:pt x="434174" y="235117"/>
                </a:lnTo>
                <a:close/>
                <a:moveTo>
                  <a:pt x="289930" y="103855"/>
                </a:moveTo>
                <a:lnTo>
                  <a:pt x="324549" y="138473"/>
                </a:lnTo>
                <a:lnTo>
                  <a:pt x="235118" y="141358"/>
                </a:lnTo>
                <a:lnTo>
                  <a:pt x="200499" y="106740"/>
                </a:lnTo>
                <a:close/>
                <a:moveTo>
                  <a:pt x="362052" y="17309"/>
                </a:moveTo>
                <a:lnTo>
                  <a:pt x="409653" y="64909"/>
                </a:lnTo>
                <a:lnTo>
                  <a:pt x="406768" y="190402"/>
                </a:lnTo>
                <a:lnTo>
                  <a:pt x="359167" y="144244"/>
                </a:lnTo>
                <a:close/>
                <a:moveTo>
                  <a:pt x="302912" y="0"/>
                </a:moveTo>
                <a:lnTo>
                  <a:pt x="337531" y="34618"/>
                </a:lnTo>
                <a:lnTo>
                  <a:pt x="337531" y="124050"/>
                </a:lnTo>
                <a:lnTo>
                  <a:pt x="302912" y="89431"/>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68" name="任意多边形: 形状 15"/>
          <p:cNvSpPr/>
          <p:nvPr>
            <p:custDataLst>
              <p:tags r:id="rId16"/>
            </p:custDataLst>
          </p:nvPr>
        </p:nvSpPr>
        <p:spPr bwMode="auto">
          <a:xfrm>
            <a:off x="9271000" y="2394585"/>
            <a:ext cx="353695" cy="622935"/>
          </a:xfrm>
          <a:custGeom>
            <a:avLst/>
            <a:gdLst>
              <a:gd name="connsiteX0" fmla="*/ 378496 w 634673"/>
              <a:gd name="connsiteY0" fmla="*/ 1022689 h 1116448"/>
              <a:gd name="connsiteX1" fmla="*/ 634673 w 634673"/>
              <a:gd name="connsiteY1" fmla="*/ 1088668 h 1116448"/>
              <a:gd name="connsiteX2" fmla="*/ 631211 w 634673"/>
              <a:gd name="connsiteY2" fmla="*/ 1116448 h 1116448"/>
              <a:gd name="connsiteX3" fmla="*/ 375034 w 634673"/>
              <a:gd name="connsiteY3" fmla="*/ 1029634 h 1116448"/>
              <a:gd name="connsiteX4" fmla="*/ 300028 w 634673"/>
              <a:gd name="connsiteY4" fmla="*/ 982301 h 1116448"/>
              <a:gd name="connsiteX5" fmla="*/ 351956 w 634673"/>
              <a:gd name="connsiteY5" fmla="*/ 1022690 h 1116448"/>
              <a:gd name="connsiteX6" fmla="*/ 223579 w 634673"/>
              <a:gd name="connsiteY6" fmla="*/ 1039999 h 1116448"/>
              <a:gd name="connsiteX7" fmla="*/ 171651 w 634673"/>
              <a:gd name="connsiteY7" fmla="*/ 995283 h 1116448"/>
              <a:gd name="connsiteX8" fmla="*/ 89431 w 634673"/>
              <a:gd name="connsiteY8" fmla="*/ 885657 h 1116448"/>
              <a:gd name="connsiteX9" fmla="*/ 216366 w 634673"/>
              <a:gd name="connsiteY9" fmla="*/ 898639 h 1116448"/>
              <a:gd name="connsiteX10" fmla="*/ 258197 w 634673"/>
              <a:gd name="connsiteY10" fmla="*/ 950567 h 1116448"/>
              <a:gd name="connsiteX11" fmla="*/ 134147 w 634673"/>
              <a:gd name="connsiteY11" fmla="*/ 936143 h 1116448"/>
              <a:gd name="connsiteX12" fmla="*/ 305797 w 634673"/>
              <a:gd name="connsiteY12" fmla="*/ 836614 h 1116448"/>
              <a:gd name="connsiteX13" fmla="*/ 357725 w 634673"/>
              <a:gd name="connsiteY13" fmla="*/ 878445 h 1116448"/>
              <a:gd name="connsiteX14" fmla="*/ 364937 w 634673"/>
              <a:gd name="connsiteY14" fmla="*/ 1005380 h 1116448"/>
              <a:gd name="connsiteX15" fmla="*/ 313009 w 634673"/>
              <a:gd name="connsiteY15" fmla="*/ 960664 h 1116448"/>
              <a:gd name="connsiteX16" fmla="*/ 34619 w 634673"/>
              <a:gd name="connsiteY16" fmla="*/ 760165 h 1116448"/>
              <a:gd name="connsiteX17" fmla="*/ 154342 w 634673"/>
              <a:gd name="connsiteY17" fmla="*/ 799111 h 1116448"/>
              <a:gd name="connsiteX18" fmla="*/ 181748 w 634673"/>
              <a:gd name="connsiteY18" fmla="*/ 856809 h 1116448"/>
              <a:gd name="connsiteX19" fmla="*/ 62025 w 634673"/>
              <a:gd name="connsiteY19" fmla="*/ 819306 h 1116448"/>
              <a:gd name="connsiteX20" fmla="*/ 255312 w 634673"/>
              <a:gd name="connsiteY20" fmla="*/ 757280 h 1116448"/>
              <a:gd name="connsiteX21" fmla="*/ 295701 w 634673"/>
              <a:gd name="connsiteY21" fmla="*/ 809208 h 1116448"/>
              <a:gd name="connsiteX22" fmla="*/ 278392 w 634673"/>
              <a:gd name="connsiteY22" fmla="*/ 933257 h 1116448"/>
              <a:gd name="connsiteX23" fmla="*/ 238003 w 634673"/>
              <a:gd name="connsiteY23" fmla="*/ 881330 h 1116448"/>
              <a:gd name="connsiteX24" fmla="*/ 220694 w 634673"/>
              <a:gd name="connsiteY24" fmla="*/ 667849 h 1116448"/>
              <a:gd name="connsiteX25" fmla="*/ 248100 w 634673"/>
              <a:gd name="connsiteY25" fmla="*/ 729874 h 1116448"/>
              <a:gd name="connsiteX26" fmla="*/ 206269 w 634673"/>
              <a:gd name="connsiteY26" fmla="*/ 846711 h 1116448"/>
              <a:gd name="connsiteX27" fmla="*/ 175978 w 634673"/>
              <a:gd name="connsiteY27" fmla="*/ 784687 h 1116448"/>
              <a:gd name="connsiteX28" fmla="*/ 2885 w 634673"/>
              <a:gd name="connsiteY28" fmla="*/ 626018 h 1116448"/>
              <a:gd name="connsiteX29" fmla="*/ 113954 w 634673"/>
              <a:gd name="connsiteY29" fmla="*/ 688043 h 1116448"/>
              <a:gd name="connsiteX30" fmla="*/ 131263 w 634673"/>
              <a:gd name="connsiteY30" fmla="*/ 754395 h 1116448"/>
              <a:gd name="connsiteX31" fmla="*/ 20194 w 634673"/>
              <a:gd name="connsiteY31" fmla="*/ 690928 h 1116448"/>
              <a:gd name="connsiteX32" fmla="*/ 203385 w 634673"/>
              <a:gd name="connsiteY32" fmla="*/ 574090 h 1116448"/>
              <a:gd name="connsiteX33" fmla="*/ 220694 w 634673"/>
              <a:gd name="connsiteY33" fmla="*/ 639000 h 1116448"/>
              <a:gd name="connsiteX34" fmla="*/ 154341 w 634673"/>
              <a:gd name="connsiteY34" fmla="*/ 747183 h 1116448"/>
              <a:gd name="connsiteX35" fmla="*/ 137032 w 634673"/>
              <a:gd name="connsiteY35" fmla="*/ 680831 h 1116448"/>
              <a:gd name="connsiteX36" fmla="*/ 0 w 634673"/>
              <a:gd name="connsiteY36" fmla="*/ 487544 h 1116448"/>
              <a:gd name="connsiteX37" fmla="*/ 96644 w 634673"/>
              <a:gd name="connsiteY37" fmla="*/ 571206 h 1116448"/>
              <a:gd name="connsiteX38" fmla="*/ 99529 w 634673"/>
              <a:gd name="connsiteY38" fmla="*/ 639000 h 1116448"/>
              <a:gd name="connsiteX39" fmla="*/ 2885 w 634673"/>
              <a:gd name="connsiteY39" fmla="*/ 556781 h 1116448"/>
              <a:gd name="connsiteX40" fmla="*/ 210597 w 634673"/>
              <a:gd name="connsiteY40" fmla="*/ 477447 h 1116448"/>
              <a:gd name="connsiteX41" fmla="*/ 210597 w 634673"/>
              <a:gd name="connsiteY41" fmla="*/ 546684 h 1116448"/>
              <a:gd name="connsiteX42" fmla="*/ 124050 w 634673"/>
              <a:gd name="connsiteY42" fmla="*/ 636115 h 1116448"/>
              <a:gd name="connsiteX43" fmla="*/ 119723 w 634673"/>
              <a:gd name="connsiteY43" fmla="*/ 571206 h 1116448"/>
              <a:gd name="connsiteX44" fmla="*/ 233676 w 634673"/>
              <a:gd name="connsiteY44" fmla="*/ 388016 h 1116448"/>
              <a:gd name="connsiteX45" fmla="*/ 220694 w 634673"/>
              <a:gd name="connsiteY45" fmla="*/ 452926 h 1116448"/>
              <a:gd name="connsiteX46" fmla="*/ 116838 w 634673"/>
              <a:gd name="connsiteY46" fmla="*/ 525048 h 1116448"/>
              <a:gd name="connsiteX47" fmla="*/ 126935 w 634673"/>
              <a:gd name="connsiteY47" fmla="*/ 457253 h 1116448"/>
              <a:gd name="connsiteX48" fmla="*/ 27406 w 634673"/>
              <a:gd name="connsiteY48" fmla="*/ 353398 h 1116448"/>
              <a:gd name="connsiteX49" fmla="*/ 102413 w 634673"/>
              <a:gd name="connsiteY49" fmla="*/ 452927 h 1116448"/>
              <a:gd name="connsiteX50" fmla="*/ 92316 w 634673"/>
              <a:gd name="connsiteY50" fmla="*/ 519279 h 1116448"/>
              <a:gd name="connsiteX51" fmla="*/ 17309 w 634673"/>
              <a:gd name="connsiteY51" fmla="*/ 418308 h 1116448"/>
              <a:gd name="connsiteX52" fmla="*/ 275506 w 634673"/>
              <a:gd name="connsiteY52" fmla="*/ 301470 h 1116448"/>
              <a:gd name="connsiteX53" fmla="*/ 250985 w 634673"/>
              <a:gd name="connsiteY53" fmla="*/ 363495 h 1116448"/>
              <a:gd name="connsiteX54" fmla="*/ 134147 w 634673"/>
              <a:gd name="connsiteY54" fmla="*/ 411095 h 1116448"/>
              <a:gd name="connsiteX55" fmla="*/ 158668 w 634673"/>
              <a:gd name="connsiteY55" fmla="*/ 349071 h 1116448"/>
              <a:gd name="connsiteX56" fmla="*/ 334646 w 634673"/>
              <a:gd name="connsiteY56" fmla="*/ 227905 h 1116448"/>
              <a:gd name="connsiteX57" fmla="*/ 300028 w 634673"/>
              <a:gd name="connsiteY57" fmla="*/ 284161 h 1116448"/>
              <a:gd name="connsiteX58" fmla="*/ 175978 w 634673"/>
              <a:gd name="connsiteY58" fmla="*/ 308682 h 1116448"/>
              <a:gd name="connsiteX59" fmla="*/ 210596 w 634673"/>
              <a:gd name="connsiteY59" fmla="*/ 249542 h 1116448"/>
              <a:gd name="connsiteX60" fmla="*/ 82220 w 634673"/>
              <a:gd name="connsiteY60" fmla="*/ 225020 h 1116448"/>
              <a:gd name="connsiteX61" fmla="*/ 134148 w 634673"/>
              <a:gd name="connsiteY61" fmla="*/ 338972 h 1116448"/>
              <a:gd name="connsiteX62" fmla="*/ 109626 w 634673"/>
              <a:gd name="connsiteY62" fmla="*/ 400997 h 1116448"/>
              <a:gd name="connsiteX63" fmla="*/ 57698 w 634673"/>
              <a:gd name="connsiteY63" fmla="*/ 287045 h 1116448"/>
              <a:gd name="connsiteX64" fmla="*/ 282718 w 634673"/>
              <a:gd name="connsiteY64" fmla="*/ 162996 h 1116448"/>
              <a:gd name="connsiteX65" fmla="*/ 409653 w 634673"/>
              <a:gd name="connsiteY65" fmla="*/ 165881 h 1116448"/>
              <a:gd name="connsiteX66" fmla="*/ 362052 w 634673"/>
              <a:gd name="connsiteY66" fmla="*/ 214924 h 1116448"/>
              <a:gd name="connsiteX67" fmla="*/ 233675 w 634673"/>
              <a:gd name="connsiteY67" fmla="*/ 210597 h 1116448"/>
              <a:gd name="connsiteX68" fmla="*/ 161554 w 634673"/>
              <a:gd name="connsiteY68" fmla="*/ 113953 h 1116448"/>
              <a:gd name="connsiteX69" fmla="*/ 188960 w 634673"/>
              <a:gd name="connsiteY69" fmla="*/ 235118 h 1116448"/>
              <a:gd name="connsiteX70" fmla="*/ 151456 w 634673"/>
              <a:gd name="connsiteY70" fmla="*/ 291373 h 1116448"/>
              <a:gd name="connsiteX71" fmla="*/ 124050 w 634673"/>
              <a:gd name="connsiteY71" fmla="*/ 170208 h 1116448"/>
              <a:gd name="connsiteX72" fmla="*/ 334647 w 634673"/>
              <a:gd name="connsiteY72" fmla="*/ 108183 h 1116448"/>
              <a:gd name="connsiteX73" fmla="*/ 426963 w 634673"/>
              <a:gd name="connsiteY73" fmla="*/ 108183 h 1116448"/>
              <a:gd name="connsiteX74" fmla="*/ 392344 w 634673"/>
              <a:gd name="connsiteY74" fmla="*/ 142802 h 1116448"/>
              <a:gd name="connsiteX75" fmla="*/ 300028 w 634673"/>
              <a:gd name="connsiteY75" fmla="*/ 138475 h 1116448"/>
              <a:gd name="connsiteX76" fmla="*/ 261082 w 634673"/>
              <a:gd name="connsiteY76" fmla="*/ 21637 h 1116448"/>
              <a:gd name="connsiteX77" fmla="*/ 265409 w 634673"/>
              <a:gd name="connsiteY77" fmla="*/ 145687 h 1116448"/>
              <a:gd name="connsiteX78" fmla="*/ 216366 w 634673"/>
              <a:gd name="connsiteY78" fmla="*/ 194730 h 1116448"/>
              <a:gd name="connsiteX79" fmla="*/ 216366 w 634673"/>
              <a:gd name="connsiteY79" fmla="*/ 66353 h 1116448"/>
              <a:gd name="connsiteX80" fmla="*/ 320222 w 634673"/>
              <a:gd name="connsiteY80" fmla="*/ 0 h 1116448"/>
              <a:gd name="connsiteX81" fmla="*/ 320222 w 634673"/>
              <a:gd name="connsiteY81" fmla="*/ 93758 h 1116448"/>
              <a:gd name="connsiteX82" fmla="*/ 285603 w 634673"/>
              <a:gd name="connsiteY82" fmla="*/ 128377 h 1116448"/>
              <a:gd name="connsiteX83" fmla="*/ 285603 w 634673"/>
              <a:gd name="connsiteY83" fmla="*/ 34618 h 11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34673" h="1116448">
                <a:moveTo>
                  <a:pt x="378496" y="1022689"/>
                </a:moveTo>
                <a:cubicBezTo>
                  <a:pt x="458118" y="1067832"/>
                  <a:pt x="544665" y="1088668"/>
                  <a:pt x="634673" y="1088668"/>
                </a:cubicBezTo>
                <a:cubicBezTo>
                  <a:pt x="631211" y="1116448"/>
                  <a:pt x="631211" y="1116448"/>
                  <a:pt x="631211" y="1116448"/>
                </a:cubicBezTo>
                <a:cubicBezTo>
                  <a:pt x="541203" y="1109503"/>
                  <a:pt x="451195" y="1078250"/>
                  <a:pt x="375034" y="1029634"/>
                </a:cubicBezTo>
                <a:close/>
                <a:moveTo>
                  <a:pt x="300028" y="982301"/>
                </a:moveTo>
                <a:lnTo>
                  <a:pt x="351956" y="1022690"/>
                </a:lnTo>
                <a:lnTo>
                  <a:pt x="223579" y="1039999"/>
                </a:lnTo>
                <a:lnTo>
                  <a:pt x="171651" y="995283"/>
                </a:lnTo>
                <a:close/>
                <a:moveTo>
                  <a:pt x="89431" y="885657"/>
                </a:moveTo>
                <a:lnTo>
                  <a:pt x="216366" y="898639"/>
                </a:lnTo>
                <a:lnTo>
                  <a:pt x="258197" y="950567"/>
                </a:lnTo>
                <a:lnTo>
                  <a:pt x="134147" y="936143"/>
                </a:lnTo>
                <a:close/>
                <a:moveTo>
                  <a:pt x="305797" y="836614"/>
                </a:moveTo>
                <a:lnTo>
                  <a:pt x="357725" y="878445"/>
                </a:lnTo>
                <a:lnTo>
                  <a:pt x="364937" y="1005380"/>
                </a:lnTo>
                <a:lnTo>
                  <a:pt x="313009" y="960664"/>
                </a:lnTo>
                <a:close/>
                <a:moveTo>
                  <a:pt x="34619" y="760165"/>
                </a:moveTo>
                <a:lnTo>
                  <a:pt x="154342" y="799111"/>
                </a:lnTo>
                <a:lnTo>
                  <a:pt x="181748" y="856809"/>
                </a:lnTo>
                <a:lnTo>
                  <a:pt x="62025" y="819306"/>
                </a:lnTo>
                <a:close/>
                <a:moveTo>
                  <a:pt x="255312" y="757280"/>
                </a:moveTo>
                <a:lnTo>
                  <a:pt x="295701" y="809208"/>
                </a:lnTo>
                <a:lnTo>
                  <a:pt x="278392" y="933257"/>
                </a:lnTo>
                <a:lnTo>
                  <a:pt x="238003" y="881330"/>
                </a:lnTo>
                <a:close/>
                <a:moveTo>
                  <a:pt x="220694" y="667849"/>
                </a:moveTo>
                <a:lnTo>
                  <a:pt x="248100" y="729874"/>
                </a:lnTo>
                <a:lnTo>
                  <a:pt x="206269" y="846711"/>
                </a:lnTo>
                <a:lnTo>
                  <a:pt x="175978" y="784687"/>
                </a:lnTo>
                <a:close/>
                <a:moveTo>
                  <a:pt x="2885" y="626018"/>
                </a:moveTo>
                <a:lnTo>
                  <a:pt x="113954" y="688043"/>
                </a:lnTo>
                <a:lnTo>
                  <a:pt x="131263" y="754395"/>
                </a:lnTo>
                <a:lnTo>
                  <a:pt x="20194" y="690928"/>
                </a:lnTo>
                <a:close/>
                <a:moveTo>
                  <a:pt x="203385" y="574090"/>
                </a:moveTo>
                <a:lnTo>
                  <a:pt x="220694" y="639000"/>
                </a:lnTo>
                <a:lnTo>
                  <a:pt x="154341" y="747183"/>
                </a:lnTo>
                <a:lnTo>
                  <a:pt x="137032" y="680831"/>
                </a:lnTo>
                <a:close/>
                <a:moveTo>
                  <a:pt x="0" y="487544"/>
                </a:moveTo>
                <a:lnTo>
                  <a:pt x="96644" y="571206"/>
                </a:lnTo>
                <a:lnTo>
                  <a:pt x="99529" y="639000"/>
                </a:lnTo>
                <a:lnTo>
                  <a:pt x="2885" y="556781"/>
                </a:lnTo>
                <a:close/>
                <a:moveTo>
                  <a:pt x="210597" y="477447"/>
                </a:moveTo>
                <a:lnTo>
                  <a:pt x="210597" y="546684"/>
                </a:lnTo>
                <a:lnTo>
                  <a:pt x="124050" y="636115"/>
                </a:lnTo>
                <a:lnTo>
                  <a:pt x="119723" y="571206"/>
                </a:lnTo>
                <a:close/>
                <a:moveTo>
                  <a:pt x="233676" y="388016"/>
                </a:moveTo>
                <a:lnTo>
                  <a:pt x="220694" y="452926"/>
                </a:lnTo>
                <a:lnTo>
                  <a:pt x="116838" y="525048"/>
                </a:lnTo>
                <a:lnTo>
                  <a:pt x="126935" y="457253"/>
                </a:lnTo>
                <a:close/>
                <a:moveTo>
                  <a:pt x="27406" y="353398"/>
                </a:moveTo>
                <a:lnTo>
                  <a:pt x="102413" y="452927"/>
                </a:lnTo>
                <a:lnTo>
                  <a:pt x="92316" y="519279"/>
                </a:lnTo>
                <a:lnTo>
                  <a:pt x="17309" y="418308"/>
                </a:lnTo>
                <a:close/>
                <a:moveTo>
                  <a:pt x="275506" y="301470"/>
                </a:moveTo>
                <a:lnTo>
                  <a:pt x="250985" y="363495"/>
                </a:lnTo>
                <a:lnTo>
                  <a:pt x="134147" y="411095"/>
                </a:lnTo>
                <a:lnTo>
                  <a:pt x="158668" y="349071"/>
                </a:lnTo>
                <a:close/>
                <a:moveTo>
                  <a:pt x="334646" y="227905"/>
                </a:moveTo>
                <a:lnTo>
                  <a:pt x="300028" y="284161"/>
                </a:lnTo>
                <a:lnTo>
                  <a:pt x="175978" y="308682"/>
                </a:lnTo>
                <a:lnTo>
                  <a:pt x="210596" y="249542"/>
                </a:lnTo>
                <a:close/>
                <a:moveTo>
                  <a:pt x="82220" y="225020"/>
                </a:moveTo>
                <a:lnTo>
                  <a:pt x="134148" y="338972"/>
                </a:lnTo>
                <a:lnTo>
                  <a:pt x="109626" y="400997"/>
                </a:lnTo>
                <a:lnTo>
                  <a:pt x="57698" y="287045"/>
                </a:lnTo>
                <a:close/>
                <a:moveTo>
                  <a:pt x="282718" y="162996"/>
                </a:moveTo>
                <a:lnTo>
                  <a:pt x="409653" y="165881"/>
                </a:lnTo>
                <a:lnTo>
                  <a:pt x="362052" y="214924"/>
                </a:lnTo>
                <a:lnTo>
                  <a:pt x="233675" y="210597"/>
                </a:lnTo>
                <a:close/>
                <a:moveTo>
                  <a:pt x="161554" y="113953"/>
                </a:moveTo>
                <a:lnTo>
                  <a:pt x="188960" y="235118"/>
                </a:lnTo>
                <a:lnTo>
                  <a:pt x="151456" y="291373"/>
                </a:lnTo>
                <a:lnTo>
                  <a:pt x="124050" y="170208"/>
                </a:lnTo>
                <a:close/>
                <a:moveTo>
                  <a:pt x="334647" y="108183"/>
                </a:moveTo>
                <a:lnTo>
                  <a:pt x="426963" y="108183"/>
                </a:lnTo>
                <a:lnTo>
                  <a:pt x="392344" y="142802"/>
                </a:lnTo>
                <a:lnTo>
                  <a:pt x="300028" y="138475"/>
                </a:lnTo>
                <a:close/>
                <a:moveTo>
                  <a:pt x="261082" y="21637"/>
                </a:moveTo>
                <a:lnTo>
                  <a:pt x="265409" y="145687"/>
                </a:lnTo>
                <a:lnTo>
                  <a:pt x="216366" y="194730"/>
                </a:lnTo>
                <a:lnTo>
                  <a:pt x="216366" y="66353"/>
                </a:lnTo>
                <a:close/>
                <a:moveTo>
                  <a:pt x="320222" y="0"/>
                </a:moveTo>
                <a:lnTo>
                  <a:pt x="320222" y="93758"/>
                </a:lnTo>
                <a:lnTo>
                  <a:pt x="285603" y="128377"/>
                </a:lnTo>
                <a:lnTo>
                  <a:pt x="285603" y="34618"/>
                </a:lnTo>
                <a:close/>
              </a:path>
            </a:pathLst>
          </a:custGeom>
          <a:gradFill>
            <a:gsLst>
              <a:gs pos="19000">
                <a:srgbClr val="E58C16"/>
              </a:gs>
              <a:gs pos="0">
                <a:srgbClr val="C87702"/>
              </a:gs>
              <a:gs pos="100000">
                <a:srgbClr val="FFCC48"/>
              </a:gs>
            </a:gsLst>
            <a:lin ang="16200000" scaled="1"/>
          </a:gradFill>
        </p:spPr>
        <p:txBody>
          <a:bodyPr vert="horz" wrap="square" lIns="97841" tIns="48920" rIns="97841" bIns="48920" numCol="1" anchor="t" anchorCtr="0" compatLnSpc="1">
            <a:noAutofit/>
          </a:bodyPr>
          <a:lstStyle>
            <a:defPPr>
              <a:defRPr lang="zh-CN"/>
            </a:defPPr>
            <a:lvl1pPr marL="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363636"/>
                </a:solidFill>
                <a:latin typeface="阿里巴巴普惠体 R" panose="00020600040101010101" charset="-122"/>
                <a:ea typeface="阿里巴巴普惠体 R" panose="00020600040101010101" charset="-122"/>
                <a:cs typeface="+mn-ea"/>
              </a:defRPr>
            </a:lvl9pPr>
          </a:lstStyle>
          <a:p>
            <a:pPr lvl="0" algn="l">
              <a:buClrTx/>
              <a:buSzTx/>
              <a:buFontTx/>
            </a:pPr>
            <a:endParaRPr lang="zh-CN" altLang="en-US" sz="1925">
              <a:gradFill>
                <a:gsLst>
                  <a:gs pos="0">
                    <a:srgbClr val="FFFFFF"/>
                  </a:gs>
                  <a:gs pos="100000">
                    <a:srgbClr val="F4CE6D"/>
                  </a:gs>
                </a:gsLst>
                <a:lin ang="5400000" scaled="1"/>
              </a:gradFill>
              <a:sym typeface="+mn-ea"/>
            </a:endParaRPr>
          </a:p>
        </p:txBody>
      </p:sp>
      <p:sp>
        <p:nvSpPr>
          <p:cNvPr id="18" name="文本框 17"/>
          <p:cNvSpPr txBox="1"/>
          <p:nvPr>
            <p:custDataLst>
              <p:tags r:id="rId17"/>
            </p:custDataLst>
          </p:nvPr>
        </p:nvSpPr>
        <p:spPr>
          <a:xfrm>
            <a:off x="490220" y="431800"/>
            <a:ext cx="5763895" cy="499110"/>
          </a:xfrm>
          <a:prstGeom prst="rect">
            <a:avLst/>
          </a:prstGeom>
          <a:noFill/>
        </p:spPr>
        <p:txBody>
          <a:bodyPr wrap="square" rtlCol="0">
            <a:noAutofit/>
          </a:bodyPr>
          <a:lstStyle/>
          <a:p>
            <a:r>
              <a:rPr lang="en-US" altLang="et-EE" sz="2400" b="1" smtClean="0">
                <a:solidFill>
                  <a:srgbClr val="064398"/>
                </a:solidFill>
                <a:latin typeface="微软雅黑" panose="020B0503020204020204" charset="-122"/>
                <a:ea typeface="微软雅黑" panose="020B0503020204020204" charset="-122"/>
                <a:sym typeface="+mn-ea"/>
              </a:rPr>
              <a:t>I</a:t>
            </a:r>
            <a:r>
              <a:rPr lang="et-EE" altLang="zh-CN" sz="2400" b="1" smtClean="0">
                <a:solidFill>
                  <a:srgbClr val="064398"/>
                </a:solidFill>
                <a:latin typeface="微软雅黑" panose="020B0503020204020204" charset="-122"/>
                <a:ea typeface="微软雅黑" panose="020B0503020204020204" charset="-122"/>
                <a:sym typeface="+mn-ea"/>
              </a:rPr>
              <a:t>ntellectual </a:t>
            </a:r>
            <a:r>
              <a:rPr lang="en-US" altLang="et-EE" sz="2400" b="1" smtClean="0">
                <a:solidFill>
                  <a:srgbClr val="064398"/>
                </a:solidFill>
                <a:latin typeface="微软雅黑" panose="020B0503020204020204" charset="-122"/>
                <a:ea typeface="微软雅黑" panose="020B0503020204020204" charset="-122"/>
                <a:sym typeface="+mn-ea"/>
              </a:rPr>
              <a:t>P</a:t>
            </a:r>
            <a:r>
              <a:rPr lang="et-EE" altLang="zh-CN" sz="2400" b="1" smtClean="0">
                <a:solidFill>
                  <a:srgbClr val="064398"/>
                </a:solidFill>
                <a:latin typeface="微软雅黑" panose="020B0503020204020204" charset="-122"/>
                <a:ea typeface="微软雅黑" panose="020B0503020204020204" charset="-122"/>
                <a:sym typeface="+mn-ea"/>
              </a:rPr>
              <a:t>roperty </a:t>
            </a:r>
            <a:r>
              <a:rPr lang="en-US" altLang="et-EE" sz="2400" b="1" smtClean="0">
                <a:solidFill>
                  <a:srgbClr val="064398"/>
                </a:solidFill>
                <a:latin typeface="微软雅黑" panose="020B0503020204020204" charset="-122"/>
                <a:ea typeface="微软雅黑" panose="020B0503020204020204" charset="-122"/>
                <a:sym typeface="+mn-ea"/>
              </a:rPr>
              <a:t>R</a:t>
            </a:r>
            <a:r>
              <a:rPr lang="et-EE" altLang="zh-CN" sz="2400" b="1" smtClean="0">
                <a:solidFill>
                  <a:srgbClr val="064398"/>
                </a:solidFill>
                <a:latin typeface="微软雅黑" panose="020B0503020204020204" charset="-122"/>
                <a:ea typeface="微软雅黑" panose="020B0503020204020204" charset="-122"/>
                <a:sym typeface="+mn-ea"/>
              </a:rPr>
              <a:t>ights</a:t>
            </a:r>
            <a:endParaRPr lang="et-EE" altLang="zh-CN" sz="2400" b="1" dirty="0" smtClean="0">
              <a:solidFill>
                <a:srgbClr val="064398"/>
              </a:solidFill>
              <a:latin typeface="微软雅黑" panose="020B0503020204020204" charset="-122"/>
              <a:ea typeface="微软雅黑" panose="020B0503020204020204" charset="-122"/>
              <a:sym typeface="+mn-ea"/>
            </a:endParaRPr>
          </a:p>
        </p:txBody>
      </p:sp>
      <p:sp>
        <p:nvSpPr>
          <p:cNvPr id="9" name="矩形 8"/>
          <p:cNvSpPr/>
          <p:nvPr>
            <p:custDataLst>
              <p:tags r:id="rId18"/>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grpSp>
        <p:nvGrpSpPr>
          <p:cNvPr id="15" name="组合 14"/>
          <p:cNvGrpSpPr/>
          <p:nvPr/>
        </p:nvGrpSpPr>
        <p:grpSpPr>
          <a:xfrm>
            <a:off x="3564255" y="2352040"/>
            <a:ext cx="1120775" cy="636905"/>
            <a:chOff x="2465" y="3704"/>
            <a:chExt cx="1765" cy="1003"/>
          </a:xfrm>
        </p:grpSpPr>
        <p:sp>
          <p:nvSpPr>
            <p:cNvPr id="16" name="文本框 15"/>
            <p:cNvSpPr txBox="1"/>
            <p:nvPr>
              <p:custDataLst>
                <p:tags r:id="rId19"/>
              </p:custDataLst>
            </p:nvPr>
          </p:nvSpPr>
          <p:spPr>
            <a:xfrm>
              <a:off x="2676" y="3704"/>
              <a:ext cx="909" cy="775"/>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dirty="0" smtClean="0">
                  <a:ln>
                    <a:noFill/>
                  </a:ln>
                  <a:solidFill>
                    <a:srgbClr val="094599"/>
                  </a:solidFill>
                  <a:effectLst/>
                  <a:uLnTx/>
                  <a:uFillTx/>
                  <a:latin typeface="微软雅黑" panose="020B0503020204020204" charset="-122"/>
                  <a:ea typeface="微软雅黑" panose="020B0503020204020204" charset="-122"/>
                  <a:cs typeface="+mn-ea"/>
                </a:rPr>
                <a:t>26</a:t>
              </a:r>
              <a:endPar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endParaRPr>
            </a:p>
          </p:txBody>
        </p:sp>
        <p:sp>
          <p:nvSpPr>
            <p:cNvPr id="17" name="文本框 16"/>
            <p:cNvSpPr txBox="1"/>
            <p:nvPr>
              <p:custDataLst>
                <p:tags r:id="rId20"/>
              </p:custDataLst>
            </p:nvPr>
          </p:nvSpPr>
          <p:spPr>
            <a:xfrm>
              <a:off x="2465" y="4368"/>
              <a:ext cx="1741" cy="339"/>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t-EE" altLang="zh-CN" sz="810" b="1" i="0" u="none" strike="noStrike" kern="1200" cap="none" spc="0" normalizeH="0" noProof="0" smtClean="0">
                  <a:ln>
                    <a:noFill/>
                  </a:ln>
                  <a:solidFill>
                    <a:schemeClr val="tx1"/>
                  </a:solidFill>
                  <a:effectLst/>
                  <a:uLnTx/>
                  <a:uFillTx/>
                  <a:latin typeface="微软雅黑" panose="020B0503020204020204" charset="-122"/>
                  <a:ea typeface="微软雅黑" panose="020B0503020204020204" charset="-122"/>
                  <a:cs typeface="+mn-ea"/>
                </a:rPr>
                <a:t>utility model patents</a:t>
              </a:r>
              <a:endParaRPr kumimoji="0" lang="zh-CN" altLang="en-US" sz="810" b="1"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mn-ea"/>
              </a:endParaRPr>
            </a:p>
          </p:txBody>
        </p:sp>
        <p:sp>
          <p:nvSpPr>
            <p:cNvPr id="22" name="文本框 21"/>
            <p:cNvSpPr txBox="1"/>
            <p:nvPr>
              <p:custDataLst>
                <p:tags r:id="rId21"/>
              </p:custDataLst>
            </p:nvPr>
          </p:nvSpPr>
          <p:spPr>
            <a:xfrm>
              <a:off x="3510" y="3909"/>
              <a:ext cx="720" cy="483"/>
            </a:xfrm>
            <a:prstGeom prst="rect">
              <a:avLst/>
            </a:prstGeom>
            <a:noFill/>
          </p:spPr>
          <p:txBody>
            <a:bodyPr wrap="square" rtlCol="0">
              <a:normAutofit/>
            </a:bodyPr>
            <a:lstStyle/>
            <a:p>
              <a:r>
                <a:rPr lang="et-EE" altLang="zh-CN" sz="995" b="1" smtClean="0">
                  <a:solidFill>
                    <a:schemeClr val="tx1"/>
                  </a:solidFill>
                </a:rPr>
                <a:t>item</a:t>
              </a:r>
              <a:endParaRPr lang="zh-CN" altLang="en-US" sz="995" b="1">
                <a:solidFill>
                  <a:schemeClr val="tx1"/>
                </a:solidFill>
              </a:endParaRPr>
            </a:p>
          </p:txBody>
        </p:sp>
      </p:grpSp>
      <p:grpSp>
        <p:nvGrpSpPr>
          <p:cNvPr id="26" name="组合 25"/>
          <p:cNvGrpSpPr/>
          <p:nvPr/>
        </p:nvGrpSpPr>
        <p:grpSpPr>
          <a:xfrm>
            <a:off x="5572125" y="2352040"/>
            <a:ext cx="1105535" cy="636905"/>
            <a:chOff x="2420" y="3704"/>
            <a:chExt cx="1741" cy="1003"/>
          </a:xfrm>
        </p:grpSpPr>
        <p:sp>
          <p:nvSpPr>
            <p:cNvPr id="32" name="文本框 31"/>
            <p:cNvSpPr txBox="1"/>
            <p:nvPr>
              <p:custDataLst>
                <p:tags r:id="rId22"/>
              </p:custDataLst>
            </p:nvPr>
          </p:nvSpPr>
          <p:spPr>
            <a:xfrm>
              <a:off x="2586" y="3704"/>
              <a:ext cx="909" cy="775"/>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dirty="0" smtClean="0">
                  <a:ln>
                    <a:noFill/>
                  </a:ln>
                  <a:solidFill>
                    <a:srgbClr val="094599"/>
                  </a:solidFill>
                  <a:effectLst/>
                  <a:uLnTx/>
                  <a:uFillTx/>
                  <a:latin typeface="微软雅黑" panose="020B0503020204020204" charset="-122"/>
                  <a:ea typeface="微软雅黑" panose="020B0503020204020204" charset="-122"/>
                  <a:cs typeface="+mn-ea"/>
                </a:rPr>
                <a:t>28</a:t>
              </a:r>
              <a:endPar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endParaRPr>
            </a:p>
          </p:txBody>
        </p:sp>
        <p:sp>
          <p:nvSpPr>
            <p:cNvPr id="33" name="文本框 32"/>
            <p:cNvSpPr txBox="1"/>
            <p:nvPr>
              <p:custDataLst>
                <p:tags r:id="rId23"/>
              </p:custDataLst>
            </p:nvPr>
          </p:nvSpPr>
          <p:spPr>
            <a:xfrm>
              <a:off x="2420" y="4368"/>
              <a:ext cx="1741" cy="339"/>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t-EE" altLang="zh-CN" sz="840" b="1" i="0" u="none" strike="noStrike" kern="1200" cap="none" spc="0" normalizeH="0" noProof="0" smtClean="0">
                  <a:ln>
                    <a:noFill/>
                  </a:ln>
                  <a:solidFill>
                    <a:schemeClr val="tx1"/>
                  </a:solidFill>
                  <a:effectLst/>
                  <a:uLnTx/>
                  <a:uFillTx/>
                  <a:latin typeface="微软雅黑" panose="020B0503020204020204" charset="-122"/>
                  <a:ea typeface="微软雅黑" panose="020B0503020204020204" charset="-122"/>
                  <a:cs typeface="+mn-ea"/>
                </a:rPr>
                <a:t>software copyrights</a:t>
              </a:r>
              <a:endParaRPr kumimoji="0" lang="zh-CN" altLang="en-US" sz="840" b="1"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mn-ea"/>
              </a:endParaRPr>
            </a:p>
          </p:txBody>
        </p:sp>
        <p:sp>
          <p:nvSpPr>
            <p:cNvPr id="35" name="文本框 34"/>
            <p:cNvSpPr txBox="1"/>
            <p:nvPr>
              <p:custDataLst>
                <p:tags r:id="rId24"/>
              </p:custDataLst>
            </p:nvPr>
          </p:nvSpPr>
          <p:spPr>
            <a:xfrm>
              <a:off x="3390" y="3909"/>
              <a:ext cx="720" cy="483"/>
            </a:xfrm>
            <a:prstGeom prst="rect">
              <a:avLst/>
            </a:prstGeom>
            <a:noFill/>
          </p:spPr>
          <p:txBody>
            <a:bodyPr wrap="square" rtlCol="0">
              <a:normAutofit/>
            </a:bodyPr>
            <a:lstStyle/>
            <a:p>
              <a:r>
                <a:rPr lang="et-EE" altLang="zh-CN" sz="995" b="1" smtClean="0">
                  <a:solidFill>
                    <a:schemeClr val="tx1"/>
                  </a:solidFill>
                </a:rPr>
                <a:t>item</a:t>
              </a:r>
              <a:endParaRPr lang="zh-CN" altLang="en-US" sz="995" b="1">
                <a:solidFill>
                  <a:schemeClr val="tx1"/>
                </a:solidFill>
              </a:endParaRPr>
            </a:p>
          </p:txBody>
        </p:sp>
      </p:grpSp>
      <p:grpSp>
        <p:nvGrpSpPr>
          <p:cNvPr id="36" name="组合 35"/>
          <p:cNvGrpSpPr/>
          <p:nvPr/>
        </p:nvGrpSpPr>
        <p:grpSpPr>
          <a:xfrm>
            <a:off x="7542530" y="2352040"/>
            <a:ext cx="1105535" cy="636905"/>
            <a:chOff x="2420" y="3704"/>
            <a:chExt cx="1741" cy="1003"/>
          </a:xfrm>
        </p:grpSpPr>
        <p:sp>
          <p:nvSpPr>
            <p:cNvPr id="37" name="文本框 36"/>
            <p:cNvSpPr txBox="1"/>
            <p:nvPr>
              <p:custDataLst>
                <p:tags r:id="rId25"/>
              </p:custDataLst>
            </p:nvPr>
          </p:nvSpPr>
          <p:spPr>
            <a:xfrm>
              <a:off x="2661" y="3704"/>
              <a:ext cx="909" cy="775"/>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rPr>
                <a:t>8</a:t>
              </a:r>
              <a:endPar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endParaRPr>
            </a:p>
          </p:txBody>
        </p:sp>
        <p:sp>
          <p:nvSpPr>
            <p:cNvPr id="38" name="文本框 37"/>
            <p:cNvSpPr txBox="1"/>
            <p:nvPr>
              <p:custDataLst>
                <p:tags r:id="rId26"/>
              </p:custDataLst>
            </p:nvPr>
          </p:nvSpPr>
          <p:spPr>
            <a:xfrm>
              <a:off x="2420" y="4368"/>
              <a:ext cx="1741" cy="339"/>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t-EE" altLang="zh-CN" sz="705" b="1" i="0" u="none" strike="noStrike" kern="1200" cap="none" spc="0" normalizeH="0" noProof="0" smtClean="0">
                  <a:ln>
                    <a:noFill/>
                  </a:ln>
                  <a:solidFill>
                    <a:schemeClr val="tx1"/>
                  </a:solidFill>
                  <a:effectLst/>
                  <a:uLnTx/>
                  <a:uFillTx/>
                  <a:latin typeface="微软雅黑" panose="020B0503020204020204" charset="-122"/>
                  <a:ea typeface="微软雅黑" panose="020B0503020204020204" charset="-122"/>
                  <a:cs typeface="+mn-ea"/>
                </a:rPr>
                <a:t>Acceptance of patents</a:t>
              </a:r>
              <a:endParaRPr kumimoji="0" lang="zh-CN" altLang="en-US" sz="705" b="1"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mn-ea"/>
              </a:endParaRPr>
            </a:p>
          </p:txBody>
        </p:sp>
        <p:sp>
          <p:nvSpPr>
            <p:cNvPr id="39" name="文本框 38"/>
            <p:cNvSpPr txBox="1"/>
            <p:nvPr>
              <p:custDataLst>
                <p:tags r:id="rId27"/>
              </p:custDataLst>
            </p:nvPr>
          </p:nvSpPr>
          <p:spPr>
            <a:xfrm>
              <a:off x="3390" y="3909"/>
              <a:ext cx="720" cy="483"/>
            </a:xfrm>
            <a:prstGeom prst="rect">
              <a:avLst/>
            </a:prstGeom>
            <a:noFill/>
          </p:spPr>
          <p:txBody>
            <a:bodyPr wrap="square" rtlCol="0">
              <a:normAutofit/>
            </a:bodyPr>
            <a:lstStyle/>
            <a:p>
              <a:r>
                <a:rPr lang="et-EE" altLang="zh-CN" sz="995" b="1" smtClean="0">
                  <a:solidFill>
                    <a:schemeClr val="tx1"/>
                  </a:solidFill>
                </a:rPr>
                <a:t>item</a:t>
              </a:r>
              <a:endParaRPr lang="zh-CN" altLang="en-US" sz="995" b="1">
                <a:solidFill>
                  <a:schemeClr val="tx1"/>
                </a:solidFill>
              </a:endParaRPr>
            </a:p>
          </p:txBody>
        </p:sp>
      </p:grpSp>
      <p:grpSp>
        <p:nvGrpSpPr>
          <p:cNvPr id="40" name="组合 39"/>
          <p:cNvGrpSpPr/>
          <p:nvPr/>
        </p:nvGrpSpPr>
        <p:grpSpPr>
          <a:xfrm>
            <a:off x="9594850" y="2352040"/>
            <a:ext cx="1105535" cy="636905"/>
            <a:chOff x="2420" y="3704"/>
            <a:chExt cx="1741" cy="1003"/>
          </a:xfrm>
        </p:grpSpPr>
        <p:sp>
          <p:nvSpPr>
            <p:cNvPr id="41" name="文本框 40"/>
            <p:cNvSpPr txBox="1"/>
            <p:nvPr>
              <p:custDataLst>
                <p:tags r:id="rId28"/>
              </p:custDataLst>
            </p:nvPr>
          </p:nvSpPr>
          <p:spPr>
            <a:xfrm>
              <a:off x="2661" y="3704"/>
              <a:ext cx="909" cy="775"/>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rPr>
                <a:t>6</a:t>
              </a:r>
              <a:endParaRPr kumimoji="0" lang="en-US" altLang="zh-CN" sz="3200" b="1" i="1" u="none" strike="noStrike" kern="1200" cap="none" spc="0" normalizeH="0" baseline="0" noProof="0" dirty="0">
                <a:ln>
                  <a:noFill/>
                </a:ln>
                <a:solidFill>
                  <a:srgbClr val="094599"/>
                </a:solidFill>
                <a:effectLst/>
                <a:uLnTx/>
                <a:uFillTx/>
                <a:latin typeface="微软雅黑" panose="020B0503020204020204" charset="-122"/>
                <a:ea typeface="微软雅黑" panose="020B0503020204020204" charset="-122"/>
                <a:cs typeface="+mn-ea"/>
              </a:endParaRPr>
            </a:p>
          </p:txBody>
        </p:sp>
        <p:sp>
          <p:nvSpPr>
            <p:cNvPr id="42" name="文本框 41"/>
            <p:cNvSpPr txBox="1"/>
            <p:nvPr>
              <p:custDataLst>
                <p:tags r:id="rId29"/>
              </p:custDataLst>
            </p:nvPr>
          </p:nvSpPr>
          <p:spPr>
            <a:xfrm>
              <a:off x="2420" y="4368"/>
              <a:ext cx="1741" cy="339"/>
            </a:xfrm>
            <a:prstGeom prst="rect">
              <a:avLst/>
            </a:prstGeom>
            <a:noFill/>
            <a:effectLst/>
          </p:spPr>
          <p:txBody>
            <a:bodyPr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t-EE" altLang="zh-CN" sz="705" b="1" i="0" u="none" strike="noStrike" kern="1200" cap="none" spc="0" normalizeH="0" noProof="0" smtClean="0">
                  <a:ln>
                    <a:noFill/>
                  </a:ln>
                  <a:solidFill>
                    <a:schemeClr val="tx1"/>
                  </a:solidFill>
                  <a:effectLst/>
                  <a:uLnTx/>
                  <a:uFillTx/>
                  <a:latin typeface="微软雅黑" panose="020B0503020204020204" charset="-122"/>
                  <a:ea typeface="微软雅黑" panose="020B0503020204020204" charset="-122"/>
                  <a:cs typeface="+mn-ea"/>
                </a:rPr>
                <a:t>Developing corporate standards</a:t>
              </a:r>
              <a:endParaRPr kumimoji="0" lang="zh-CN" altLang="en-US" sz="705" b="1"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mn-ea"/>
              </a:endParaRPr>
            </a:p>
          </p:txBody>
        </p:sp>
        <p:sp>
          <p:nvSpPr>
            <p:cNvPr id="43" name="文本框 42"/>
            <p:cNvSpPr txBox="1"/>
            <p:nvPr>
              <p:custDataLst>
                <p:tags r:id="rId30"/>
              </p:custDataLst>
            </p:nvPr>
          </p:nvSpPr>
          <p:spPr>
            <a:xfrm>
              <a:off x="3390" y="3909"/>
              <a:ext cx="720" cy="483"/>
            </a:xfrm>
            <a:prstGeom prst="rect">
              <a:avLst/>
            </a:prstGeom>
            <a:noFill/>
          </p:spPr>
          <p:txBody>
            <a:bodyPr wrap="square" rtlCol="0">
              <a:normAutofit/>
            </a:bodyPr>
            <a:lstStyle/>
            <a:p>
              <a:r>
                <a:rPr lang="et-EE" altLang="zh-CN" sz="995" b="1" smtClean="0">
                  <a:solidFill>
                    <a:schemeClr val="tx1"/>
                  </a:solidFill>
                </a:rPr>
                <a:t>item</a:t>
              </a:r>
              <a:endParaRPr lang="zh-CN" altLang="en-US" sz="995" b="1">
                <a:solidFill>
                  <a:schemeClr val="tx1"/>
                </a:solidFill>
              </a:endParaRPr>
            </a:p>
          </p:txBody>
        </p:sp>
      </p:grpSp>
      <p:grpSp>
        <p:nvGrpSpPr>
          <p:cNvPr id="11" name="组合 10"/>
          <p:cNvGrpSpPr/>
          <p:nvPr/>
        </p:nvGrpSpPr>
        <p:grpSpPr>
          <a:xfrm>
            <a:off x="-183515" y="3382645"/>
            <a:ext cx="12659360" cy="3607435"/>
            <a:chOff x="-289" y="5327"/>
            <a:chExt cx="19936" cy="5681"/>
          </a:xfrm>
        </p:grpSpPr>
        <p:pic>
          <p:nvPicPr>
            <p:cNvPr id="13" name="图片 12"/>
            <p:cNvPicPr>
              <a:picLocks noChangeAspect="1"/>
            </p:cNvPicPr>
            <p:nvPr>
              <p:custDataLst>
                <p:tags r:id="rId31"/>
              </p:custDataLst>
            </p:nvPr>
          </p:nvPicPr>
          <p:blipFill>
            <a:blip r:embed="rId2"/>
            <a:stretch>
              <a:fillRect/>
            </a:stretch>
          </p:blipFill>
          <p:spPr>
            <a:xfrm>
              <a:off x="-289" y="8620"/>
              <a:ext cx="19936" cy="2389"/>
            </a:xfrm>
            <a:prstGeom prst="rect">
              <a:avLst/>
            </a:prstGeom>
          </p:spPr>
        </p:pic>
        <p:grpSp>
          <p:nvGrpSpPr>
            <p:cNvPr id="44" name="组合 43"/>
            <p:cNvGrpSpPr/>
            <p:nvPr/>
          </p:nvGrpSpPr>
          <p:grpSpPr>
            <a:xfrm>
              <a:off x="1590" y="6578"/>
              <a:ext cx="2330" cy="3397"/>
              <a:chOff x="3242" y="6002"/>
              <a:chExt cx="2732" cy="3981"/>
            </a:xfrm>
          </p:grpSpPr>
          <p:pic>
            <p:nvPicPr>
              <p:cNvPr id="45" name="图片 44"/>
              <p:cNvPicPr>
                <a:picLocks noChangeAspect="1"/>
              </p:cNvPicPr>
              <p:nvPr>
                <p:custDataLst>
                  <p:tags r:id="rId32"/>
                </p:custDataLst>
              </p:nvPr>
            </p:nvPicPr>
            <p:blipFill rotWithShape="1">
              <a:blip r:embed="rId33" cstate="print">
                <a:extLst>
                  <a:ext uri="{28A0092B-C50C-407E-A947-70E740481C1C}">
                    <a14:useLocalDpi xmlns:a14="http://schemas.microsoft.com/office/drawing/2010/main" val="0"/>
                  </a:ext>
                </a:extLst>
              </a:blip>
              <a:srcRect l="3056" t="2638" b="2500"/>
              <a:stretch>
                <a:fillRect/>
              </a:stretch>
            </p:blipFill>
            <p:spPr>
              <a:xfrm>
                <a:off x="3242" y="6002"/>
                <a:ext cx="2733" cy="3781"/>
              </a:xfrm>
              <a:prstGeom prst="rect">
                <a:avLst/>
              </a:prstGeom>
            </p:spPr>
          </p:pic>
          <p:pic>
            <p:nvPicPr>
              <p:cNvPr id="46" name="Picture 2"/>
              <p:cNvPicPr>
                <a:picLocks noChangeAspect="1" noChangeArrowheads="1"/>
              </p:cNvPicPr>
              <p:nvPr>
                <p:custDataLst>
                  <p:tags r:id="rId34"/>
                </p:custDataLst>
              </p:nvPr>
            </p:nvPicPr>
            <p:blipFill rotWithShape="1">
              <a:blip r:embed="rId35" cstate="print">
                <a:extLst>
                  <a:ext uri="{28A0092B-C50C-407E-A947-70E740481C1C}">
                    <a14:useLocalDpi xmlns:a14="http://schemas.microsoft.com/office/drawing/2010/main" val="0"/>
                  </a:ext>
                </a:extLst>
              </a:blip>
              <a:srcRect l="11223" t="25536" r="2989" b="73039"/>
              <a:stretch>
                <a:fillRect/>
              </a:stretch>
            </p:blipFill>
            <p:spPr bwMode="auto">
              <a:xfrm>
                <a:off x="3242" y="9767"/>
                <a:ext cx="2326" cy="216"/>
              </a:xfrm>
              <a:prstGeom prst="rect">
                <a:avLst/>
              </a:prstGeom>
              <a:extLst>
                <a:ext uri="{909E8E84-426E-40DD-AFC4-6F175D3DCCD1}">
                  <a14:hiddenFill xmlns:a14="http://schemas.microsoft.com/office/drawing/2010/main">
                    <a:solidFill>
                      <a:srgbClr val="FFFFFF"/>
                    </a:solidFill>
                  </a14:hiddenFill>
                </a:ext>
              </a:extLst>
            </p:spPr>
          </p:pic>
        </p:grpSp>
        <p:pic>
          <p:nvPicPr>
            <p:cNvPr id="47" name="Picture 2"/>
            <p:cNvPicPr>
              <a:picLocks noChangeAspect="1" noChangeArrowheads="1"/>
            </p:cNvPicPr>
            <p:nvPr>
              <p:custDataLst>
                <p:tags r:id="rId36"/>
              </p:custDataLst>
            </p:nvPr>
          </p:nvPicPr>
          <p:blipFill rotWithShape="1">
            <a:blip r:embed="rId37" cstate="print">
              <a:extLst>
                <a:ext uri="{28A0092B-C50C-407E-A947-70E740481C1C}">
                  <a14:useLocalDpi xmlns:a14="http://schemas.microsoft.com/office/drawing/2010/main" val="0"/>
                </a:ext>
              </a:extLst>
            </a:blip>
            <a:srcRect l="11223" t="25536" r="2989" b="73039"/>
            <a:stretch>
              <a:fillRect/>
            </a:stretch>
          </p:blipFill>
          <p:spPr bwMode="auto">
            <a:xfrm>
              <a:off x="13540" y="9769"/>
              <a:ext cx="2550" cy="216"/>
            </a:xfrm>
            <a:prstGeom prst="rect">
              <a:avLst/>
            </a:prstGeom>
            <a:extLst>
              <a:ext uri="{909E8E84-426E-40DD-AFC4-6F175D3DCCD1}">
                <a14:hiddenFill xmlns:a14="http://schemas.microsoft.com/office/drawing/2010/main">
                  <a:solidFill>
                    <a:srgbClr val="FFFFFF"/>
                  </a:solidFill>
                </a14:hiddenFill>
              </a:ext>
            </a:extLst>
          </p:spPr>
        </p:pic>
        <p:grpSp>
          <p:nvGrpSpPr>
            <p:cNvPr id="50" name="组合 49"/>
            <p:cNvGrpSpPr/>
            <p:nvPr/>
          </p:nvGrpSpPr>
          <p:grpSpPr>
            <a:xfrm>
              <a:off x="3242" y="6032"/>
              <a:ext cx="2732" cy="3981"/>
              <a:chOff x="3242" y="6002"/>
              <a:chExt cx="2732" cy="3981"/>
            </a:xfrm>
          </p:grpSpPr>
          <p:pic>
            <p:nvPicPr>
              <p:cNvPr id="51" name="图片 50"/>
              <p:cNvPicPr>
                <a:picLocks noChangeAspect="1"/>
              </p:cNvPicPr>
              <p:nvPr>
                <p:custDataLst>
                  <p:tags r:id="rId38"/>
                </p:custDataLst>
              </p:nvPr>
            </p:nvPicPr>
            <p:blipFill rotWithShape="1">
              <a:blip r:embed="rId39" cstate="print">
                <a:extLst>
                  <a:ext uri="{28A0092B-C50C-407E-A947-70E740481C1C}">
                    <a14:useLocalDpi xmlns:a14="http://schemas.microsoft.com/office/drawing/2010/main" val="0"/>
                  </a:ext>
                </a:extLst>
              </a:blip>
              <a:srcRect l="3056" t="2638" b="2500"/>
              <a:stretch>
                <a:fillRect/>
              </a:stretch>
            </p:blipFill>
            <p:spPr>
              <a:xfrm>
                <a:off x="3242" y="6002"/>
                <a:ext cx="2733" cy="3781"/>
              </a:xfrm>
              <a:prstGeom prst="rect">
                <a:avLst/>
              </a:prstGeom>
            </p:spPr>
          </p:pic>
          <p:pic>
            <p:nvPicPr>
              <p:cNvPr id="52" name="Picture 2"/>
              <p:cNvPicPr>
                <a:picLocks noChangeAspect="1" noChangeArrowheads="1"/>
              </p:cNvPicPr>
              <p:nvPr>
                <p:custDataLst>
                  <p:tags r:id="rId40"/>
                </p:custDataLst>
              </p:nvPr>
            </p:nvPicPr>
            <p:blipFill rotWithShape="1">
              <a:blip r:embed="rId41" cstate="print">
                <a:extLst>
                  <a:ext uri="{28A0092B-C50C-407E-A947-70E740481C1C}">
                    <a14:useLocalDpi xmlns:a14="http://schemas.microsoft.com/office/drawing/2010/main" val="0"/>
                  </a:ext>
                </a:extLst>
              </a:blip>
              <a:srcRect l="11223" t="25536" r="2989" b="73039"/>
              <a:stretch>
                <a:fillRect/>
              </a:stretch>
            </p:blipFill>
            <p:spPr bwMode="auto">
              <a:xfrm>
                <a:off x="3242" y="9767"/>
                <a:ext cx="2326" cy="216"/>
              </a:xfrm>
              <a:prstGeom prst="rect">
                <a:avLst/>
              </a:prstGeom>
              <a:extLst>
                <a:ext uri="{909E8E84-426E-40DD-AFC4-6F175D3DCCD1}">
                  <a14:hiddenFill xmlns:a14="http://schemas.microsoft.com/office/drawing/2010/main">
                    <a:solidFill>
                      <a:srgbClr val="FFFFFF"/>
                    </a:solidFill>
                  </a14:hiddenFill>
                </a:ext>
              </a:extLst>
            </p:spPr>
          </p:pic>
        </p:grpSp>
        <p:pic>
          <p:nvPicPr>
            <p:cNvPr id="53" name="Picture 2"/>
            <p:cNvPicPr>
              <a:picLocks noChangeAspect="1" noChangeArrowheads="1"/>
            </p:cNvPicPr>
            <p:nvPr>
              <p:custDataLst>
                <p:tags r:id="rId42"/>
              </p:custDataLst>
            </p:nvPr>
          </p:nvPicPr>
          <p:blipFill rotWithShape="1">
            <a:blip r:embed="rId43" cstate="print">
              <a:extLst>
                <a:ext uri="{28A0092B-C50C-407E-A947-70E740481C1C}">
                  <a14:useLocalDpi xmlns:a14="http://schemas.microsoft.com/office/drawing/2010/main" val="0"/>
                </a:ext>
              </a:extLst>
            </a:blip>
            <a:srcRect l="11223" t="25536" r="2989" b="73039"/>
            <a:stretch>
              <a:fillRect/>
            </a:stretch>
          </p:blipFill>
          <p:spPr bwMode="auto">
            <a:xfrm>
              <a:off x="11115" y="9798"/>
              <a:ext cx="2724" cy="216"/>
            </a:xfrm>
            <a:prstGeom prst="rect">
              <a:avLst/>
            </a:prstGeom>
            <a:extLst>
              <a:ext uri="{909E8E84-426E-40DD-AFC4-6F175D3DCCD1}">
                <a14:hiddenFill xmlns:a14="http://schemas.microsoft.com/office/drawing/2010/main">
                  <a:solidFill>
                    <a:srgbClr val="FFFFFF"/>
                  </a:solidFill>
                </a14:hiddenFill>
              </a:ext>
            </a:extLst>
          </p:spPr>
        </p:pic>
        <p:grpSp>
          <p:nvGrpSpPr>
            <p:cNvPr id="56" name="组合 55"/>
            <p:cNvGrpSpPr/>
            <p:nvPr/>
          </p:nvGrpSpPr>
          <p:grpSpPr>
            <a:xfrm>
              <a:off x="15430" y="6590"/>
              <a:ext cx="2330" cy="3397"/>
              <a:chOff x="3242" y="6002"/>
              <a:chExt cx="2732" cy="3981"/>
            </a:xfrm>
          </p:grpSpPr>
          <p:pic>
            <p:nvPicPr>
              <p:cNvPr id="57" name="图片 56"/>
              <p:cNvPicPr>
                <a:picLocks noChangeAspect="1"/>
              </p:cNvPicPr>
              <p:nvPr>
                <p:custDataLst>
                  <p:tags r:id="rId44"/>
                </p:custDataLst>
              </p:nvPr>
            </p:nvPicPr>
            <p:blipFill rotWithShape="1">
              <a:blip r:embed="rId33" cstate="print">
                <a:extLst>
                  <a:ext uri="{28A0092B-C50C-407E-A947-70E740481C1C}">
                    <a14:useLocalDpi xmlns:a14="http://schemas.microsoft.com/office/drawing/2010/main" val="0"/>
                  </a:ext>
                </a:extLst>
              </a:blip>
              <a:srcRect l="3056" t="2638" b="2500"/>
              <a:stretch>
                <a:fillRect/>
              </a:stretch>
            </p:blipFill>
            <p:spPr>
              <a:xfrm>
                <a:off x="3242" y="6002"/>
                <a:ext cx="2733" cy="3781"/>
              </a:xfrm>
              <a:prstGeom prst="rect">
                <a:avLst/>
              </a:prstGeom>
            </p:spPr>
          </p:pic>
          <p:pic>
            <p:nvPicPr>
              <p:cNvPr id="58" name="Picture 2"/>
              <p:cNvPicPr>
                <a:picLocks noChangeAspect="1" noChangeArrowheads="1"/>
              </p:cNvPicPr>
              <p:nvPr>
                <p:custDataLst>
                  <p:tags r:id="rId45"/>
                </p:custDataLst>
              </p:nvPr>
            </p:nvPicPr>
            <p:blipFill rotWithShape="1">
              <a:blip r:embed="rId35" cstate="print">
                <a:extLst>
                  <a:ext uri="{28A0092B-C50C-407E-A947-70E740481C1C}">
                    <a14:useLocalDpi xmlns:a14="http://schemas.microsoft.com/office/drawing/2010/main" val="0"/>
                  </a:ext>
                </a:extLst>
              </a:blip>
              <a:srcRect l="11223" t="25536" r="2989" b="73039"/>
              <a:stretch>
                <a:fillRect/>
              </a:stretch>
            </p:blipFill>
            <p:spPr bwMode="auto">
              <a:xfrm>
                <a:off x="3242" y="9767"/>
                <a:ext cx="2326" cy="216"/>
              </a:xfrm>
              <a:prstGeom prst="rect">
                <a:avLst/>
              </a:prstGeom>
              <a:extLst>
                <a:ext uri="{909E8E84-426E-40DD-AFC4-6F175D3DCCD1}">
                  <a14:hiddenFill xmlns:a14="http://schemas.microsoft.com/office/drawing/2010/main">
                    <a:solidFill>
                      <a:srgbClr val="FFFFFF"/>
                    </a:solidFill>
                  </a14:hiddenFill>
                </a:ext>
              </a:extLst>
            </p:spPr>
          </p:pic>
        </p:grpSp>
        <p:pic>
          <p:nvPicPr>
            <p:cNvPr id="59" name="图片 58"/>
            <p:cNvPicPr>
              <a:picLocks noChangeAspect="1"/>
            </p:cNvPicPr>
            <p:nvPr>
              <p:custDataLst>
                <p:tags r:id="rId46"/>
              </p:custDataLst>
            </p:nvPr>
          </p:nvPicPr>
          <p:blipFill rotWithShape="1">
            <a:blip r:embed="rId47" cstate="print">
              <a:extLst>
                <a:ext uri="{28A0092B-C50C-407E-A947-70E740481C1C}">
                  <a14:useLocalDpi xmlns:a14="http://schemas.microsoft.com/office/drawing/2010/main" val="0"/>
                </a:ext>
              </a:extLst>
            </a:blip>
            <a:srcRect l="2663" t="2638" b="2222"/>
            <a:stretch>
              <a:fillRect/>
            </a:stretch>
          </p:blipFill>
          <p:spPr>
            <a:xfrm>
              <a:off x="13419" y="6113"/>
              <a:ext cx="2671" cy="3693"/>
            </a:xfrm>
            <a:prstGeom prst="rect">
              <a:avLst/>
            </a:prstGeom>
          </p:spPr>
        </p:pic>
        <p:pic>
          <p:nvPicPr>
            <p:cNvPr id="60" name="图片 59"/>
            <p:cNvPicPr>
              <a:picLocks noChangeAspect="1"/>
            </p:cNvPicPr>
            <p:nvPr>
              <p:custDataLst>
                <p:tags r:id="rId48"/>
              </p:custDataLst>
            </p:nvPr>
          </p:nvPicPr>
          <p:blipFill rotWithShape="1">
            <a:blip r:embed="rId49" cstate="print">
              <a:extLst>
                <a:ext uri="{28A0092B-C50C-407E-A947-70E740481C1C}">
                  <a14:useLocalDpi xmlns:a14="http://schemas.microsoft.com/office/drawing/2010/main" val="0"/>
                </a:ext>
              </a:extLst>
            </a:blip>
            <a:srcRect l="3056" t="2500" b="2500"/>
            <a:stretch>
              <a:fillRect/>
            </a:stretch>
          </p:blipFill>
          <p:spPr>
            <a:xfrm>
              <a:off x="10913" y="5754"/>
              <a:ext cx="2926" cy="4055"/>
            </a:xfrm>
            <a:prstGeom prst="rect">
              <a:avLst/>
            </a:prstGeom>
          </p:spPr>
        </p:pic>
        <p:pic>
          <p:nvPicPr>
            <p:cNvPr id="63" name="图片 62"/>
            <p:cNvPicPr>
              <a:picLocks noChangeAspect="1"/>
            </p:cNvPicPr>
            <p:nvPr>
              <p:custDataLst>
                <p:tags r:id="rId50"/>
              </p:custDataLst>
            </p:nvPr>
          </p:nvPicPr>
          <p:blipFill rotWithShape="1">
            <a:blip r:embed="rId51" cstate="print">
              <a:extLst>
                <a:ext uri="{28A0092B-C50C-407E-A947-70E740481C1C}">
                  <a14:useLocalDpi xmlns:a14="http://schemas.microsoft.com/office/drawing/2010/main" val="0"/>
                </a:ext>
              </a:extLst>
            </a:blip>
            <a:srcRect l="2709" t="1905" b="1799"/>
            <a:stretch>
              <a:fillRect/>
            </a:stretch>
          </p:blipFill>
          <p:spPr>
            <a:xfrm>
              <a:off x="5523" y="5680"/>
              <a:ext cx="2848" cy="3987"/>
            </a:xfrm>
            <a:prstGeom prst="rect">
              <a:avLst/>
            </a:prstGeom>
          </p:spPr>
        </p:pic>
        <p:pic>
          <p:nvPicPr>
            <p:cNvPr id="64" name="图片 63"/>
            <p:cNvPicPr>
              <a:picLocks noChangeAspect="1"/>
            </p:cNvPicPr>
            <p:nvPr>
              <p:custDataLst>
                <p:tags r:id="rId52"/>
              </p:custDataLst>
            </p:nvPr>
          </p:nvPicPr>
          <p:blipFill rotWithShape="1">
            <a:blip r:embed="rId53" cstate="print">
              <a:extLst>
                <a:ext uri="{28A0092B-C50C-407E-A947-70E740481C1C}">
                  <a14:useLocalDpi xmlns:a14="http://schemas.microsoft.com/office/drawing/2010/main" val="0"/>
                </a:ext>
              </a:extLst>
            </a:blip>
            <a:srcRect l="3645" t="2361" b="2500"/>
            <a:stretch>
              <a:fillRect/>
            </a:stretch>
          </p:blipFill>
          <p:spPr>
            <a:xfrm>
              <a:off x="8092" y="5327"/>
              <a:ext cx="3215" cy="4489"/>
            </a:xfrm>
            <a:prstGeom prst="rect">
              <a:avLst/>
            </a:prstGeom>
            <a:ln>
              <a:noFill/>
            </a:ln>
            <a:effectLst>
              <a:outerShdw blurRad="190500" dist="38100" dir="2700000" sx="79000" sy="79000" algn="tl" rotWithShape="0">
                <a:prstClr val="black">
                  <a:alpha val="16000"/>
                </a:prstClr>
              </a:outerShdw>
            </a:effectLst>
          </p:spPr>
        </p:pic>
        <p:pic>
          <p:nvPicPr>
            <p:cNvPr id="65" name="Picture 2"/>
            <p:cNvPicPr>
              <a:picLocks noChangeAspect="1" noChangeArrowheads="1"/>
            </p:cNvPicPr>
            <p:nvPr>
              <p:custDataLst>
                <p:tags r:id="rId54"/>
              </p:custDataLst>
            </p:nvPr>
          </p:nvPicPr>
          <p:blipFill rotWithShape="1">
            <a:blip r:embed="rId55" cstate="print">
              <a:extLst>
                <a:ext uri="{28A0092B-C50C-407E-A947-70E740481C1C}">
                  <a14:useLocalDpi xmlns:a14="http://schemas.microsoft.com/office/drawing/2010/main" val="0"/>
                </a:ext>
              </a:extLst>
            </a:blip>
            <a:srcRect l="11223" t="25536" r="2989" b="73039"/>
            <a:stretch>
              <a:fillRect/>
            </a:stretch>
          </p:blipFill>
          <p:spPr bwMode="auto">
            <a:xfrm>
              <a:off x="5489" y="9745"/>
              <a:ext cx="2604" cy="216"/>
            </a:xfrm>
            <a:prstGeom prst="rect">
              <a:avLst/>
            </a:prstGeom>
            <a:extLst>
              <a:ext uri="{909E8E84-426E-40DD-AFC4-6F175D3DCCD1}">
                <a14:hiddenFill xmlns:a14="http://schemas.microsoft.com/office/drawing/2010/main">
                  <a:solidFill>
                    <a:srgbClr val="FFFFFF"/>
                  </a:solidFill>
                </a14:hiddenFill>
              </a:ext>
            </a:extLst>
          </p:spPr>
        </p:pic>
        <p:pic>
          <p:nvPicPr>
            <p:cNvPr id="66" name="Picture 2"/>
            <p:cNvPicPr>
              <a:picLocks noChangeAspect="1" noChangeArrowheads="1"/>
            </p:cNvPicPr>
            <p:nvPr>
              <p:custDataLst>
                <p:tags r:id="rId56"/>
              </p:custDataLst>
            </p:nvPr>
          </p:nvPicPr>
          <p:blipFill rotWithShape="1">
            <a:blip r:embed="rId57">
              <a:extLst>
                <a:ext uri="{28A0092B-C50C-407E-A947-70E740481C1C}">
                  <a14:useLocalDpi xmlns:a14="http://schemas.microsoft.com/office/drawing/2010/main" val="0"/>
                </a:ext>
              </a:extLst>
            </a:blip>
            <a:srcRect l="11223" t="25536" r="2989" b="73039"/>
            <a:stretch>
              <a:fillRect/>
            </a:stretch>
          </p:blipFill>
          <p:spPr bwMode="auto">
            <a:xfrm>
              <a:off x="8051" y="9798"/>
              <a:ext cx="3257" cy="216"/>
            </a:xfrm>
            <a:prstGeom prst="rect">
              <a:avLst/>
            </a:prstGeom>
            <a:extLst>
              <a:ext uri="{909E8E84-426E-40DD-AFC4-6F175D3DCCD1}">
                <a14:hiddenFill xmlns:a14="http://schemas.microsoft.com/office/drawing/2010/main">
                  <a:solidFill>
                    <a:srgbClr val="FFFFFF"/>
                  </a:solidFill>
                </a14:hiddenFill>
              </a:ext>
            </a:extLst>
          </p:spPr>
        </p:pic>
      </p:grpSp>
      <p:sp>
        <p:nvSpPr>
          <p:cNvPr id="69" name="灯片编号占位符 68"/>
          <p:cNvSpPr>
            <a:spLocks noGrp="1"/>
          </p:cNvSpPr>
          <p:nvPr>
            <p:ph type="sldNum" sz="quarter" idx="12"/>
            <p:custDataLst>
              <p:tags r:id="rId58"/>
            </p:custDataLst>
          </p:nvPr>
        </p:nvSpPr>
        <p:spPr>
          <a:xfrm>
            <a:off x="8615679" y="6328093"/>
            <a:ext cx="2909888" cy="206381"/>
          </a:xfrm>
        </p:spPr>
        <p:txBody>
          <a:bodyPr wrap="square"/>
          <a:p>
            <a:fld id="{5DD3DB80-B894-403A-B48E-6FDC1A72010E}" type="slidenum">
              <a:rPr lang="zh-CN" altLang="en-US" sz="900" smtClean="0">
                <a:solidFill>
                  <a:schemeClr val="bg1"/>
                </a:solidFill>
              </a:rPr>
            </a:fld>
            <a:r>
              <a:rPr lang="en-US" sz="900" dirty="0" smtClean="0">
                <a:solidFill>
                  <a:schemeClr val="bg1"/>
                </a:solidFill>
              </a:rPr>
              <a:t>/37</a:t>
            </a:r>
            <a:endParaRPr lang="en-US" sz="900" dirty="0" smtClean="0">
              <a:solidFill>
                <a:schemeClr val="bg1"/>
              </a:solidFill>
            </a:endParaRPr>
          </a:p>
        </p:txBody>
      </p:sp>
      <p:pic>
        <p:nvPicPr>
          <p:cNvPr id="2" name="图片 1" descr="OK海迪斯logo"/>
          <p:cNvPicPr>
            <a:picLocks noChangeAspect="1"/>
          </p:cNvPicPr>
          <p:nvPr/>
        </p:nvPicPr>
        <p:blipFill>
          <a:blip r:embed="rId59"/>
          <a:stretch>
            <a:fillRect/>
          </a:stretch>
        </p:blipFill>
        <p:spPr>
          <a:xfrm>
            <a:off x="10748010" y="302895"/>
            <a:ext cx="777240" cy="202565"/>
          </a:xfrm>
          <a:prstGeom prst="rect">
            <a:avLst/>
          </a:prstGeom>
        </p:spPr>
      </p:pic>
    </p:spTree>
    <p:custDataLst>
      <p:tags r:id="rId60"/>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ïṡľîḑé"/>
        <p:cNvGrpSpPr/>
        <p:nvPr/>
      </p:nvGrpSpPr>
      <p:grpSpPr>
        <a:xfrm>
          <a:off x="0" y="0"/>
          <a:ext cx="0" cy="0"/>
          <a:chOff x="0" y="0"/>
          <a:chExt cx="0" cy="0"/>
        </a:xfrm>
      </p:grpSpPr>
      <p:sp>
        <p:nvSpPr>
          <p:cNvPr id="6" name="iṡlidê"/>
          <p:cNvSpPr/>
          <p:nvPr>
            <p:custDataLst>
              <p:tags r:id="rId1"/>
            </p:custDataLst>
          </p:nvPr>
        </p:nvSpPr>
        <p:spPr>
          <a:xfrm rot="16200000">
            <a:off x="5307330" y="-2468245"/>
            <a:ext cx="1577975" cy="12192000"/>
          </a:xfrm>
          <a:prstGeom prst="rect">
            <a:avLst/>
          </a:pr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490220" y="415290"/>
            <a:ext cx="3342640" cy="499110"/>
          </a:xfrm>
          <a:prstGeom prst="rect">
            <a:avLst/>
          </a:prstGeom>
          <a:noFill/>
        </p:spPr>
        <p:txBody>
          <a:bodyPr wrap="square" rtlCol="0"/>
          <a:lstStyle/>
          <a:p>
            <a:r>
              <a:rPr lang="en-US" altLang="zh-CN" sz="2400" b="1" smtClean="0">
                <a:solidFill>
                  <a:srgbClr val="064398"/>
                </a:solidFill>
                <a:latin typeface="微软雅黑" panose="020B0503020204020204" charset="-122"/>
                <a:ea typeface="微软雅黑" panose="020B0503020204020204" charset="-122"/>
                <a:sym typeface="+mn-ea"/>
              </a:rPr>
              <a:t>Corporate Culture</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23" name="矩形 22"/>
          <p:cNvSpPr/>
          <p:nvPr>
            <p:custDataLst>
              <p:tags r:id="rId3"/>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4" name="灯片编号占位符 13"/>
          <p:cNvSpPr>
            <a:spLocks noGrp="1"/>
          </p:cNvSpPr>
          <p:nvPr>
            <p:ph type="sldNum" sz="quarter" idx="12"/>
            <p:custDataLst>
              <p:tags r:id="rId4"/>
            </p:custDataLst>
          </p:nvPr>
        </p:nvSpPr>
        <p:spPr/>
        <p:txBody>
          <a:bodyPr wrap="square"/>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27" name="i$1îḓè"/>
          <p:cNvSpPr txBox="1"/>
          <p:nvPr>
            <p:custDataLst>
              <p:tags r:id="rId5"/>
            </p:custDataLst>
          </p:nvPr>
        </p:nvSpPr>
        <p:spPr>
          <a:xfrm>
            <a:off x="2230755" y="1824990"/>
            <a:ext cx="1881505" cy="398780"/>
          </a:xfrm>
          <a:prstGeom prst="rect">
            <a:avLst/>
          </a:prstGeom>
          <a:noFill/>
        </p:spPr>
        <p:txBody>
          <a:bodyPr wrap="square" lIns="91440" tIns="45720" rIns="91440" bIns="45720" rtlCol="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t-EE" altLang="zh-CN" sz="1400" b="1" smtClean="0">
                <a:solidFill>
                  <a:srgbClr val="093A7F"/>
                </a:solidFill>
                <a:latin typeface="微软雅黑" panose="020B0503020204020204" charset="-122"/>
                <a:ea typeface="微软雅黑" panose="020B0503020204020204" charset="-122"/>
                <a:sym typeface="+mn-ea"/>
              </a:rPr>
              <a:t>corporate vision</a:t>
            </a:r>
            <a:endParaRPr lang="et-EE" altLang="zh-CN" sz="1400" b="1" dirty="0" smtClean="0">
              <a:solidFill>
                <a:srgbClr val="093A7F"/>
              </a:solidFill>
              <a:latin typeface="微软雅黑" panose="020B0503020204020204" charset="-122"/>
              <a:ea typeface="微软雅黑" panose="020B0503020204020204" charset="-122"/>
              <a:sym typeface="+mn-ea"/>
            </a:endParaRPr>
          </a:p>
        </p:txBody>
      </p:sp>
      <p:sp>
        <p:nvSpPr>
          <p:cNvPr id="28" name="文本框 27"/>
          <p:cNvSpPr txBox="1"/>
          <p:nvPr>
            <p:custDataLst>
              <p:tags r:id="rId6"/>
            </p:custDataLst>
          </p:nvPr>
        </p:nvSpPr>
        <p:spPr>
          <a:xfrm>
            <a:off x="4501198" y="1760220"/>
            <a:ext cx="4983480" cy="416909"/>
          </a:xfrm>
          <a:prstGeom prst="rect">
            <a:avLst/>
          </a:prstGeom>
          <a:noFill/>
        </p:spPr>
        <p:txBody>
          <a:bodyPr wrap="square" rtlCol="0" anchor="t">
            <a:noAutofit/>
          </a:bodyPr>
          <a:lstStyle/>
          <a:p>
            <a:pPr algn="ctr">
              <a:lnSpc>
                <a:spcPct val="130000"/>
              </a:lnSpc>
              <a:buClrTx/>
              <a:buSzTx/>
              <a:buFontTx/>
            </a:pPr>
            <a:r>
              <a:rPr lang="en-US" altLang="zh-CN" sz="970" smtClean="0">
                <a:latin typeface="微软雅黑" panose="020B0503020204020204" charset="-122"/>
                <a:ea typeface="微软雅黑" panose="020B0503020204020204" charset="-122"/>
                <a:cs typeface="微软雅黑" panose="020B0503020204020204" charset="-122"/>
                <a:sym typeface="+mn-ea"/>
              </a:rPr>
              <a:t>To become an intelligent vision inspection technology service provider with excellent competitiveness</a:t>
            </a:r>
            <a:endParaRPr lang="en-US" altLang="zh-CN" sz="970" smtClean="0">
              <a:latin typeface="微软雅黑" panose="020B0503020204020204" charset="-122"/>
              <a:ea typeface="微软雅黑" panose="020B0503020204020204" charset="-122"/>
              <a:cs typeface="微软雅黑" panose="020B0503020204020204" charset="-122"/>
              <a:sym typeface="+mn-ea"/>
            </a:endParaRPr>
          </a:p>
        </p:txBody>
      </p:sp>
      <p:sp>
        <p:nvSpPr>
          <p:cNvPr id="33" name="i$1îḓè"/>
          <p:cNvSpPr txBox="1"/>
          <p:nvPr>
            <p:custDataLst>
              <p:tags r:id="rId7"/>
            </p:custDataLst>
          </p:nvPr>
        </p:nvSpPr>
        <p:spPr>
          <a:xfrm>
            <a:off x="2230755" y="3413760"/>
            <a:ext cx="1813560" cy="398780"/>
          </a:xfrm>
          <a:prstGeom prst="rect">
            <a:avLst/>
          </a:prstGeom>
          <a:noFill/>
        </p:spPr>
        <p:txBody>
          <a:bodyPr wrap="square" lIns="91440" tIns="45720" rIns="91440" bIns="45720" rtlCol="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t-EE" altLang="zh-CN" sz="1400" b="1" smtClean="0">
                <a:solidFill>
                  <a:srgbClr val="093A7F"/>
                </a:solidFill>
                <a:latin typeface="微软雅黑" panose="020B0503020204020204" charset="-122"/>
                <a:ea typeface="微软雅黑" panose="020B0503020204020204" charset="-122"/>
                <a:sym typeface="+mn-ea"/>
              </a:rPr>
              <a:t>corporate mission</a:t>
            </a:r>
            <a:endParaRPr lang="et-EE" altLang="zh-CN" sz="1400" b="1" smtClean="0">
              <a:solidFill>
                <a:srgbClr val="093A7F"/>
              </a:solidFill>
              <a:latin typeface="微软雅黑" panose="020B0503020204020204" charset="-122"/>
              <a:ea typeface="微软雅黑" panose="020B0503020204020204" charset="-122"/>
              <a:sym typeface="+mn-ea"/>
            </a:endParaRPr>
          </a:p>
        </p:txBody>
      </p:sp>
      <p:sp>
        <p:nvSpPr>
          <p:cNvPr id="34" name="文本框 33"/>
          <p:cNvSpPr txBox="1"/>
          <p:nvPr>
            <p:custDataLst>
              <p:tags r:id="rId8"/>
            </p:custDataLst>
          </p:nvPr>
        </p:nvSpPr>
        <p:spPr>
          <a:xfrm>
            <a:off x="5199698" y="3362325"/>
            <a:ext cx="3587115" cy="812530"/>
          </a:xfrm>
          <a:prstGeom prst="rect">
            <a:avLst/>
          </a:prstGeom>
          <a:noFill/>
        </p:spPr>
        <p:txBody>
          <a:bodyPr wrap="square" rtlCol="0" anchor="t">
            <a:normAutofit/>
          </a:bodyPr>
          <a:lstStyle/>
          <a:p>
            <a:pPr algn="ctr">
              <a:lnSpc>
                <a:spcPct val="130000"/>
              </a:lnSpc>
            </a:pPr>
            <a:r>
              <a:rPr lang="en-US" altLang="zh-CN" sz="1000" smtClean="0">
                <a:latin typeface="微软雅黑" panose="020B0503020204020204" charset="-122"/>
                <a:ea typeface="微软雅黑" panose="020B0503020204020204" charset="-122"/>
                <a:cs typeface="微软雅黑" panose="020B0503020204020204" charset="-122"/>
                <a:sym typeface="+mn-ea"/>
              </a:rPr>
              <a:t>Centered on user service, continuous scientific and technological innovation</a:t>
            </a:r>
            <a:endParaRPr lang="en-US" altLang="zh-CN" sz="1000" smtClean="0">
              <a:latin typeface="微软雅黑" panose="020B0503020204020204" charset="-122"/>
              <a:ea typeface="微软雅黑" panose="020B0503020204020204" charset="-122"/>
              <a:cs typeface="微软雅黑" panose="020B0503020204020204" charset="-122"/>
              <a:sym typeface="+mn-ea"/>
            </a:endParaRPr>
          </a:p>
        </p:txBody>
      </p:sp>
      <p:sp>
        <p:nvSpPr>
          <p:cNvPr id="41" name="i$1îḓè"/>
          <p:cNvSpPr txBox="1"/>
          <p:nvPr>
            <p:custDataLst>
              <p:tags r:id="rId9"/>
            </p:custDataLst>
          </p:nvPr>
        </p:nvSpPr>
        <p:spPr>
          <a:xfrm>
            <a:off x="2230755" y="5037773"/>
            <a:ext cx="1773555" cy="398780"/>
          </a:xfrm>
          <a:prstGeom prst="rect">
            <a:avLst/>
          </a:prstGeom>
          <a:no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t-EE" altLang="zh-CN" sz="1280" b="1" smtClean="0">
                <a:solidFill>
                  <a:srgbClr val="093A7F"/>
                </a:solidFill>
                <a:latin typeface="微软雅黑" panose="020B0503020204020204" charset="-122"/>
                <a:ea typeface="微软雅黑" panose="020B0503020204020204" charset="-122"/>
                <a:sym typeface="+mn-ea"/>
              </a:rPr>
              <a:t>corporate values</a:t>
            </a:r>
            <a:endParaRPr lang="zh-CN" altLang="en-US" sz="1280" b="1">
              <a:solidFill>
                <a:srgbClr val="093A7F"/>
              </a:solidFill>
              <a:latin typeface="微软雅黑" panose="020B0503020204020204" charset="-122"/>
              <a:ea typeface="微软雅黑" panose="020B0503020204020204" charset="-122"/>
              <a:sym typeface="+mn-ea"/>
            </a:endParaRPr>
          </a:p>
        </p:txBody>
      </p:sp>
      <p:sp>
        <p:nvSpPr>
          <p:cNvPr id="42" name="文本框 41"/>
          <p:cNvSpPr txBox="1"/>
          <p:nvPr>
            <p:custDataLst>
              <p:tags r:id="rId10"/>
            </p:custDataLst>
          </p:nvPr>
        </p:nvSpPr>
        <p:spPr>
          <a:xfrm>
            <a:off x="5199698" y="4970145"/>
            <a:ext cx="3233420" cy="812530"/>
          </a:xfrm>
          <a:prstGeom prst="rect">
            <a:avLst/>
          </a:prstGeom>
          <a:noFill/>
        </p:spPr>
        <p:txBody>
          <a:bodyPr wrap="square" rtlCol="0" anchor="t">
            <a:normAutofit/>
          </a:bodyPr>
          <a:lstStyle/>
          <a:p>
            <a:pPr algn="ctr">
              <a:lnSpc>
                <a:spcPct val="130000"/>
              </a:lnSpc>
            </a:pPr>
            <a:r>
              <a:rPr lang="en-US" altLang="zh-CN" sz="1000" smtClean="0">
                <a:latin typeface="微软雅黑" panose="020B0503020204020204" charset="-122"/>
                <a:ea typeface="微软雅黑" panose="020B0503020204020204" charset="-122"/>
                <a:cs typeface="微软雅黑" panose="020B0503020204020204" charset="-122"/>
                <a:sym typeface="+mn-ea"/>
              </a:rPr>
              <a:t>Responsibility - Responsibility - Mutual trust - Creativity - Inclusion</a:t>
            </a:r>
            <a:endParaRPr lang="en-US" altLang="zh-CN" sz="1000" smtClean="0">
              <a:latin typeface="微软雅黑" panose="020B0503020204020204" charset="-122"/>
              <a:ea typeface="微软雅黑" panose="020B0503020204020204" charset="-122"/>
              <a:cs typeface="微软雅黑" panose="020B0503020204020204" charset="-122"/>
              <a:sym typeface="+mn-ea"/>
            </a:endParaRPr>
          </a:p>
        </p:txBody>
      </p:sp>
      <p:grpSp>
        <p:nvGrpSpPr>
          <p:cNvPr id="43" name="组合 42"/>
          <p:cNvGrpSpPr/>
          <p:nvPr>
            <p:custDataLst>
              <p:tags r:id="rId11"/>
            </p:custDataLst>
          </p:nvPr>
        </p:nvGrpSpPr>
        <p:grpSpPr>
          <a:xfrm>
            <a:off x="1011683" y="3182620"/>
            <a:ext cx="1116806" cy="857885"/>
            <a:chOff x="8055" y="2475"/>
            <a:chExt cx="4022" cy="3090"/>
          </a:xfrm>
        </p:grpSpPr>
        <p:sp>
          <p:nvSpPr>
            <p:cNvPr id="44" name="ïṣľiḑé"/>
            <p:cNvSpPr/>
            <p:nvPr>
              <p:custDataLst>
                <p:tags r:id="rId12"/>
              </p:custDataLst>
            </p:nvPr>
          </p:nvSpPr>
          <p:spPr>
            <a:xfrm>
              <a:off x="8055" y="2475"/>
              <a:ext cx="3090" cy="3090"/>
            </a:xfrm>
            <a:prstGeom prst="ellipse">
              <a:avLst/>
            </a:prstGeom>
            <a:blipFill rotWithShape="1">
              <a:blip r:embed="rId1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custDataLst>
                <p:tags r:id="rId14"/>
              </p:custDataLst>
            </p:nvPr>
          </p:nvSpPr>
          <p:spPr>
            <a:xfrm>
              <a:off x="8058" y="2482"/>
              <a:ext cx="3083" cy="3083"/>
            </a:xfrm>
            <a:prstGeom prst="ellipse">
              <a:avLst/>
            </a:prstGeom>
            <a:solidFill>
              <a:srgbClr val="3C6DBE">
                <a:alpha val="53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6" name="文本框 45"/>
            <p:cNvSpPr txBox="1"/>
            <p:nvPr>
              <p:custDataLst>
                <p:tags r:id="rId15"/>
              </p:custDataLst>
            </p:nvPr>
          </p:nvSpPr>
          <p:spPr>
            <a:xfrm>
              <a:off x="8059" y="3561"/>
              <a:ext cx="4018" cy="993"/>
            </a:xfrm>
            <a:prstGeom prst="rect">
              <a:avLst/>
            </a:prstGeom>
            <a:noFill/>
          </p:spPr>
          <p:txBody>
            <a:bodyPr wrap="square" rtlCol="0">
              <a:normAutofit/>
            </a:bodyPr>
            <a:lstStyle/>
            <a:p>
              <a:r>
                <a:rPr lang="en-US" altLang="zh-CN" sz="1200" b="1">
                  <a:solidFill>
                    <a:schemeClr val="bg1"/>
                  </a:solidFill>
                  <a:latin typeface="微软雅黑" panose="020B0503020204020204" charset="-122"/>
                  <a:ea typeface="微软雅黑" panose="020B0503020204020204" charset="-122"/>
                </a:rPr>
                <a:t>MISSION</a:t>
              </a:r>
              <a:endParaRPr lang="en-US" altLang="zh-CN" sz="1200" b="1">
                <a:solidFill>
                  <a:schemeClr val="bg1"/>
                </a:solidFill>
                <a:latin typeface="微软雅黑" panose="020B0503020204020204" charset="-122"/>
                <a:ea typeface="微软雅黑" panose="020B0503020204020204" charset="-122"/>
              </a:endParaRPr>
            </a:p>
          </p:txBody>
        </p:sp>
      </p:grpSp>
      <p:sp>
        <p:nvSpPr>
          <p:cNvPr id="47" name="i$1íḍê"/>
          <p:cNvSpPr/>
          <p:nvPr>
            <p:custDataLst>
              <p:tags r:id="rId16"/>
            </p:custDataLst>
          </p:nvPr>
        </p:nvSpPr>
        <p:spPr>
          <a:xfrm>
            <a:off x="994410" y="4779010"/>
            <a:ext cx="876300" cy="876300"/>
          </a:xfrm>
          <a:prstGeom prst="ellipse">
            <a:avLst/>
          </a:prstGeom>
          <a:blipFill rotWithShape="1">
            <a:blip r:embed="rId17"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custDataLst>
              <p:tags r:id="rId18"/>
            </p:custDataLst>
          </p:nvPr>
        </p:nvSpPr>
        <p:spPr>
          <a:xfrm>
            <a:off x="993775" y="4779010"/>
            <a:ext cx="875665" cy="875665"/>
          </a:xfrm>
          <a:prstGeom prst="ellipse">
            <a:avLst/>
          </a:prstGeom>
          <a:solidFill>
            <a:schemeClr val="accent2">
              <a:lumMod val="50000"/>
              <a:alpha val="5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9" name="文本框 48"/>
          <p:cNvSpPr txBox="1"/>
          <p:nvPr>
            <p:custDataLst>
              <p:tags r:id="rId19"/>
            </p:custDataLst>
          </p:nvPr>
        </p:nvSpPr>
        <p:spPr>
          <a:xfrm>
            <a:off x="1038225" y="5121910"/>
            <a:ext cx="865505" cy="275590"/>
          </a:xfrm>
          <a:prstGeom prst="rect">
            <a:avLst/>
          </a:prstGeom>
          <a:noFill/>
        </p:spPr>
        <p:txBody>
          <a:bodyPr wrap="square" rtlCol="0">
            <a:normAutofit fontScale="90000"/>
          </a:bodyPr>
          <a:lstStyle/>
          <a:p>
            <a:r>
              <a:rPr lang="en-US" altLang="zh-CN" sz="1200" b="1">
                <a:solidFill>
                  <a:schemeClr val="bg1"/>
                </a:solidFill>
                <a:latin typeface="微软雅黑" panose="020B0503020204020204" charset="-122"/>
                <a:ea typeface="微软雅黑" panose="020B0503020204020204" charset="-122"/>
              </a:rPr>
              <a:t>VALUES</a:t>
            </a:r>
            <a:endParaRPr lang="en-US" altLang="zh-CN" sz="1200" b="1">
              <a:solidFill>
                <a:schemeClr val="bg1"/>
              </a:solidFill>
              <a:latin typeface="微软雅黑" panose="020B0503020204020204" charset="-122"/>
              <a:ea typeface="微软雅黑" panose="020B0503020204020204" charset="-122"/>
            </a:endParaRPr>
          </a:p>
        </p:txBody>
      </p:sp>
      <p:grpSp>
        <p:nvGrpSpPr>
          <p:cNvPr id="50" name="组合 49"/>
          <p:cNvGrpSpPr/>
          <p:nvPr/>
        </p:nvGrpSpPr>
        <p:grpSpPr>
          <a:xfrm>
            <a:off x="1009015" y="1627505"/>
            <a:ext cx="940739" cy="894715"/>
            <a:chOff x="2430" y="2475"/>
            <a:chExt cx="3250" cy="3090"/>
          </a:xfrm>
        </p:grpSpPr>
        <p:sp>
          <p:nvSpPr>
            <p:cNvPr id="51" name="ïŝ1íḋe"/>
            <p:cNvSpPr/>
            <p:nvPr>
              <p:custDataLst>
                <p:tags r:id="rId20"/>
              </p:custDataLst>
            </p:nvPr>
          </p:nvSpPr>
          <p:spPr>
            <a:xfrm>
              <a:off x="2430" y="2475"/>
              <a:ext cx="3090" cy="3090"/>
            </a:xfrm>
            <a:prstGeom prst="ellipse">
              <a:avLst/>
            </a:prstGeom>
            <a:blipFill rotWithShape="1">
              <a:blip r:embed="rId2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52" name="椭圆 51"/>
            <p:cNvSpPr/>
            <p:nvPr>
              <p:custDataLst>
                <p:tags r:id="rId22"/>
              </p:custDataLst>
            </p:nvPr>
          </p:nvSpPr>
          <p:spPr>
            <a:xfrm>
              <a:off x="2437" y="2475"/>
              <a:ext cx="3083" cy="3083"/>
            </a:xfrm>
            <a:prstGeom prst="ellipse">
              <a:avLst/>
            </a:prstGeom>
            <a:solidFill>
              <a:schemeClr val="accent1">
                <a:lumMod val="50000"/>
                <a:alpha val="5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3" name="文本框 52"/>
            <p:cNvSpPr txBox="1"/>
            <p:nvPr>
              <p:custDataLst>
                <p:tags r:id="rId23"/>
              </p:custDataLst>
            </p:nvPr>
          </p:nvSpPr>
          <p:spPr>
            <a:xfrm>
              <a:off x="2760" y="3598"/>
              <a:ext cx="2920" cy="952"/>
            </a:xfrm>
            <a:prstGeom prst="rect">
              <a:avLst/>
            </a:prstGeom>
            <a:noFill/>
          </p:spPr>
          <p:txBody>
            <a:bodyPr wrap="square" rtlCol="0">
              <a:normAutofit/>
            </a:bodyPr>
            <a:lstStyle/>
            <a:p>
              <a:r>
                <a:rPr lang="en-US" altLang="zh-CN" sz="1200" b="1" dirty="0">
                  <a:solidFill>
                    <a:schemeClr val="bg1"/>
                  </a:solidFill>
                  <a:latin typeface="微软雅黑" panose="020B0503020204020204" charset="-122"/>
                  <a:ea typeface="微软雅黑" panose="020B0503020204020204" charset="-122"/>
                </a:rPr>
                <a:t>VISION</a:t>
              </a:r>
              <a:endParaRPr lang="en-US" altLang="zh-CN" sz="1200" b="1" dirty="0">
                <a:solidFill>
                  <a:schemeClr val="bg1"/>
                </a:solidFill>
                <a:latin typeface="微软雅黑" panose="020B0503020204020204" charset="-122"/>
                <a:ea typeface="微软雅黑" panose="020B0503020204020204" charset="-122"/>
              </a:endParaRPr>
            </a:p>
          </p:txBody>
        </p:sp>
      </p:grpSp>
      <p:sp>
        <p:nvSpPr>
          <p:cNvPr id="55" name="ï$ľíḓè"/>
          <p:cNvSpPr txBox="1"/>
          <p:nvPr>
            <p:custDataLst>
              <p:tags r:id="rId24"/>
            </p:custDataLst>
          </p:nvPr>
        </p:nvSpPr>
        <p:spPr>
          <a:xfrm>
            <a:off x="5010150" y="4735830"/>
            <a:ext cx="7019290" cy="2016125"/>
          </a:xfrm>
          <a:prstGeom prst="rect">
            <a:avLst/>
          </a:prstGeom>
          <a:effectLst>
            <a:outerShdw blurRad="50800" dist="50800" dir="5400000" algn="ctr" rotWithShape="0">
              <a:srgbClr val="000000">
                <a:alpha val="0"/>
              </a:srgbClr>
            </a:outerShdw>
          </a:effectLst>
        </p:spPr>
        <p:txBody>
          <a:bodyPr vert="horz" wrap="square" lIns="91440" tIns="45720" rIns="91440" bIns="45720" rtlCol="0" anchor="b">
            <a:normAutofit fontScale="90000"/>
          </a:bodyPr>
          <a:lstStyle>
            <a:lvl1pPr algn="l" defTabSz="914400" rtl="0" eaLnBrk="1" latinLnBrk="0" hangingPunct="1">
              <a:lnSpc>
                <a:spcPct val="90000"/>
              </a:lnSpc>
              <a:spcBef>
                <a:spcPct val="0"/>
              </a:spcBef>
              <a:buNone/>
              <a:defRPr lang="zh-CN" altLang="en-US" sz="4800" b="1" kern="1200" dirty="0">
                <a:solidFill>
                  <a:schemeClr val="bg1"/>
                </a:solidFill>
                <a:latin typeface="+mj-lt"/>
                <a:ea typeface="+mj-ea"/>
                <a:cs typeface="+mj-cs"/>
              </a:defRPr>
            </a:lvl1pPr>
          </a:lstStyle>
          <a:p>
            <a:pPr algn="dist"/>
            <a:r>
              <a:rPr lang="en-GB" altLang="zh-CN" sz="13900" i="1" dirty="0" smtClean="0">
                <a:ln w="15875">
                  <a:solidFill>
                    <a:schemeClr val="bg1">
                      <a:alpha val="19000"/>
                    </a:schemeClr>
                  </a:solidFill>
                </a:ln>
                <a:noFill/>
                <a:effectLst>
                  <a:outerShdw dist="50800" dir="5400000" algn="ctr" rotWithShape="0">
                    <a:srgbClr val="0070D8">
                      <a:alpha val="32000"/>
                    </a:srgbClr>
                  </a:outerShdw>
                </a:effectLst>
              </a:rPr>
              <a:t>HITEC</a:t>
            </a:r>
            <a:endParaRPr lang="en-GB" altLang="zh-CN" sz="13900" i="1" dirty="0" smtClean="0">
              <a:ln w="15875">
                <a:solidFill>
                  <a:schemeClr val="bg1">
                    <a:alpha val="19000"/>
                  </a:schemeClr>
                </a:solidFill>
              </a:ln>
              <a:noFill/>
              <a:effectLst>
                <a:outerShdw dist="50800" dir="5400000" algn="ctr" rotWithShape="0">
                  <a:srgbClr val="0070D8">
                    <a:alpha val="32000"/>
                  </a:srgbClr>
                </a:outerShdw>
              </a:effectLst>
            </a:endParaRPr>
          </a:p>
        </p:txBody>
      </p:sp>
      <p:pic>
        <p:nvPicPr>
          <p:cNvPr id="2" name="图片 1" descr="OK海迪斯logo"/>
          <p:cNvPicPr>
            <a:picLocks noChangeAspect="1"/>
          </p:cNvPicPr>
          <p:nvPr/>
        </p:nvPicPr>
        <p:blipFill>
          <a:blip r:embed="rId25"/>
          <a:stretch>
            <a:fillRect/>
          </a:stretch>
        </p:blipFill>
        <p:spPr>
          <a:xfrm>
            <a:off x="10951210" y="316865"/>
            <a:ext cx="777240" cy="202565"/>
          </a:xfrm>
          <a:prstGeom prst="rect">
            <a:avLst/>
          </a:prstGeom>
        </p:spPr>
      </p:pic>
    </p:spTree>
    <p:custDataLst>
      <p:tags r:id="rId26"/>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custDataLst>
              <p:tags r:id="rId1"/>
            </p:custDataLst>
          </p:nvPr>
        </p:nvSpPr>
        <p:spPr/>
        <p:txBody>
          <a:bodyPr wrap="square"/>
          <a:lstStyle/>
          <a:p>
            <a:fld id="{5DD3DB80-B894-403A-B48E-6FDC1A72010E}" type="slidenum">
              <a:rPr lang="zh-CN" altLang="en-US" sz="900" smtClean="0"/>
            </a:fld>
            <a:r>
              <a:rPr lang="zh-CN" altLang="en-US" sz="900" dirty="0"/>
              <a:t>/</a:t>
            </a:r>
            <a:r>
              <a:rPr lang="en-US" altLang="zh-CN" sz="900" dirty="0"/>
              <a:t>37</a:t>
            </a:r>
            <a:endParaRPr lang="en-US" altLang="zh-CN" sz="900" dirty="0"/>
          </a:p>
        </p:txBody>
      </p:sp>
      <p:sp>
        <p:nvSpPr>
          <p:cNvPr id="12" name="圆角矩形 11"/>
          <p:cNvSpPr/>
          <p:nvPr>
            <p:custDataLst>
              <p:tags r:id="rId2"/>
            </p:custDataLst>
          </p:nvPr>
        </p:nvSpPr>
        <p:spPr>
          <a:xfrm>
            <a:off x="4989830" y="2204085"/>
            <a:ext cx="2333625" cy="17132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155950" y="890270"/>
            <a:ext cx="6339205" cy="1275715"/>
            <a:chOff x="18356" y="2643"/>
            <a:chExt cx="9983" cy="2009"/>
          </a:xfrm>
        </p:grpSpPr>
        <p:sp>
          <p:nvSpPr>
            <p:cNvPr id="63" name="文本框 62"/>
            <p:cNvSpPr txBox="1"/>
            <p:nvPr>
              <p:custDataLst>
                <p:tags r:id="rId3"/>
              </p:custDataLst>
            </p:nvPr>
          </p:nvSpPr>
          <p:spPr>
            <a:xfrm>
              <a:off x="18356" y="3830"/>
              <a:ext cx="9983" cy="822"/>
            </a:xfrm>
            <a:prstGeom prst="rect">
              <a:avLst/>
            </a:prstGeom>
            <a:noFill/>
          </p:spPr>
          <p:txBody>
            <a:bodyPr wrap="square">
              <a:normAutofit/>
            </a:bodyPr>
            <a:lstStyle/>
            <a:p>
              <a:pPr marL="0" marR="0" lvl="0" indent="0" algn="ctr" defTabSz="913765" rtl="0" eaLnBrk="1" fontAlgn="auto" latinLnBrk="0" hangingPunct="1">
                <a:lnSpc>
                  <a:spcPct val="100000"/>
                </a:lnSpc>
                <a:spcBef>
                  <a:spcPts val="0"/>
                </a:spcBef>
                <a:spcAft>
                  <a:spcPts val="0"/>
                </a:spcAft>
                <a:buClrTx/>
                <a:buSzPct val="25000"/>
                <a:buFontTx/>
                <a:buNone/>
                <a:defRPr/>
              </a:pPr>
              <a:r>
                <a:rPr lang="et-EE" altLang="zh-CN" sz="2400" b="1" noProof="0" smtClean="0">
                  <a:ln>
                    <a:noFill/>
                  </a:ln>
                  <a:effectLst/>
                  <a:uLnTx/>
                  <a:uFillTx/>
                  <a:sym typeface="+mn-ea"/>
                </a:rPr>
                <a:t>product services and solutions</a:t>
              </a:r>
              <a:endParaRPr kumimoji="0" lang="et-EE" altLang="zh-CN" sz="2400" b="1" i="0" u="none" strike="noStrike" kern="1200" cap="none" spc="0" normalizeH="0" noProof="0" dirty="0" smtClean="0">
                <a:ln>
                  <a:noFill/>
                </a:ln>
                <a:solidFill>
                  <a:srgbClr val="064398"/>
                </a:solidFill>
                <a:effectLst/>
                <a:uLnTx/>
                <a:uFillTx/>
                <a:sym typeface="+mn-ea"/>
              </a:endParaRPr>
            </a:p>
          </p:txBody>
        </p:sp>
        <p:grpSp>
          <p:nvGrpSpPr>
            <p:cNvPr id="64" name="组合 63"/>
            <p:cNvGrpSpPr/>
            <p:nvPr/>
          </p:nvGrpSpPr>
          <p:grpSpPr>
            <a:xfrm>
              <a:off x="19755" y="2643"/>
              <a:ext cx="7004" cy="1435"/>
              <a:chOff x="19755" y="2643"/>
              <a:chExt cx="7004" cy="1435"/>
            </a:xfrm>
          </p:grpSpPr>
          <p:sp>
            <p:nvSpPr>
              <p:cNvPr id="68" name="弧形 67"/>
              <p:cNvSpPr/>
              <p:nvPr>
                <p:custDataLst>
                  <p:tags r:id="rId4"/>
                </p:custDataLst>
              </p:nvPr>
            </p:nvSpPr>
            <p:spPr>
              <a:xfrm>
                <a:off x="19755" y="3146"/>
                <a:ext cx="7004" cy="932"/>
              </a:xfrm>
              <a:prstGeom prst="arc">
                <a:avLst>
                  <a:gd name="adj1" fmla="val 10434931"/>
                  <a:gd name="adj2" fmla="val 416078"/>
                </a:avLst>
              </a:prstGeom>
              <a:noFill/>
              <a:ln w="19050" cap="flat" cmpd="sng" algn="ctr">
                <a:gradFill>
                  <a:gsLst>
                    <a:gs pos="0">
                      <a:srgbClr val="22FCFE">
                        <a:alpha val="0"/>
                      </a:srgbClr>
                    </a:gs>
                    <a:gs pos="100000">
                      <a:srgbClr val="1768F4"/>
                    </a:gs>
                  </a:gsLst>
                  <a:lin ang="5400000" scaled="1"/>
                </a:gra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69" name="文本框 68"/>
              <p:cNvSpPr txBox="1"/>
              <p:nvPr>
                <p:custDataLst>
                  <p:tags r:id="rId5"/>
                </p:custDataLst>
              </p:nvPr>
            </p:nvSpPr>
            <p:spPr>
              <a:xfrm>
                <a:off x="22675" y="2643"/>
                <a:ext cx="1639" cy="1307"/>
              </a:xfrm>
              <a:prstGeom prst="rect">
                <a:avLst/>
              </a:prstGeom>
              <a:noFill/>
            </p:spPr>
            <p:txBody>
              <a:bodyPr wrap="square" rtlCol="0">
                <a:normAutofit/>
              </a:bodyPr>
              <a:lstStyle/>
              <a:p>
                <a:r>
                  <a:rPr lang="en-US" altLang="zh-CN" sz="4800" b="1" dirty="0">
                    <a:solidFill>
                      <a:srgbClr val="0A489B"/>
                    </a:solidFill>
                    <a:latin typeface="微软雅黑" panose="020B0503020204020204" charset="-122"/>
                    <a:ea typeface="微软雅黑" panose="020B0503020204020204" charset="-122"/>
                  </a:rPr>
                  <a:t>02</a:t>
                </a:r>
                <a:endParaRPr lang="en-US" altLang="zh-CN" sz="4800" b="1" dirty="0">
                  <a:solidFill>
                    <a:srgbClr val="0A489B"/>
                  </a:solidFill>
                  <a:latin typeface="微软雅黑" panose="020B0503020204020204" charset="-122"/>
                  <a:ea typeface="微软雅黑" panose="020B0503020204020204" charset="-122"/>
                </a:endParaRPr>
              </a:p>
            </p:txBody>
          </p:sp>
        </p:grpSp>
      </p:grpSp>
      <p:sp>
        <p:nvSpPr>
          <p:cNvPr id="14" name="圆角矩形 13"/>
          <p:cNvSpPr/>
          <p:nvPr>
            <p:custDataLst>
              <p:tags r:id="rId6"/>
            </p:custDataLst>
          </p:nvPr>
        </p:nvSpPr>
        <p:spPr>
          <a:xfrm>
            <a:off x="5041265" y="4612005"/>
            <a:ext cx="2333625" cy="56578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custDataLst>
              <p:tags r:id="rId7"/>
            </p:custDataLst>
          </p:nvPr>
        </p:nvSpPr>
        <p:spPr>
          <a:xfrm>
            <a:off x="8091170" y="3401060"/>
            <a:ext cx="2333625" cy="17132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custDataLst>
              <p:tags r:id="rId8"/>
            </p:custDataLst>
          </p:nvPr>
        </p:nvSpPr>
        <p:spPr>
          <a:xfrm>
            <a:off x="1982470" y="3464560"/>
            <a:ext cx="2333625" cy="17132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9"/>
            </p:custDataLst>
          </p:nvPr>
        </p:nvSpPr>
        <p:spPr>
          <a:xfrm>
            <a:off x="1828165" y="4734560"/>
            <a:ext cx="1957705" cy="337185"/>
          </a:xfrm>
          <a:prstGeom prst="rect">
            <a:avLst/>
          </a:prstGeom>
          <a:noFill/>
        </p:spPr>
        <p:txBody>
          <a:bodyPr wrap="square">
            <a:normAutofit/>
          </a:bodyPr>
          <a:lstStyle/>
          <a:p>
            <a:pPr algn="ctr"/>
            <a:r>
              <a:rPr lang="en-US" altLang="zh-CN" sz="805" b="1" smtClean="0">
                <a:solidFill>
                  <a:srgbClr val="093A7F"/>
                </a:solidFill>
                <a:latin typeface="微软雅黑" panose="020B0503020204020204" charset="-122"/>
                <a:ea typeface="微软雅黑" panose="020B0503020204020204" charset="-122"/>
                <a:sym typeface="+mn-ea"/>
              </a:rPr>
              <a:t>01 Intelligent Vision Systems</a:t>
            </a:r>
            <a:endParaRPr lang="zh-CN" altLang="en-US" sz="805" b="1" dirty="0">
              <a:solidFill>
                <a:srgbClr val="093A7F"/>
              </a:solidFill>
              <a:latin typeface="微软雅黑" panose="020B0503020204020204" charset="-122"/>
              <a:ea typeface="微软雅黑" panose="020B0503020204020204" charset="-122"/>
            </a:endParaRPr>
          </a:p>
        </p:txBody>
      </p:sp>
      <p:pic>
        <p:nvPicPr>
          <p:cNvPr id="38" name="图片 37" descr="C:\Users\Administrator\Desktop\01.jpg01"/>
          <p:cNvPicPr>
            <a:picLocks noChangeAspect="1"/>
          </p:cNvPicPr>
          <p:nvPr>
            <p:custDataLst>
              <p:tags r:id="rId10"/>
            </p:custDataLst>
          </p:nvPr>
        </p:nvPicPr>
        <p:blipFill>
          <a:blip r:embed="rId11" cstate="screen"/>
          <a:srcRect/>
          <a:stretch>
            <a:fillRect/>
          </a:stretch>
        </p:blipFill>
        <p:spPr>
          <a:xfrm>
            <a:off x="1971675" y="3464560"/>
            <a:ext cx="1833880" cy="1215390"/>
          </a:xfrm>
          <a:prstGeom prst="roundRect">
            <a:avLst>
              <a:gd name="adj" fmla="val 14251"/>
            </a:avLst>
          </a:prstGeom>
        </p:spPr>
      </p:pic>
      <p:sp>
        <p:nvSpPr>
          <p:cNvPr id="46" name="文本框 45"/>
          <p:cNvSpPr txBox="1"/>
          <p:nvPr>
            <p:custDataLst>
              <p:tags r:id="rId12"/>
            </p:custDataLst>
          </p:nvPr>
        </p:nvSpPr>
        <p:spPr>
          <a:xfrm>
            <a:off x="8159750" y="4734560"/>
            <a:ext cx="2398395" cy="337185"/>
          </a:xfrm>
          <a:prstGeom prst="rect">
            <a:avLst/>
          </a:prstGeom>
          <a:noFill/>
        </p:spPr>
        <p:txBody>
          <a:bodyPr wrap="square">
            <a:normAutofit lnSpcReduction="10000"/>
          </a:bodyPr>
          <a:lstStyle/>
          <a:p>
            <a:pPr algn="ctr"/>
            <a:r>
              <a:rPr lang="en-US" altLang="zh-CN" sz="805" b="1" smtClean="0">
                <a:solidFill>
                  <a:srgbClr val="093A7F"/>
                </a:solidFill>
                <a:latin typeface="微软雅黑" panose="020B0503020204020204" charset="-122"/>
                <a:ea typeface="微软雅黑" panose="020B0503020204020204" charset="-122"/>
                <a:sym typeface="+mn-ea"/>
              </a:rPr>
              <a:t>03 Industrial Intelligent Automation Equipment</a:t>
            </a:r>
            <a:endParaRPr lang="zh-CN" altLang="en-US" sz="805" b="1" dirty="0">
              <a:solidFill>
                <a:srgbClr val="093A7F"/>
              </a:solidFill>
              <a:latin typeface="微软雅黑" panose="020B0503020204020204" charset="-122"/>
              <a:ea typeface="微软雅黑" panose="020B0503020204020204" charset="-122"/>
            </a:endParaRPr>
          </a:p>
        </p:txBody>
      </p:sp>
      <p:pic>
        <p:nvPicPr>
          <p:cNvPr id="47" name="图片 46" descr="C:\Users\Administrator\Desktop\1443986594.jpg1443986594"/>
          <p:cNvPicPr>
            <a:picLocks noChangeAspect="1"/>
          </p:cNvPicPr>
          <p:nvPr>
            <p:custDataLst>
              <p:tags r:id="rId13"/>
            </p:custDataLst>
          </p:nvPr>
        </p:nvPicPr>
        <p:blipFill>
          <a:blip r:embed="rId14" cstate="screen"/>
          <a:srcRect/>
          <a:stretch>
            <a:fillRect/>
          </a:stretch>
        </p:blipFill>
        <p:spPr>
          <a:xfrm>
            <a:off x="8435340" y="3464560"/>
            <a:ext cx="1799590" cy="1198245"/>
          </a:xfrm>
          <a:prstGeom prst="roundRect">
            <a:avLst>
              <a:gd name="adj" fmla="val 13513"/>
            </a:avLst>
          </a:prstGeom>
        </p:spPr>
      </p:pic>
      <p:pic>
        <p:nvPicPr>
          <p:cNvPr id="43" name="图片 42" descr="C:\Users\Administrator\Desktop\花瓣素材_空的工厂内部_179616191.jpg花瓣素材_空的工厂内部_179616191"/>
          <p:cNvPicPr>
            <a:picLocks noChangeAspect="1"/>
          </p:cNvPicPr>
          <p:nvPr>
            <p:custDataLst>
              <p:tags r:id="rId15"/>
            </p:custDataLst>
          </p:nvPr>
        </p:nvPicPr>
        <p:blipFill>
          <a:blip r:embed="rId16" cstate="screen"/>
          <a:srcRect/>
          <a:stretch>
            <a:fillRect/>
          </a:stretch>
        </p:blipFill>
        <p:spPr>
          <a:xfrm>
            <a:off x="5260975" y="3464560"/>
            <a:ext cx="1797050" cy="1198245"/>
          </a:xfrm>
          <a:prstGeom prst="roundRect">
            <a:avLst>
              <a:gd name="adj" fmla="val 14308"/>
            </a:avLst>
          </a:prstGeom>
        </p:spPr>
      </p:pic>
      <p:cxnSp>
        <p:nvCxnSpPr>
          <p:cNvPr id="3" name="直接连接符 2"/>
          <p:cNvCxnSpPr/>
          <p:nvPr>
            <p:custDataLst>
              <p:tags r:id="rId17"/>
            </p:custDataLst>
          </p:nvPr>
        </p:nvCxnSpPr>
        <p:spPr>
          <a:xfrm>
            <a:off x="3819525" y="2185035"/>
            <a:ext cx="48888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8" name="图片 17" descr="32"/>
          <p:cNvPicPr>
            <a:picLocks noChangeAspect="1"/>
          </p:cNvPicPr>
          <p:nvPr/>
        </p:nvPicPr>
        <p:blipFill>
          <a:blip r:embed="rId18" cstate="screen"/>
          <a:stretch>
            <a:fillRect/>
          </a:stretch>
        </p:blipFill>
        <p:spPr>
          <a:xfrm>
            <a:off x="4104005" y="3787775"/>
            <a:ext cx="638175" cy="551815"/>
          </a:xfrm>
          <a:prstGeom prst="rect">
            <a:avLst/>
          </a:prstGeom>
        </p:spPr>
      </p:pic>
      <p:sp>
        <p:nvSpPr>
          <p:cNvPr id="42" name="文本框 41"/>
          <p:cNvSpPr txBox="1"/>
          <p:nvPr>
            <p:custDataLst>
              <p:tags r:id="rId19"/>
            </p:custDataLst>
          </p:nvPr>
        </p:nvSpPr>
        <p:spPr>
          <a:xfrm>
            <a:off x="5004435" y="4734560"/>
            <a:ext cx="2398395" cy="337185"/>
          </a:xfrm>
          <a:prstGeom prst="rect">
            <a:avLst/>
          </a:prstGeom>
          <a:noFill/>
        </p:spPr>
        <p:txBody>
          <a:bodyPr wrap="square">
            <a:normAutofit/>
          </a:bodyPr>
          <a:lstStyle/>
          <a:p>
            <a:pPr algn="ctr"/>
            <a:r>
              <a:rPr lang="en-US" altLang="zh-CN" sz="805" b="1" smtClean="0">
                <a:solidFill>
                  <a:srgbClr val="00388C"/>
                </a:solidFill>
                <a:latin typeface="微软雅黑" panose="020B0503020204020204" charset="-122"/>
                <a:ea typeface="微软雅黑" panose="020B0503020204020204" charset="-122"/>
                <a:sym typeface="+mn-ea"/>
              </a:rPr>
              <a:t>02 Intelligent Visual Inspection Equipment</a:t>
            </a:r>
            <a:endParaRPr lang="zh-CN" altLang="en-US" sz="805" b="1" dirty="0">
              <a:solidFill>
                <a:srgbClr val="00388C"/>
              </a:solidFill>
              <a:latin typeface="微软雅黑" panose="020B0503020204020204" charset="-122"/>
              <a:ea typeface="微软雅黑" panose="020B0503020204020204" charset="-122"/>
              <a:sym typeface="+mn-ea"/>
            </a:endParaRPr>
          </a:p>
        </p:txBody>
      </p:sp>
      <p:pic>
        <p:nvPicPr>
          <p:cNvPr id="4" name="图片 3" descr="32"/>
          <p:cNvPicPr>
            <a:picLocks noChangeAspect="1"/>
          </p:cNvPicPr>
          <p:nvPr/>
        </p:nvPicPr>
        <p:blipFill>
          <a:blip r:embed="rId18" cstate="screen"/>
          <a:stretch>
            <a:fillRect/>
          </a:stretch>
        </p:blipFill>
        <p:spPr>
          <a:xfrm>
            <a:off x="7388225" y="3787775"/>
            <a:ext cx="638175" cy="551815"/>
          </a:xfrm>
          <a:prstGeom prst="rect">
            <a:avLst/>
          </a:prstGeom>
        </p:spPr>
      </p:pic>
      <p:pic>
        <p:nvPicPr>
          <p:cNvPr id="5" name="图片 4" descr="OK海迪斯logo"/>
          <p:cNvPicPr>
            <a:picLocks noChangeAspect="1"/>
          </p:cNvPicPr>
          <p:nvPr/>
        </p:nvPicPr>
        <p:blipFill>
          <a:blip r:embed="rId20"/>
          <a:stretch>
            <a:fillRect/>
          </a:stretch>
        </p:blipFill>
        <p:spPr>
          <a:xfrm>
            <a:off x="10748010" y="302895"/>
            <a:ext cx="777240" cy="202565"/>
          </a:xfrm>
          <a:prstGeom prst="rect">
            <a:avLst/>
          </a:prstGeom>
        </p:spPr>
      </p:pic>
    </p:spTree>
    <p:custDataLst>
      <p:tags r:id="rId2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6" name="矩形 5"/>
          <p:cNvSpPr/>
          <p:nvPr>
            <p:custDataLst>
              <p:tags r:id="rId1"/>
            </p:custDataLst>
          </p:nvPr>
        </p:nvSpPr>
        <p:spPr>
          <a:xfrm>
            <a:off x="0" y="1132686"/>
            <a:ext cx="12192000" cy="1920983"/>
          </a:xfrm>
          <a:prstGeom prst="rect">
            <a:avLst/>
          </a:prstGeom>
          <a:blipFill>
            <a:blip r:embed="rId2" cstate="screen"/>
            <a:srcRect/>
            <a:stretch>
              <a:fillRect/>
            </a:stretch>
          </a:blipFill>
          <a:ln>
            <a:noFill/>
          </a:ln>
          <a:effectLst>
            <a:outerShdw blurRad="114300" dist="38100" dir="16200000" rotWithShape="0">
              <a:schemeClr val="accent1">
                <a:lumMod val="75000"/>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0" y="1132686"/>
            <a:ext cx="12192000" cy="1920983"/>
          </a:xfrm>
          <a:prstGeom prst="rect">
            <a:avLst/>
          </a:prstGeom>
          <a:gradFill>
            <a:gsLst>
              <a:gs pos="57000">
                <a:srgbClr val="0F56C6">
                  <a:alpha val="24000"/>
                </a:srgbClr>
              </a:gs>
              <a:gs pos="0">
                <a:srgbClr val="064398"/>
              </a:gs>
              <a:gs pos="100000">
                <a:srgbClr val="1768F4">
                  <a:alpha val="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p>
        </p:txBody>
      </p:sp>
      <p:sp>
        <p:nvSpPr>
          <p:cNvPr id="25" name="文本框 24"/>
          <p:cNvSpPr txBox="1"/>
          <p:nvPr>
            <p:custDataLst>
              <p:tags r:id="rId4"/>
            </p:custDataLst>
          </p:nvPr>
        </p:nvSpPr>
        <p:spPr>
          <a:xfrm>
            <a:off x="694690" y="1419343"/>
            <a:ext cx="5836285" cy="860425"/>
          </a:xfrm>
          <a:prstGeom prst="rect">
            <a:avLst/>
          </a:prstGeom>
          <a:noFill/>
        </p:spPr>
        <p:txBody>
          <a:bodyPr wrap="square" rtlCol="0">
            <a:normAutofit/>
          </a:bodyPr>
          <a:lstStyle/>
          <a:p>
            <a:r>
              <a:rPr lang="et-EE" altLang="zh-CN" sz="3200" b="1" smtClean="0">
                <a:solidFill>
                  <a:schemeClr val="bg1"/>
                </a:solidFill>
                <a:latin typeface="微软雅黑" panose="020B0503020204020204" charset="-122"/>
                <a:ea typeface="微软雅黑" panose="020B0503020204020204" charset="-122"/>
              </a:rPr>
              <a:t>Intelligent Vision Systems</a:t>
            </a:r>
            <a:endParaRPr lang="et-EE" altLang="zh-CN" sz="3200" b="1" smtClean="0">
              <a:solidFill>
                <a:schemeClr val="bg1"/>
              </a:solidFill>
              <a:latin typeface="微软雅黑" panose="020B0503020204020204" charset="-122"/>
              <a:ea typeface="微软雅黑" panose="020B0503020204020204" charset="-122"/>
            </a:endParaRPr>
          </a:p>
        </p:txBody>
      </p:sp>
      <p:sp>
        <p:nvSpPr>
          <p:cNvPr id="14" name="文本框 13"/>
          <p:cNvSpPr txBox="1"/>
          <p:nvPr>
            <p:custDataLst>
              <p:tags r:id="rId5"/>
            </p:custDataLst>
          </p:nvPr>
        </p:nvSpPr>
        <p:spPr>
          <a:xfrm>
            <a:off x="746125" y="2295008"/>
            <a:ext cx="6953250" cy="475615"/>
          </a:xfrm>
          <a:prstGeom prst="rect">
            <a:avLst/>
          </a:prstGeom>
          <a:noFill/>
        </p:spPr>
        <p:txBody>
          <a:bodyPr wrap="square" rtlCol="0">
            <a:normAutofit/>
          </a:bodyPr>
          <a:lstStyle/>
          <a:p>
            <a:r>
              <a:rPr lang="fr-FR" altLang="zh-CN" sz="1495" smtClean="0">
                <a:solidFill>
                  <a:schemeClr val="bg1"/>
                </a:solidFill>
                <a:latin typeface="微软雅黑 Light" panose="020B0502040204020203" charset="-122"/>
                <a:ea typeface="微软雅黑 Light" panose="020B0502040204020203" charset="-122"/>
                <a:cs typeface="微软雅黑 Light" panose="020B0502040204020203" charset="-122"/>
              </a:rPr>
              <a:t>AI Intelligent Vision Inspection | 3D Vision Inspection | 2D Vision Inspection</a:t>
            </a:r>
            <a:endParaRPr lang="zh-CN" altLang="en-US" sz="1495">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10" name="TextBox 9"/>
          <p:cNvSpPr txBox="1"/>
          <p:nvPr>
            <p:custDataLst>
              <p:tags r:id="rId6"/>
            </p:custDataLst>
          </p:nvPr>
        </p:nvSpPr>
        <p:spPr>
          <a:xfrm>
            <a:off x="798195" y="786883"/>
            <a:ext cx="3737610" cy="337185"/>
          </a:xfrm>
          <a:prstGeom prst="rect">
            <a:avLst/>
          </a:prstGeom>
          <a:noFill/>
        </p:spPr>
        <p:txBody>
          <a:bodyPr wrap="square" rtlCol="0">
            <a:normAutofit fontScale="90000"/>
          </a:bodyPr>
          <a:lstStyle/>
          <a:p>
            <a:pPr algn="dist"/>
            <a:r>
              <a:rPr lang="en-US" altLang="zh-CN" sz="1600" b="1" dirty="0">
                <a:solidFill>
                  <a:schemeClr val="bg1">
                    <a:lumMod val="65000"/>
                  </a:schemeClr>
                </a:solidFill>
                <a:latin typeface="Segoe UI Black" panose="020B0A02040204020203" pitchFamily="34" charset="0"/>
                <a:ea typeface="Segoe UI Black" panose="020B0A02040204020203" pitchFamily="34" charset="0"/>
              </a:rPr>
              <a:t>INTELLIGENT VISION SYSTEM</a:t>
            </a:r>
            <a:endParaRPr lang="en-US" altLang="zh-CN" sz="1600" b="1" dirty="0">
              <a:solidFill>
                <a:schemeClr val="bg1">
                  <a:lumMod val="65000"/>
                </a:schemeClr>
              </a:solidFill>
              <a:latin typeface="Segoe UI Black" panose="020B0A02040204020203" pitchFamily="34" charset="0"/>
              <a:ea typeface="Segoe UI Black" panose="020B0A02040204020203" pitchFamily="34" charset="0"/>
            </a:endParaRPr>
          </a:p>
        </p:txBody>
      </p:sp>
      <p:sp>
        <p:nvSpPr>
          <p:cNvPr id="162" name="文本框 161"/>
          <p:cNvSpPr txBox="1"/>
          <p:nvPr userDrawn="1">
            <p:custDataLst>
              <p:tags r:id="rId7"/>
            </p:custDataLst>
          </p:nvPr>
        </p:nvSpPr>
        <p:spPr>
          <a:xfrm>
            <a:off x="10433685" y="6504305"/>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3" name="灯片编号占位符 1"/>
          <p:cNvSpPr>
            <a:spLocks noGrp="1"/>
          </p:cNvSpPr>
          <p:nvPr>
            <p:custDataLst>
              <p:tags r:id="rId8"/>
            </p:custDataLst>
          </p:nvPr>
        </p:nvSpPr>
        <p:spPr>
          <a:xfrm>
            <a:off x="10995659" y="6240463"/>
            <a:ext cx="524827"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123" name="矩形: 圆角 7"/>
          <p:cNvSpPr/>
          <p:nvPr>
            <p:custDataLst>
              <p:tags r:id="rId9"/>
            </p:custDataLst>
          </p:nvPr>
        </p:nvSpPr>
        <p:spPr>
          <a:xfrm>
            <a:off x="746125" y="3650082"/>
            <a:ext cx="2657836" cy="2709430"/>
          </a:xfrm>
          <a:prstGeom prst="roundRect">
            <a:avLst>
              <a:gd name="adj" fmla="val 5377"/>
            </a:avLst>
          </a:prstGeom>
          <a:solidFill>
            <a:schemeClr val="bg1"/>
          </a:solidFill>
          <a:ln>
            <a:noFill/>
          </a:ln>
          <a:effectLst>
            <a:outerShdw blurRad="114300" dist="38100" dir="2700000" algn="tl" rotWithShape="0">
              <a:schemeClr val="accent1">
                <a:lumMod val="75000"/>
                <a:alpha val="3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0"/>
          <p:cNvSpPr/>
          <p:nvPr>
            <p:custDataLst>
              <p:tags r:id="rId10"/>
            </p:custDataLst>
          </p:nvPr>
        </p:nvSpPr>
        <p:spPr>
          <a:xfrm>
            <a:off x="3714382" y="3650082"/>
            <a:ext cx="2657836" cy="2709430"/>
          </a:xfrm>
          <a:prstGeom prst="roundRect">
            <a:avLst>
              <a:gd name="adj" fmla="val 5377"/>
            </a:avLst>
          </a:prstGeom>
          <a:solidFill>
            <a:schemeClr val="bg1"/>
          </a:solidFill>
          <a:ln>
            <a:noFill/>
          </a:ln>
          <a:effectLst>
            <a:outerShdw blurRad="114300" dist="38100" dir="2700000" algn="tl" rotWithShape="0">
              <a:schemeClr val="accent1">
                <a:lumMod val="75000"/>
                <a:alpha val="3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圆角 11"/>
          <p:cNvSpPr/>
          <p:nvPr>
            <p:custDataLst>
              <p:tags r:id="rId11"/>
            </p:custDataLst>
          </p:nvPr>
        </p:nvSpPr>
        <p:spPr>
          <a:xfrm>
            <a:off x="6670312" y="3650082"/>
            <a:ext cx="2657836" cy="2709430"/>
          </a:xfrm>
          <a:prstGeom prst="roundRect">
            <a:avLst>
              <a:gd name="adj" fmla="val 5377"/>
            </a:avLst>
          </a:prstGeom>
          <a:solidFill>
            <a:schemeClr val="bg1"/>
          </a:solidFill>
          <a:ln>
            <a:noFill/>
          </a:ln>
          <a:effectLst>
            <a:outerShdw blurRad="114300" dist="38100" dir="2700000" algn="tl" rotWithShape="0">
              <a:schemeClr val="accent1">
                <a:lumMod val="75000"/>
                <a:alpha val="3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圆角 12"/>
          <p:cNvSpPr/>
          <p:nvPr>
            <p:custDataLst>
              <p:tags r:id="rId12"/>
            </p:custDataLst>
          </p:nvPr>
        </p:nvSpPr>
        <p:spPr>
          <a:xfrm>
            <a:off x="844100" y="3745452"/>
            <a:ext cx="2462407" cy="1579068"/>
          </a:xfrm>
          <a:prstGeom prst="roundRect">
            <a:avLst>
              <a:gd name="adj" fmla="val 7456"/>
            </a:avLst>
          </a:prstGeom>
          <a:blipFill>
            <a:blip r:embed="rId1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圆角 13"/>
          <p:cNvSpPr/>
          <p:nvPr>
            <p:custDataLst>
              <p:tags r:id="rId14"/>
            </p:custDataLst>
          </p:nvPr>
        </p:nvSpPr>
        <p:spPr>
          <a:xfrm>
            <a:off x="3811836" y="3745452"/>
            <a:ext cx="2462407" cy="1579068"/>
          </a:xfrm>
          <a:prstGeom prst="roundRect">
            <a:avLst>
              <a:gd name="adj" fmla="val 7456"/>
            </a:avLst>
          </a:prstGeom>
          <a:blipFill>
            <a:blip r:embed="rId1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圆角 14"/>
          <p:cNvSpPr/>
          <p:nvPr>
            <p:custDataLst>
              <p:tags r:id="rId16"/>
            </p:custDataLst>
          </p:nvPr>
        </p:nvSpPr>
        <p:spPr>
          <a:xfrm>
            <a:off x="6767766" y="3745452"/>
            <a:ext cx="2462407" cy="1579068"/>
          </a:xfrm>
          <a:prstGeom prst="roundRect">
            <a:avLst>
              <a:gd name="adj" fmla="val 7456"/>
            </a:avLst>
          </a:prstGeom>
          <a:blipFill>
            <a:blip r:embed="rId17"/>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文本框 18"/>
          <p:cNvSpPr txBox="1"/>
          <p:nvPr>
            <p:custDataLst>
              <p:tags r:id="rId18"/>
            </p:custDataLst>
          </p:nvPr>
        </p:nvSpPr>
        <p:spPr>
          <a:xfrm>
            <a:off x="799465" y="3331845"/>
            <a:ext cx="2716530" cy="369570"/>
          </a:xfrm>
          <a:prstGeom prst="rect">
            <a:avLst/>
          </a:prstGeom>
          <a:noFill/>
        </p:spPr>
        <p:txBody>
          <a:bodyPr wrap="square" rtlCol="0">
            <a:noAutofit/>
          </a:bodyPr>
          <a:lstStyle/>
          <a:p>
            <a:pPr algn="ctr"/>
            <a:r>
              <a:rPr lang="en-US" altLang="zh-CN" sz="1200" b="1" smtClean="0">
                <a:latin typeface="+mj-lt"/>
              </a:rPr>
              <a:t>AI intelligent visual inspection</a:t>
            </a:r>
            <a:endParaRPr lang="en-US" altLang="zh-CN" sz="1200" b="1" dirty="0" smtClean="0">
              <a:latin typeface="+mj-lt"/>
              <a:ea typeface="+mj-ea"/>
            </a:endParaRPr>
          </a:p>
        </p:txBody>
      </p:sp>
      <p:sp>
        <p:nvSpPr>
          <p:cNvPr id="130" name="文本框 56"/>
          <p:cNvSpPr txBox="1"/>
          <p:nvPr>
            <p:custDataLst>
              <p:tags r:id="rId19"/>
            </p:custDataLst>
          </p:nvPr>
        </p:nvSpPr>
        <p:spPr>
          <a:xfrm>
            <a:off x="4126230" y="3331845"/>
            <a:ext cx="2275205" cy="369570"/>
          </a:xfrm>
          <a:prstGeom prst="rect">
            <a:avLst/>
          </a:prstGeom>
          <a:noFill/>
        </p:spPr>
        <p:txBody>
          <a:bodyPr wrap="square" rtlCol="0">
            <a:noAutofit/>
          </a:bodyPr>
          <a:lstStyle/>
          <a:p>
            <a:r>
              <a:rPr lang="et-EE" altLang="zh-CN" sz="1200" b="1" smtClean="0">
                <a:latin typeface="+mj-lt"/>
              </a:rPr>
              <a:t>3D visual inspection</a:t>
            </a:r>
            <a:endParaRPr lang="et-EE" altLang="zh-CN" sz="1200" b="1" dirty="0" smtClean="0">
              <a:latin typeface="+mj-lt"/>
              <a:ea typeface="+mj-ea"/>
            </a:endParaRPr>
          </a:p>
        </p:txBody>
      </p:sp>
      <p:sp>
        <p:nvSpPr>
          <p:cNvPr id="131" name="文本框 86"/>
          <p:cNvSpPr txBox="1"/>
          <p:nvPr>
            <p:custDataLst>
              <p:tags r:id="rId20"/>
            </p:custDataLst>
          </p:nvPr>
        </p:nvSpPr>
        <p:spPr>
          <a:xfrm>
            <a:off x="7052945" y="3331845"/>
            <a:ext cx="1892300" cy="369570"/>
          </a:xfrm>
          <a:prstGeom prst="rect">
            <a:avLst/>
          </a:prstGeom>
          <a:noFill/>
        </p:spPr>
        <p:txBody>
          <a:bodyPr wrap="square" rtlCol="0">
            <a:noAutofit/>
          </a:bodyPr>
          <a:lstStyle/>
          <a:p>
            <a:r>
              <a:rPr lang="en-US" altLang="zh-CN" sz="1200" b="1" smtClean="0">
                <a:latin typeface="+mj-lt"/>
                <a:sym typeface="+mn-ea"/>
              </a:rPr>
              <a:t>2D visual inspection</a:t>
            </a:r>
            <a:endParaRPr lang="en-US" altLang="zh-CN" sz="1200" b="1" dirty="0" smtClean="0">
              <a:latin typeface="+mj-lt"/>
              <a:ea typeface="+mj-ea"/>
              <a:sym typeface="+mn-ea"/>
            </a:endParaRPr>
          </a:p>
        </p:txBody>
      </p:sp>
      <p:sp>
        <p:nvSpPr>
          <p:cNvPr id="132" name="文本框 1"/>
          <p:cNvSpPr txBox="1"/>
          <p:nvPr>
            <p:custDataLst>
              <p:tags r:id="rId21"/>
            </p:custDataLst>
          </p:nvPr>
        </p:nvSpPr>
        <p:spPr>
          <a:xfrm>
            <a:off x="945723" y="5385697"/>
            <a:ext cx="2263851" cy="739561"/>
          </a:xfrm>
          <a:prstGeom prst="rect">
            <a:avLst/>
          </a:prstGeom>
          <a:noFill/>
        </p:spPr>
        <p:txBody>
          <a:bodyPr wrap="square" rtlCol="0">
            <a:normAutofit/>
          </a:bodyPr>
          <a:lstStyle/>
          <a:p>
            <a:pPr algn="l">
              <a:lnSpc>
                <a:spcPct val="120000"/>
              </a:lnSpc>
              <a:spcAft>
                <a:spcPts val="600"/>
              </a:spcAft>
            </a:pPr>
            <a:r>
              <a:rPr lang="en-US" altLang="zh-CN" sz="720" smtClean="0"/>
              <a:t>It can realize appearance defect detection, classification recognition and OCR recognition in many scenarios, which makes the detection easier and more stable.</a:t>
            </a:r>
            <a:endParaRPr lang="zh-CN" altLang="en-US" sz="720" dirty="0" smtClean="0"/>
          </a:p>
        </p:txBody>
      </p:sp>
      <p:sp>
        <p:nvSpPr>
          <p:cNvPr id="133" name="文本框 16"/>
          <p:cNvSpPr txBox="1"/>
          <p:nvPr>
            <p:custDataLst>
              <p:tags r:id="rId22"/>
            </p:custDataLst>
          </p:nvPr>
        </p:nvSpPr>
        <p:spPr>
          <a:xfrm>
            <a:off x="3910853" y="5396101"/>
            <a:ext cx="2263851" cy="517962"/>
          </a:xfrm>
          <a:prstGeom prst="rect">
            <a:avLst/>
          </a:prstGeom>
          <a:noFill/>
        </p:spPr>
        <p:txBody>
          <a:bodyPr wrap="square" rtlCol="0">
            <a:normAutofit/>
          </a:bodyPr>
          <a:lstStyle/>
          <a:p>
            <a:pPr algn="l">
              <a:lnSpc>
                <a:spcPct val="120000"/>
              </a:lnSpc>
              <a:spcAft>
                <a:spcPts val="630"/>
              </a:spcAft>
            </a:pPr>
            <a:r>
              <a:rPr lang="en-US" altLang="zh-CN" sz="755" smtClean="0"/>
              <a:t>It can realize the needs of production scenarios such as product height inspection, fracture difference and flatness measurement.</a:t>
            </a:r>
            <a:endParaRPr lang="zh-CN" altLang="en-US" sz="755" dirty="0" smtClean="0"/>
          </a:p>
        </p:txBody>
      </p:sp>
      <p:sp>
        <p:nvSpPr>
          <p:cNvPr id="134" name="文本框 17"/>
          <p:cNvSpPr txBox="1"/>
          <p:nvPr>
            <p:custDataLst>
              <p:tags r:id="rId23"/>
            </p:custDataLst>
          </p:nvPr>
        </p:nvSpPr>
        <p:spPr>
          <a:xfrm>
            <a:off x="6797731" y="5368128"/>
            <a:ext cx="2402997" cy="757130"/>
          </a:xfrm>
          <a:prstGeom prst="rect">
            <a:avLst/>
          </a:prstGeom>
          <a:noFill/>
        </p:spPr>
        <p:txBody>
          <a:bodyPr wrap="square" rtlCol="0">
            <a:normAutofit/>
          </a:bodyPr>
          <a:lstStyle/>
          <a:p>
            <a:pPr algn="l">
              <a:lnSpc>
                <a:spcPct val="120000"/>
              </a:lnSpc>
              <a:spcAft>
                <a:spcPts val="595"/>
              </a:spcAft>
            </a:pPr>
            <a:r>
              <a:rPr lang="en-US" altLang="zh-CN" sz="715" smtClean="0"/>
              <a:t>AOI inspection, dimensional measurement, positioning guidance, OCR recognition and other functions can be realized in a variety of scenarios, and can be customized according to the needs of development.</a:t>
            </a:r>
            <a:endParaRPr lang="zh-CN" altLang="en-US" sz="715" dirty="0" smtClean="0"/>
          </a:p>
        </p:txBody>
      </p:sp>
      <p:pic>
        <p:nvPicPr>
          <p:cNvPr id="4" name="图片 3" descr="OK海迪斯logo"/>
          <p:cNvPicPr>
            <a:picLocks noChangeAspect="1"/>
          </p:cNvPicPr>
          <p:nvPr/>
        </p:nvPicPr>
        <p:blipFill>
          <a:blip r:embed="rId24"/>
          <a:stretch>
            <a:fillRect/>
          </a:stretch>
        </p:blipFill>
        <p:spPr>
          <a:xfrm>
            <a:off x="10748010" y="302895"/>
            <a:ext cx="777240" cy="202565"/>
          </a:xfrm>
          <a:prstGeom prst="rect">
            <a:avLst/>
          </a:prstGeom>
        </p:spPr>
      </p:pic>
    </p:spTree>
    <p:custDataLst>
      <p:tags r:id="rId2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descr="3b84a3e1a8bae384212c7c168c1233b6dcdcc5f2a65cb-XVBqL1_fw1200"/>
          <p:cNvPicPr>
            <a:picLocks noChangeAspect="1"/>
          </p:cNvPicPr>
          <p:nvPr>
            <p:custDataLst>
              <p:tags r:id="rId1"/>
            </p:custDataLst>
          </p:nvPr>
        </p:nvPicPr>
        <p:blipFill>
          <a:blip r:embed="rId2" cstate="screen"/>
          <a:srcRect/>
          <a:stretch>
            <a:fillRect/>
          </a:stretch>
        </p:blipFill>
        <p:spPr>
          <a:xfrm rot="16200000">
            <a:off x="5094605" y="-275590"/>
            <a:ext cx="7484745" cy="6859905"/>
          </a:xfrm>
          <a:prstGeom prst="rect">
            <a:avLst/>
          </a:prstGeom>
        </p:spPr>
      </p:pic>
      <p:sp>
        <p:nvSpPr>
          <p:cNvPr id="59" name="矩形 58"/>
          <p:cNvSpPr/>
          <p:nvPr>
            <p:custDataLst>
              <p:tags r:id="rId3"/>
            </p:custDataLst>
          </p:nvPr>
        </p:nvSpPr>
        <p:spPr>
          <a:xfrm>
            <a:off x="0" y="-12065"/>
            <a:ext cx="12191365" cy="6908165"/>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5529580" y="98425"/>
            <a:ext cx="6477635" cy="6477635"/>
            <a:chOff x="1320800" y="-1346198"/>
            <a:chExt cx="9550400" cy="9550396"/>
          </a:xfrm>
        </p:grpSpPr>
        <p:sp>
          <p:nvSpPr>
            <p:cNvPr id="45" name="椭圆 44"/>
            <p:cNvSpPr/>
            <p:nvPr>
              <p:custDataLst>
                <p:tags r:id="rId4"/>
              </p:custDataLst>
            </p:nvPr>
          </p:nvSpPr>
          <p:spPr>
            <a:xfrm rot="13500000">
              <a:off x="4325974" y="1658975"/>
              <a:ext cx="3540052" cy="3540049"/>
            </a:xfrm>
            <a:prstGeom prst="ellipse">
              <a:avLst/>
            </a:prstGeom>
            <a:noFill/>
            <a:ln w="12700">
              <a:gradFill flip="none" rotWithShape="1">
                <a:gsLst>
                  <a:gs pos="0">
                    <a:srgbClr val="0070D8">
                      <a:lumMod val="40000"/>
                      <a:lumOff val="60000"/>
                    </a:srgbClr>
                  </a:gs>
                  <a:gs pos="76000">
                    <a:srgbClr val="00D5DD">
                      <a:lumMod val="40000"/>
                      <a:lumOff val="60000"/>
                      <a:alpha val="20000"/>
                    </a:srgbClr>
                  </a:gs>
                </a:gsLst>
                <a:lin ang="13500000" scaled="1"/>
                <a:tileRect/>
              </a:gradFill>
              <a:prstDash val="sysDash"/>
            </a:ln>
          </p:spPr>
          <p:style>
            <a:lnRef idx="2">
              <a:srgbClr val="0070D8">
                <a:shade val="50000"/>
              </a:srgbClr>
            </a:lnRef>
            <a:fillRef idx="1">
              <a:srgbClr val="0070D8"/>
            </a:fillRef>
            <a:effectRef idx="0">
              <a:srgbClr val="0070D8"/>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sp>
          <p:nvSpPr>
            <p:cNvPr id="46" name="椭圆 45"/>
            <p:cNvSpPr/>
            <p:nvPr>
              <p:custDataLst>
                <p:tags r:id="rId5"/>
              </p:custDataLst>
            </p:nvPr>
          </p:nvSpPr>
          <p:spPr>
            <a:xfrm rot="1800000">
              <a:off x="3772068" y="1105068"/>
              <a:ext cx="4647865" cy="4647863"/>
            </a:xfrm>
            <a:prstGeom prst="ellipse">
              <a:avLst/>
            </a:prstGeom>
            <a:noFill/>
            <a:ln w="19050">
              <a:gradFill flip="none" rotWithShape="1">
                <a:gsLst>
                  <a:gs pos="24000">
                    <a:srgbClr val="0070D8">
                      <a:lumMod val="40000"/>
                      <a:lumOff val="60000"/>
                      <a:alpha val="20000"/>
                    </a:srgbClr>
                  </a:gs>
                  <a:gs pos="100000">
                    <a:srgbClr val="00D5DD">
                      <a:lumMod val="40000"/>
                      <a:lumOff val="60000"/>
                    </a:srgbClr>
                  </a:gs>
                </a:gsLst>
                <a:lin ang="18900000" scaled="1"/>
                <a:tileRect/>
              </a:gradFill>
            </a:ln>
          </p:spPr>
          <p:style>
            <a:lnRef idx="2">
              <a:srgbClr val="0070D8">
                <a:shade val="50000"/>
              </a:srgbClr>
            </a:lnRef>
            <a:fillRef idx="1">
              <a:srgbClr val="0070D8"/>
            </a:fillRef>
            <a:effectRef idx="0">
              <a:srgbClr val="0070D8"/>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sp>
          <p:nvSpPr>
            <p:cNvPr id="47" name="弧形 46"/>
            <p:cNvSpPr/>
            <p:nvPr>
              <p:custDataLst>
                <p:tags r:id="rId6"/>
              </p:custDataLst>
            </p:nvPr>
          </p:nvSpPr>
          <p:spPr>
            <a:xfrm rot="21150510" flipH="1" flipV="1">
              <a:off x="2710407" y="43408"/>
              <a:ext cx="6771186" cy="6771184"/>
            </a:xfrm>
            <a:prstGeom prst="arc">
              <a:avLst>
                <a:gd name="adj1" fmla="val 12701448"/>
                <a:gd name="adj2" fmla="val 14814193"/>
              </a:avLst>
            </a:prstGeom>
            <a:noFill/>
            <a:ln w="50800" cap="rnd">
              <a:gradFill flip="none" rotWithShape="1">
                <a:gsLst>
                  <a:gs pos="48000">
                    <a:srgbClr val="0070D8">
                      <a:alpha val="29000"/>
                    </a:srgbClr>
                  </a:gs>
                  <a:gs pos="33000">
                    <a:srgbClr val="00D5DD">
                      <a:alpha val="36000"/>
                    </a:srgbClr>
                  </a:gs>
                  <a:gs pos="76000">
                    <a:srgbClr val="0070D8">
                      <a:alpha val="0"/>
                    </a:srgbClr>
                  </a:gs>
                </a:gsLst>
                <a:lin ang="18900000" scaled="1"/>
                <a:tileRect/>
              </a:gradFill>
            </a:ln>
          </p:spPr>
          <p:style>
            <a:lnRef idx="2">
              <a:srgbClr val="0070D8">
                <a:shade val="50000"/>
              </a:srgbClr>
            </a:lnRef>
            <a:fillRef idx="1">
              <a:srgbClr val="0070D8"/>
            </a:fillRef>
            <a:effectRef idx="0">
              <a:srgbClr val="0070D8"/>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sp>
          <p:nvSpPr>
            <p:cNvPr id="48" name="弧形 47"/>
            <p:cNvSpPr/>
            <p:nvPr>
              <p:custDataLst>
                <p:tags r:id="rId7"/>
              </p:custDataLst>
            </p:nvPr>
          </p:nvSpPr>
          <p:spPr>
            <a:xfrm rot="13500000" flipV="1">
              <a:off x="3772067" y="1105068"/>
              <a:ext cx="4647865" cy="4647863"/>
            </a:xfrm>
            <a:prstGeom prst="arc">
              <a:avLst>
                <a:gd name="adj1" fmla="val 2770137"/>
                <a:gd name="adj2" fmla="val 6022108"/>
              </a:avLst>
            </a:prstGeom>
            <a:noFill/>
            <a:ln w="50800" cap="rnd">
              <a:gradFill flip="none" rotWithShape="1">
                <a:gsLst>
                  <a:gs pos="48000">
                    <a:srgbClr val="0070D8">
                      <a:alpha val="33000"/>
                    </a:srgbClr>
                  </a:gs>
                  <a:gs pos="33000">
                    <a:srgbClr val="00D5DD">
                      <a:alpha val="41000"/>
                    </a:srgbClr>
                  </a:gs>
                  <a:gs pos="76000">
                    <a:srgbClr val="0070D8">
                      <a:alpha val="0"/>
                    </a:srgbClr>
                  </a:gs>
                </a:gsLst>
                <a:lin ang="0" scaled="1"/>
                <a:tileRect/>
              </a:gradFill>
            </a:ln>
          </p:spPr>
          <p:style>
            <a:lnRef idx="2">
              <a:srgbClr val="0070D8">
                <a:shade val="50000"/>
              </a:srgbClr>
            </a:lnRef>
            <a:fillRef idx="1">
              <a:srgbClr val="0070D8"/>
            </a:fillRef>
            <a:effectRef idx="0">
              <a:srgbClr val="0070D8"/>
            </a:effectRef>
            <a:fontRef idx="minor">
              <a:srgbClr val="FFFFFF"/>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grpSp>
          <p:nvGrpSpPr>
            <p:cNvPr id="49" name="组合 48"/>
            <p:cNvGrpSpPr/>
            <p:nvPr/>
          </p:nvGrpSpPr>
          <p:grpSpPr>
            <a:xfrm>
              <a:off x="1320800" y="-1346198"/>
              <a:ext cx="9550400" cy="9550396"/>
              <a:chOff x="139700" y="-2527298"/>
              <a:chExt cx="11912600" cy="11912596"/>
            </a:xfrm>
          </p:grpSpPr>
          <p:sp>
            <p:nvSpPr>
              <p:cNvPr id="50" name="椭圆 49"/>
              <p:cNvSpPr/>
              <p:nvPr>
                <p:custDataLst>
                  <p:tags r:id="rId8"/>
                </p:custDataLst>
              </p:nvPr>
            </p:nvSpPr>
            <p:spPr>
              <a:xfrm>
                <a:off x="139700" y="-2527298"/>
                <a:ext cx="11912600" cy="11912596"/>
              </a:xfrm>
              <a:prstGeom prst="ellipse">
                <a:avLst/>
              </a:prstGeom>
              <a:noFill/>
              <a:ln w="6350" cmpd="sng">
                <a:gradFill flip="none" rotWithShape="1">
                  <a:gsLst>
                    <a:gs pos="24000">
                      <a:srgbClr val="0070D8">
                        <a:lumMod val="40000"/>
                        <a:lumOff val="60000"/>
                        <a:alpha val="20000"/>
                      </a:srgbClr>
                    </a:gs>
                    <a:gs pos="100000">
                      <a:srgbClr val="00D5DD">
                        <a:lumMod val="40000"/>
                        <a:lumOff val="60000"/>
                      </a:srgbClr>
                    </a:gs>
                  </a:gsLst>
                  <a:lin ang="5400000" scaled="1"/>
                  <a:tileRect/>
                </a:gradFill>
                <a:prstDash val="dash"/>
              </a:ln>
            </p:spPr>
            <p:style>
              <a:lnRef idx="2">
                <a:srgbClr val="0070D8">
                  <a:shade val="50000"/>
                </a:srgbClr>
              </a:lnRef>
              <a:fillRef idx="1">
                <a:srgbClr val="0070D8"/>
              </a:fillRef>
              <a:effectRef idx="0">
                <a:srgbClr val="0070D8"/>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sp>
            <p:nvSpPr>
              <p:cNvPr id="51" name="弧形 50"/>
              <p:cNvSpPr/>
              <p:nvPr>
                <p:custDataLst>
                  <p:tags r:id="rId9"/>
                </p:custDataLst>
              </p:nvPr>
            </p:nvSpPr>
            <p:spPr>
              <a:xfrm rot="9000000" flipV="1">
                <a:off x="551581" y="-2115417"/>
                <a:ext cx="11088838" cy="11088834"/>
              </a:xfrm>
              <a:prstGeom prst="arc">
                <a:avLst>
                  <a:gd name="adj1" fmla="val 18861672"/>
                  <a:gd name="adj2" fmla="val 0"/>
                </a:avLst>
              </a:prstGeom>
              <a:noFill/>
              <a:ln w="50800" cap="rnd">
                <a:gradFill flip="none" rotWithShape="1">
                  <a:gsLst>
                    <a:gs pos="48000">
                      <a:srgbClr val="00D5DD">
                        <a:alpha val="31000"/>
                      </a:srgbClr>
                    </a:gs>
                    <a:gs pos="0">
                      <a:srgbClr val="00D5DD"/>
                    </a:gs>
                    <a:gs pos="76000">
                      <a:srgbClr val="0070D8">
                        <a:alpha val="0"/>
                      </a:srgbClr>
                    </a:gs>
                  </a:gsLst>
                  <a:lin ang="18900000" scaled="1"/>
                  <a:tileRect/>
                </a:gradFill>
              </a:ln>
            </p:spPr>
            <p:style>
              <a:lnRef idx="2">
                <a:srgbClr val="0070D8">
                  <a:shade val="50000"/>
                </a:srgbClr>
              </a:lnRef>
              <a:fillRef idx="1">
                <a:srgbClr val="0070D8"/>
              </a:fillRef>
              <a:effectRef idx="0">
                <a:srgbClr val="0070D8"/>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1pPr>
                <a:lvl2pPr marL="457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2pPr>
                <a:lvl3pPr marL="914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3pPr>
                <a:lvl4pPr marL="1371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4pPr>
                <a:lvl5pPr marL="18288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5pPr>
                <a:lvl6pPr marL="22860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6pPr>
                <a:lvl7pPr marL="27432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7pPr>
                <a:lvl8pPr marL="32004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8pPr>
                <a:lvl9pPr marL="3657600" algn="l" defTabSz="914400" rtl="0" eaLnBrk="1" latinLnBrk="0" hangingPunct="1">
                  <a:defRPr sz="1800" kern="1200">
                    <a:solidFill>
                      <a:srgbClr val="FFFFFF"/>
                    </a:solidFill>
                    <a:latin typeface="阿里巴巴普惠体 R" panose="00020600040101010101" charset="-122"/>
                    <a:ea typeface="阿里巴巴普惠体 R" panose="00020600040101010101" charset="-122"/>
                    <a:cs typeface="+mn-ea"/>
                  </a:defRPr>
                </a:lvl9pPr>
              </a:lstStyle>
              <a:p>
                <a:pPr algn="ctr"/>
                <a:endParaRPr lang="zh-CN" altLang="en-US">
                  <a:solidFill>
                    <a:srgbClr val="FFFFFF"/>
                  </a:solidFill>
                  <a:latin typeface="阿里巴巴普惠体 R" panose="00020600040101010101" charset="-122"/>
                  <a:ea typeface="阿里巴巴普惠体 R" panose="00020600040101010101" charset="-122"/>
                </a:endParaRPr>
              </a:p>
            </p:txBody>
          </p:sp>
        </p:grpSp>
      </p:grpSp>
      <p:sp>
        <p:nvSpPr>
          <p:cNvPr id="4" name="矩形 3"/>
          <p:cNvSpPr/>
          <p:nvPr>
            <p:custDataLst>
              <p:tags r:id="rId10"/>
            </p:custDataLst>
          </p:nvPr>
        </p:nvSpPr>
        <p:spPr>
          <a:xfrm>
            <a:off x="450850" y="0"/>
            <a:ext cx="4953000" cy="6858000"/>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6" name="矩形 5"/>
          <p:cNvSpPr/>
          <p:nvPr>
            <p:custDataLst>
              <p:tags r:id="rId11"/>
            </p:custDataLst>
          </p:nvPr>
        </p:nvSpPr>
        <p:spPr>
          <a:xfrm>
            <a:off x="454025" y="-19685"/>
            <a:ext cx="4953000" cy="6915785"/>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7" name="文本框 6"/>
          <p:cNvSpPr txBox="1"/>
          <p:nvPr>
            <p:custDataLst>
              <p:tags r:id="rId12"/>
            </p:custDataLst>
          </p:nvPr>
        </p:nvSpPr>
        <p:spPr>
          <a:xfrm>
            <a:off x="595630" y="492760"/>
            <a:ext cx="4209415" cy="499110"/>
          </a:xfrm>
          <a:prstGeom prst="rect">
            <a:avLst/>
          </a:prstGeom>
          <a:noFill/>
        </p:spPr>
        <p:txBody>
          <a:bodyPr wrap="square" rtlCol="0">
            <a:noAutofit/>
          </a:bodyPr>
          <a:lstStyle/>
          <a:p>
            <a:r>
              <a:rPr lang="en-US" altLang="zh-CN" sz="2800" b="1" smtClean="0">
                <a:solidFill>
                  <a:schemeClr val="bg1"/>
                </a:solidFill>
                <a:latin typeface="微软雅黑" panose="020B0503020204020204" charset="-122"/>
                <a:ea typeface="微软雅黑" panose="020B0503020204020204" charset="-122"/>
                <a:cs typeface="微软雅黑" panose="020B0503020204020204" charset="-122"/>
              </a:rPr>
              <a:t>AI intelligent visual inspection</a:t>
            </a:r>
            <a:endParaRPr lang="en-US" altLang="zh-CN" sz="2800" b="1" smtClean="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8" name="文本框 57"/>
          <p:cNvSpPr txBox="1"/>
          <p:nvPr>
            <p:custDataLst>
              <p:tags r:id="rId13"/>
            </p:custDataLst>
          </p:nvPr>
        </p:nvSpPr>
        <p:spPr>
          <a:xfrm>
            <a:off x="605472" y="1639570"/>
            <a:ext cx="4200525" cy="2948940"/>
          </a:xfrm>
          <a:prstGeom prst="rect">
            <a:avLst/>
          </a:prstGeom>
          <a:noFill/>
        </p:spPr>
        <p:txBody>
          <a:bodyPr wrap="square" rtlCol="0">
            <a:noAutofit/>
          </a:bodyPr>
          <a:lstStyle/>
          <a:p>
            <a:pPr>
              <a:lnSpc>
                <a:spcPct val="140000"/>
              </a:lnSpc>
              <a:spcBef>
                <a:spcPts val="0"/>
              </a:spcBef>
              <a:spcAft>
                <a:spcPts val="0"/>
              </a:spcAft>
            </a:pPr>
            <a:r>
              <a:rPr lang="en-US" altLang="zh-CN" sz="93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altLang="zh-CN" sz="930" smtClean="0">
                <a:solidFill>
                  <a:schemeClr val="bg1"/>
                </a:solidFill>
                <a:latin typeface="微软雅黑 Light" panose="020B0502040204020203" charset="-122"/>
                <a:ea typeface="微软雅黑 Light" panose="020B0502040204020203" charset="-122"/>
                <a:cs typeface="微软雅黑 Light" panose="020B0502040204020203" charset="-122"/>
              </a:rPr>
              <a:t>With the rapid development of AI artificial intelligence technology, AI intelligent detection technology has gradually begun to be applied in the industrial field, has been widely used in 3C electronics, medicine, automotive, new energy and other industries, which combined with the traditional algorithms can be realized on the appearance of defective products for high-precision detection. Self-developed deep learning platform algorithms, software, operation and deployment of simple, easy to use, reliable application in the production line production inspection.</a:t>
            </a:r>
            <a:endParaRPr lang="zh-CN" altLang="en-US" sz="93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108" name="文本框 107"/>
          <p:cNvSpPr txBox="1"/>
          <p:nvPr>
            <p:custDataLst>
              <p:tags r:id="rId14"/>
            </p:custDataLst>
          </p:nvPr>
        </p:nvSpPr>
        <p:spPr>
          <a:xfrm>
            <a:off x="1176020" y="4440555"/>
            <a:ext cx="1886585" cy="260350"/>
          </a:xfrm>
          <a:prstGeom prst="rect">
            <a:avLst/>
          </a:prstGeom>
          <a:noFill/>
        </p:spPr>
        <p:txBody>
          <a:bodyPr wrap="square" rtlCol="0"/>
          <a:lstStyle/>
          <a:p>
            <a:r>
              <a:rPr lang="et-EE" altLang="zh-CN" sz="700" smtClean="0">
                <a:solidFill>
                  <a:schemeClr val="bg1"/>
                </a:solidFill>
                <a:latin typeface="微软雅黑" panose="020B0503020204020204" charset="-122"/>
                <a:ea typeface="微软雅黑" panose="020B0503020204020204" charset="-122"/>
                <a:cs typeface="微软雅黑" panose="020B0503020204020204" charset="-122"/>
              </a:rPr>
              <a:t>powerful AI recognition</a:t>
            </a:r>
            <a:endParaRPr lang="et-EE" altLang="zh-CN" sz="700" smtClean="0">
              <a:solidFill>
                <a:schemeClr val="bg1"/>
              </a:solidFill>
              <a:latin typeface="微软雅黑" panose="020B0503020204020204" charset="-122"/>
              <a:ea typeface="微软雅黑" panose="020B0503020204020204" charset="-122"/>
              <a:cs typeface="微软雅黑" panose="020B0503020204020204" charset="-122"/>
            </a:endParaRPr>
          </a:p>
          <a:p>
            <a:r>
              <a:rPr lang="et-EE" altLang="zh-CN" sz="700" smtClean="0">
                <a:solidFill>
                  <a:schemeClr val="bg1"/>
                </a:solidFill>
                <a:latin typeface="微软雅黑" panose="020B0503020204020204" charset="-122"/>
                <a:ea typeface="微软雅黑" panose="020B0503020204020204" charset="-122"/>
                <a:cs typeface="微软雅黑" panose="020B0503020204020204" charset="-122"/>
              </a:rPr>
              <a:t> algorithms</a:t>
            </a:r>
            <a:endParaRPr lang="et-EE" altLang="zh-CN" sz="700" smtClean="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11" name="文本框 110"/>
          <p:cNvSpPr txBox="1"/>
          <p:nvPr>
            <p:custDataLst>
              <p:tags r:id="rId15"/>
            </p:custDataLst>
          </p:nvPr>
        </p:nvSpPr>
        <p:spPr>
          <a:xfrm>
            <a:off x="3316605" y="4440555"/>
            <a:ext cx="1886585" cy="260350"/>
          </a:xfrm>
          <a:prstGeom prst="rect">
            <a:avLst/>
          </a:prstGeom>
          <a:noFill/>
        </p:spPr>
        <p:txBody>
          <a:bodyPr wrap="square" rtlCol="0">
            <a:normAutofit/>
          </a:bodyPr>
          <a:lstStyle/>
          <a:p>
            <a:r>
              <a:rPr lang="et-EE" altLang="zh-CN" sz="780" smtClean="0">
                <a:solidFill>
                  <a:schemeClr val="bg1"/>
                </a:solidFill>
                <a:latin typeface="微软雅黑" panose="020B0503020204020204" charset="-122"/>
                <a:ea typeface="微软雅黑" panose="020B0503020204020204" charset="-122"/>
              </a:rPr>
              <a:t>greater stability and reliability</a:t>
            </a:r>
            <a:endParaRPr lang="zh-CN" altLang="en-US" sz="780">
              <a:solidFill>
                <a:schemeClr val="bg1"/>
              </a:solidFill>
              <a:latin typeface="微软雅黑" panose="020B0503020204020204" charset="-122"/>
              <a:ea typeface="微软雅黑" panose="020B0503020204020204" charset="-122"/>
            </a:endParaRPr>
          </a:p>
        </p:txBody>
      </p:sp>
      <p:pic>
        <p:nvPicPr>
          <p:cNvPr id="114" name="图片 113" descr="AI-特点图标-14"/>
          <p:cNvPicPr>
            <a:picLocks noChangeAspect="1"/>
          </p:cNvPicPr>
          <p:nvPr>
            <p:custDataLst>
              <p:tags r:id="rId16"/>
            </p:custDataLst>
          </p:nvPr>
        </p:nvPicPr>
        <p:blipFill>
          <a:blip r:embed="rId17" cstate="screen"/>
          <a:stretch>
            <a:fillRect/>
          </a:stretch>
        </p:blipFill>
        <p:spPr>
          <a:xfrm>
            <a:off x="801370" y="4366895"/>
            <a:ext cx="374650" cy="374650"/>
          </a:xfrm>
          <a:prstGeom prst="rect">
            <a:avLst/>
          </a:prstGeom>
        </p:spPr>
      </p:pic>
      <p:pic>
        <p:nvPicPr>
          <p:cNvPr id="115" name="图片 114" descr="AI-特点图标-15"/>
          <p:cNvPicPr>
            <a:picLocks noChangeAspect="1"/>
          </p:cNvPicPr>
          <p:nvPr>
            <p:custDataLst>
              <p:tags r:id="rId18"/>
            </p:custDataLst>
          </p:nvPr>
        </p:nvPicPr>
        <p:blipFill>
          <a:blip r:embed="rId19" cstate="screen"/>
          <a:stretch>
            <a:fillRect/>
          </a:stretch>
        </p:blipFill>
        <p:spPr>
          <a:xfrm>
            <a:off x="2932430" y="4348480"/>
            <a:ext cx="384175" cy="435610"/>
          </a:xfrm>
          <a:prstGeom prst="rect">
            <a:avLst/>
          </a:prstGeom>
        </p:spPr>
      </p:pic>
      <p:cxnSp>
        <p:nvCxnSpPr>
          <p:cNvPr id="116" name="直接连接符 115"/>
          <p:cNvCxnSpPr/>
          <p:nvPr>
            <p:custDataLst>
              <p:tags r:id="rId20"/>
            </p:custDataLst>
          </p:nvPr>
        </p:nvCxnSpPr>
        <p:spPr>
          <a:xfrm>
            <a:off x="2666047" y="4415790"/>
            <a:ext cx="0" cy="37846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09" name="文本框 108"/>
          <p:cNvSpPr txBox="1"/>
          <p:nvPr>
            <p:custDataLst>
              <p:tags r:id="rId21"/>
            </p:custDataLst>
          </p:nvPr>
        </p:nvSpPr>
        <p:spPr>
          <a:xfrm>
            <a:off x="1176020" y="5538470"/>
            <a:ext cx="1401445" cy="429895"/>
          </a:xfrm>
          <a:prstGeom prst="rect">
            <a:avLst/>
          </a:prstGeom>
          <a:noFill/>
        </p:spPr>
        <p:txBody>
          <a:bodyPr wrap="square" rtlCol="0">
            <a:normAutofit/>
          </a:bodyPr>
          <a:lstStyle/>
          <a:p>
            <a:r>
              <a:rPr lang="en-US" altLang="zh-CN" sz="705" smtClean="0">
                <a:solidFill>
                  <a:schemeClr val="bg1"/>
                </a:solidFill>
                <a:latin typeface="微软雅黑" panose="020B0503020204020204" charset="-122"/>
                <a:ea typeface="微软雅黑" panose="020B0503020204020204" charset="-122"/>
              </a:rPr>
              <a:t>Detecting details with greater finesse and precision, the</a:t>
            </a:r>
            <a:endParaRPr lang="zh-CN" altLang="en-US" sz="705">
              <a:solidFill>
                <a:schemeClr val="bg1"/>
              </a:solidFill>
              <a:latin typeface="微软雅黑" panose="020B0503020204020204" charset="-122"/>
              <a:ea typeface="微软雅黑" panose="020B0503020204020204" charset="-122"/>
            </a:endParaRPr>
          </a:p>
        </p:txBody>
      </p:sp>
      <p:sp>
        <p:nvSpPr>
          <p:cNvPr id="110" name="文本框 109"/>
          <p:cNvSpPr txBox="1"/>
          <p:nvPr>
            <p:custDataLst>
              <p:tags r:id="rId22"/>
            </p:custDataLst>
          </p:nvPr>
        </p:nvSpPr>
        <p:spPr>
          <a:xfrm>
            <a:off x="3316605" y="5538470"/>
            <a:ext cx="1692275" cy="429895"/>
          </a:xfrm>
          <a:prstGeom prst="rect">
            <a:avLst/>
          </a:prstGeom>
          <a:noFill/>
        </p:spPr>
        <p:txBody>
          <a:bodyPr wrap="square" rtlCol="0">
            <a:normAutofit/>
          </a:bodyPr>
          <a:lstStyle/>
          <a:p>
            <a:r>
              <a:rPr lang="et-EE" altLang="zh-CN" sz="705" smtClean="0">
                <a:solidFill>
                  <a:schemeClr val="bg1"/>
                </a:solidFill>
                <a:latin typeface="微软雅黑" panose="020B0503020204020204" charset="-122"/>
                <a:ea typeface="微软雅黑" panose="020B0503020204020204" charset="-122"/>
              </a:rPr>
              <a:t>complex imaging contexts</a:t>
            </a:r>
            <a:endParaRPr lang="zh-CN" altLang="en-US" sz="705">
              <a:solidFill>
                <a:schemeClr val="bg1"/>
              </a:solidFill>
              <a:latin typeface="微软雅黑" panose="020B0503020204020204" charset="-122"/>
              <a:ea typeface="微软雅黑" panose="020B0503020204020204" charset="-122"/>
            </a:endParaRPr>
          </a:p>
          <a:p>
            <a:r>
              <a:rPr lang="et-EE" altLang="zh-CN" sz="705" smtClean="0">
                <a:solidFill>
                  <a:schemeClr val="bg1"/>
                </a:solidFill>
                <a:latin typeface="微软雅黑" panose="020B0503020204020204" charset="-122"/>
                <a:ea typeface="微软雅黑" panose="020B0503020204020204" charset="-122"/>
              </a:rPr>
              <a:t>greater immunity to interference</a:t>
            </a:r>
            <a:endParaRPr lang="zh-CN" altLang="en-US" sz="705">
              <a:solidFill>
                <a:schemeClr val="bg1"/>
              </a:solidFill>
              <a:latin typeface="微软雅黑" panose="020B0503020204020204" charset="-122"/>
              <a:ea typeface="微软雅黑" panose="020B0503020204020204" charset="-122"/>
            </a:endParaRPr>
          </a:p>
        </p:txBody>
      </p:sp>
      <p:pic>
        <p:nvPicPr>
          <p:cNvPr id="112" name="图片 111" descr="AI-特点图标-16"/>
          <p:cNvPicPr>
            <a:picLocks noChangeAspect="1"/>
          </p:cNvPicPr>
          <p:nvPr>
            <p:custDataLst>
              <p:tags r:id="rId23"/>
            </p:custDataLst>
          </p:nvPr>
        </p:nvPicPr>
        <p:blipFill>
          <a:blip r:embed="rId24" cstate="screen"/>
          <a:stretch>
            <a:fillRect/>
          </a:stretch>
        </p:blipFill>
        <p:spPr>
          <a:xfrm>
            <a:off x="800735" y="5594985"/>
            <a:ext cx="369570" cy="311785"/>
          </a:xfrm>
          <a:prstGeom prst="rect">
            <a:avLst/>
          </a:prstGeom>
        </p:spPr>
      </p:pic>
      <p:pic>
        <p:nvPicPr>
          <p:cNvPr id="113" name="图片 112" descr="AI-特点图标-17"/>
          <p:cNvPicPr>
            <a:picLocks noChangeAspect="1"/>
          </p:cNvPicPr>
          <p:nvPr>
            <p:custDataLst>
              <p:tags r:id="rId25"/>
            </p:custDataLst>
          </p:nvPr>
        </p:nvPicPr>
        <p:blipFill>
          <a:blip r:embed="rId26" cstate="screen"/>
          <a:stretch>
            <a:fillRect/>
          </a:stretch>
        </p:blipFill>
        <p:spPr>
          <a:xfrm>
            <a:off x="2944495" y="5605780"/>
            <a:ext cx="328295" cy="328295"/>
          </a:xfrm>
          <a:prstGeom prst="rect">
            <a:avLst/>
          </a:prstGeom>
        </p:spPr>
      </p:pic>
      <p:cxnSp>
        <p:nvCxnSpPr>
          <p:cNvPr id="117" name="直接连接符 116"/>
          <p:cNvCxnSpPr/>
          <p:nvPr>
            <p:custDataLst>
              <p:tags r:id="rId27"/>
            </p:custDataLst>
          </p:nvPr>
        </p:nvCxnSpPr>
        <p:spPr>
          <a:xfrm>
            <a:off x="2655570" y="5627370"/>
            <a:ext cx="0" cy="35877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2" name="文本框 1"/>
          <p:cNvSpPr txBox="1"/>
          <p:nvPr>
            <p:custDataLst>
              <p:tags r:id="rId28"/>
            </p:custDataLst>
          </p:nvPr>
        </p:nvSpPr>
        <p:spPr>
          <a:xfrm>
            <a:off x="1170940" y="5055235"/>
            <a:ext cx="1406525" cy="260350"/>
          </a:xfrm>
          <a:prstGeom prst="rect">
            <a:avLst/>
          </a:prstGeom>
          <a:noFill/>
        </p:spPr>
        <p:txBody>
          <a:bodyPr wrap="square" rtlCol="0"/>
          <a:lstStyle/>
          <a:p>
            <a:r>
              <a:rPr lang="en-US" altLang="zh-CN" sz="700" smtClean="0">
                <a:solidFill>
                  <a:schemeClr val="bg1"/>
                </a:solidFill>
                <a:latin typeface="微软雅黑" panose="020B0503020204020204" charset="-122"/>
                <a:ea typeface="微软雅黑" panose="020B0503020204020204" charset="-122"/>
              </a:rPr>
              <a:t>S</a:t>
            </a:r>
            <a:r>
              <a:rPr lang="et-EE" altLang="zh-CN" sz="800" smtClean="0">
                <a:solidFill>
                  <a:schemeClr val="bg1"/>
                </a:solidFill>
                <a:latin typeface="微软雅黑" panose="020B0503020204020204" charset="-122"/>
                <a:ea typeface="微软雅黑" panose="020B0503020204020204" charset="-122"/>
                <a:cs typeface="微软雅黑" panose="020B0503020204020204" charset="-122"/>
              </a:rPr>
              <a:t>imple and easy to use</a:t>
            </a:r>
            <a:endParaRPr lang="et-EE" altLang="zh-CN" sz="800" smtClean="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custDataLst>
              <p:tags r:id="rId29"/>
            </p:custDataLst>
          </p:nvPr>
        </p:nvSpPr>
        <p:spPr>
          <a:xfrm>
            <a:off x="3311525" y="5054918"/>
            <a:ext cx="1692275" cy="260350"/>
          </a:xfrm>
          <a:prstGeom prst="rect">
            <a:avLst/>
          </a:prstGeom>
          <a:noFill/>
        </p:spPr>
        <p:txBody>
          <a:bodyPr wrap="square" rtlCol="0">
            <a:normAutofit/>
          </a:bodyPr>
          <a:lstStyle/>
          <a:p>
            <a:r>
              <a:rPr lang="en-US" altLang="zh-CN" sz="660" smtClean="0">
                <a:solidFill>
                  <a:schemeClr val="bg1"/>
                </a:solidFill>
                <a:latin typeface="微软雅黑" panose="020B0503020204020204" charset="-122"/>
                <a:ea typeface="微软雅黑" panose="020B0503020204020204" charset="-122"/>
              </a:rPr>
              <a:t>Wide range of application scenarios</a:t>
            </a:r>
            <a:endParaRPr lang="zh-CN" altLang="en-US" sz="660">
              <a:solidFill>
                <a:schemeClr val="bg1"/>
              </a:solidFill>
              <a:latin typeface="微软雅黑" panose="020B0503020204020204" charset="-122"/>
              <a:ea typeface="微软雅黑" panose="020B0503020204020204" charset="-122"/>
            </a:endParaRPr>
          </a:p>
        </p:txBody>
      </p:sp>
      <p:cxnSp>
        <p:nvCxnSpPr>
          <p:cNvPr id="10" name="直接连接符 9"/>
          <p:cNvCxnSpPr/>
          <p:nvPr>
            <p:custDataLst>
              <p:tags r:id="rId30"/>
            </p:custDataLst>
          </p:nvPr>
        </p:nvCxnSpPr>
        <p:spPr>
          <a:xfrm>
            <a:off x="2650807" y="5005705"/>
            <a:ext cx="0" cy="35877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pic>
        <p:nvPicPr>
          <p:cNvPr id="12" name="图片 11" descr="简单易用"/>
          <p:cNvPicPr>
            <a:picLocks noChangeAspect="1"/>
          </p:cNvPicPr>
          <p:nvPr>
            <p:custDataLst>
              <p:tags r:id="rId31"/>
            </p:custDataLst>
          </p:nvPr>
        </p:nvPicPr>
        <p:blipFill>
          <a:blip r:embed="rId32" cstate="screen"/>
          <a:stretch>
            <a:fillRect/>
          </a:stretch>
        </p:blipFill>
        <p:spPr>
          <a:xfrm>
            <a:off x="836295" y="5033010"/>
            <a:ext cx="305435" cy="305435"/>
          </a:xfrm>
          <a:prstGeom prst="rect">
            <a:avLst/>
          </a:prstGeom>
        </p:spPr>
      </p:pic>
      <p:pic>
        <p:nvPicPr>
          <p:cNvPr id="14" name="图片 13" descr="应用 (1)"/>
          <p:cNvPicPr>
            <a:picLocks noChangeAspect="1"/>
          </p:cNvPicPr>
          <p:nvPr>
            <p:custDataLst>
              <p:tags r:id="rId33"/>
            </p:custDataLst>
          </p:nvPr>
        </p:nvPicPr>
        <p:blipFill>
          <a:blip r:embed="rId34" cstate="screen"/>
          <a:stretch>
            <a:fillRect/>
          </a:stretch>
        </p:blipFill>
        <p:spPr>
          <a:xfrm>
            <a:off x="2908300" y="5033010"/>
            <a:ext cx="364490" cy="364490"/>
          </a:xfrm>
          <a:prstGeom prst="rect">
            <a:avLst/>
          </a:prstGeom>
        </p:spPr>
      </p:pic>
      <p:grpSp>
        <p:nvGrpSpPr>
          <p:cNvPr id="54" name="组合 53"/>
          <p:cNvGrpSpPr/>
          <p:nvPr/>
        </p:nvGrpSpPr>
        <p:grpSpPr>
          <a:xfrm>
            <a:off x="6181804" y="860944"/>
            <a:ext cx="5163185" cy="638810"/>
            <a:chOff x="2109178" y="7078796"/>
            <a:chExt cx="5163185" cy="638810"/>
          </a:xfrm>
        </p:grpSpPr>
        <p:sp>
          <p:nvSpPr>
            <p:cNvPr id="267" name="文本框 266"/>
            <p:cNvSpPr txBox="1"/>
            <p:nvPr>
              <p:custDataLst>
                <p:tags r:id="rId35"/>
              </p:custDataLst>
            </p:nvPr>
          </p:nvSpPr>
          <p:spPr>
            <a:xfrm>
              <a:off x="2459063" y="7167696"/>
              <a:ext cx="4813300" cy="507365"/>
            </a:xfrm>
            <a:prstGeom prst="roundRect">
              <a:avLst>
                <a:gd name="adj" fmla="val 50000"/>
              </a:avLst>
            </a:prstGeom>
            <a:solidFill>
              <a:srgbClr val="F1F6FD"/>
            </a:solidFill>
            <a:ln w="12700">
              <a:noFill/>
            </a:ln>
          </p:spPr>
          <p:txBody>
            <a:bodyPr wrap="square" lIns="0" tIns="0" rIns="0" bIns="0" rtlCol="0"/>
            <a:lstStyle/>
            <a:p>
              <a:pPr algn="ctr"/>
              <a:r>
                <a:rPr lang="en-US" altLang="zh-CN" sz="1400" b="1" smtClean="0">
                  <a:solidFill>
                    <a:srgbClr val="0A489B"/>
                  </a:solidFill>
                  <a:latin typeface="思源黑体 CN Bold" panose="020B0800000000000000" charset="-122"/>
                  <a:ea typeface="思源黑体 CN Bold" panose="020B0800000000000000" charset="-122"/>
                  <a:cs typeface="思源黑体 CN Bold" panose="020B0800000000000000" charset="-122"/>
                  <a:sym typeface="+mn-ea"/>
                </a:rPr>
                <a:t>Self-developed AI Artificial Intelligence Visual Detection Algorithm</a:t>
              </a:r>
              <a:endParaRPr lang="en-US" altLang="zh-CN" sz="1400" b="1" smtClean="0">
                <a:solidFill>
                  <a:srgbClr val="0A489B"/>
                </a:soli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53" name="椭圆 52"/>
            <p:cNvSpPr/>
            <p:nvPr>
              <p:custDataLst>
                <p:tags r:id="rId36"/>
              </p:custDataLst>
            </p:nvPr>
          </p:nvSpPr>
          <p:spPr>
            <a:xfrm>
              <a:off x="2109178" y="7078796"/>
              <a:ext cx="638810" cy="638810"/>
            </a:xfrm>
            <a:prstGeom prst="ellipse">
              <a:avLst/>
            </a:prstGeom>
            <a:gradFill>
              <a:gsLst>
                <a:gs pos="0">
                  <a:srgbClr val="5194ED"/>
                </a:gs>
                <a:gs pos="77000">
                  <a:srgbClr val="2478E8"/>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latin typeface="微软雅黑" panose="020B0503020204020204" charset="-122"/>
                <a:ea typeface="微软雅黑" panose="020B0503020204020204" charset="-122"/>
              </a:endParaRPr>
            </a:p>
          </p:txBody>
        </p:sp>
      </p:grpSp>
      <p:sp>
        <p:nvSpPr>
          <p:cNvPr id="18" name="文本框 17"/>
          <p:cNvSpPr txBox="1"/>
          <p:nvPr>
            <p:custDataLst>
              <p:tags r:id="rId37"/>
            </p:custDataLst>
          </p:nvPr>
        </p:nvSpPr>
        <p:spPr>
          <a:xfrm>
            <a:off x="6136640" y="991870"/>
            <a:ext cx="781050" cy="368300"/>
          </a:xfrm>
          <a:prstGeom prst="rect">
            <a:avLst/>
          </a:prstGeom>
          <a:noFill/>
        </p:spPr>
        <p:txBody>
          <a:bodyPr wrap="square" rtlCol="0">
            <a:normAutofit/>
          </a:bodyPr>
          <a:lstStyle/>
          <a:p>
            <a:r>
              <a:rPr lang="en-US" altLang="zh-CN" b="1" i="1">
                <a:solidFill>
                  <a:schemeClr val="bg1"/>
                </a:solidFill>
                <a:latin typeface="思源黑体 CN Bold" panose="020B0800000000000000" charset="-122"/>
                <a:ea typeface="思源黑体 CN Bold" panose="020B0800000000000000" charset="-122"/>
              </a:rPr>
              <a:t>HiAi</a:t>
            </a:r>
            <a:endParaRPr lang="en-US" altLang="zh-CN" b="1" i="1">
              <a:solidFill>
                <a:schemeClr val="bg1"/>
              </a:solidFill>
              <a:latin typeface="思源黑体 CN Bold" panose="020B0800000000000000" charset="-122"/>
              <a:ea typeface="思源黑体 CN Bold" panose="020B0800000000000000" charset="-122"/>
            </a:endParaRPr>
          </a:p>
        </p:txBody>
      </p:sp>
      <p:grpSp>
        <p:nvGrpSpPr>
          <p:cNvPr id="34" name="组合 33"/>
          <p:cNvGrpSpPr/>
          <p:nvPr/>
        </p:nvGrpSpPr>
        <p:grpSpPr>
          <a:xfrm>
            <a:off x="6094095" y="5511800"/>
            <a:ext cx="5189165" cy="637485"/>
            <a:chOff x="9225" y="1289"/>
            <a:chExt cx="8952" cy="1100"/>
          </a:xfrm>
        </p:grpSpPr>
        <p:grpSp>
          <p:nvGrpSpPr>
            <p:cNvPr id="21" name="组合 20"/>
            <p:cNvGrpSpPr/>
            <p:nvPr/>
          </p:nvGrpSpPr>
          <p:grpSpPr>
            <a:xfrm>
              <a:off x="9225" y="1358"/>
              <a:ext cx="2869" cy="1031"/>
              <a:chOff x="9225" y="8828"/>
              <a:chExt cx="2869" cy="1031"/>
            </a:xfrm>
          </p:grpSpPr>
          <p:grpSp>
            <p:nvGrpSpPr>
              <p:cNvPr id="15" name="组合 14"/>
              <p:cNvGrpSpPr/>
              <p:nvPr/>
            </p:nvGrpSpPr>
            <p:grpSpPr>
              <a:xfrm>
                <a:off x="9225" y="8828"/>
                <a:ext cx="2869" cy="961"/>
                <a:chOff x="1697614" y="7436728"/>
                <a:chExt cx="2800820" cy="800603"/>
              </a:xfrm>
            </p:grpSpPr>
            <p:sp>
              <p:nvSpPr>
                <p:cNvPr id="16" name="椭圆 15"/>
                <p:cNvSpPr/>
                <p:nvPr>
                  <p:custDataLst>
                    <p:tags r:id="rId38"/>
                  </p:custDataLst>
                </p:nvPr>
              </p:nvSpPr>
              <p:spPr>
                <a:xfrm>
                  <a:off x="1969526" y="8051806"/>
                  <a:ext cx="2256997" cy="185525"/>
                </a:xfrm>
                <a:prstGeom prst="ellipse">
                  <a:avLst/>
                </a:prstGeom>
                <a:gradFill flip="none" rotWithShape="1">
                  <a:gsLst>
                    <a:gs pos="0">
                      <a:srgbClr val="53AFF9">
                        <a:alpha val="9000"/>
                      </a:srgbClr>
                    </a:gs>
                    <a:gs pos="85000">
                      <a:srgbClr val="53AFF9">
                        <a:alpha val="0"/>
                      </a:srgbClr>
                    </a:gs>
                  </a:gsLst>
                  <a:lin ang="16200000" scaled="1"/>
                  <a:tileRect/>
                </a:gradFill>
                <a:ln>
                  <a:gradFill>
                    <a:gsLst>
                      <a:gs pos="17000">
                        <a:srgbClr val="53AFF9">
                          <a:alpha val="0"/>
                        </a:srgbClr>
                      </a:gs>
                      <a:gs pos="100000">
                        <a:srgbClr val="53AF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custDataLst>
                    <p:tags r:id="rId39"/>
                  </p:custDataLst>
                </p:nvPr>
              </p:nvSpPr>
              <p:spPr>
                <a:xfrm flipV="1">
                  <a:off x="1697614" y="7436728"/>
                  <a:ext cx="2800820" cy="751338"/>
                </a:xfrm>
                <a:prstGeom prst="trapezoid">
                  <a:avLst>
                    <a:gd name="adj" fmla="val 38580"/>
                  </a:avLst>
                </a:prstGeom>
                <a:gradFill>
                  <a:gsLst>
                    <a:gs pos="0">
                      <a:srgbClr val="53AFF9">
                        <a:alpha val="4000"/>
                      </a:srgbClr>
                    </a:gs>
                    <a:gs pos="83000">
                      <a:srgbClr val="53AFF9">
                        <a:alpha val="4000"/>
                      </a:srgbClr>
                    </a:gs>
                    <a:gs pos="43000">
                      <a:srgbClr val="53AFF9">
                        <a:alpha val="1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34"/>
              <p:cNvSpPr txBox="1"/>
              <p:nvPr>
                <p:custDataLst>
                  <p:tags r:id="rId40"/>
                </p:custDataLst>
              </p:nvPr>
            </p:nvSpPr>
            <p:spPr>
              <a:xfrm>
                <a:off x="9298" y="8956"/>
                <a:ext cx="2687" cy="637"/>
              </a:xfrm>
              <a:prstGeom prst="rect">
                <a:avLst/>
              </a:prstGeom>
              <a:noFill/>
            </p:spPr>
            <p:txBody>
              <a:bodyPr wrap="square" lIns="0" tIns="0" rIns="0" bIns="0">
                <a:noAutofit/>
              </a:bodyPr>
              <a:lstStyle/>
              <a:p>
                <a:pPr algn="ctr"/>
                <a:r>
                  <a:rPr lang="en-US" altLang="zh-CN" sz="640" b="1" smtClean="0">
                    <a:solidFill>
                      <a:srgbClr val="2478E8"/>
                    </a:solidFill>
                    <a:latin typeface="思源黑体 CN Bold" panose="020B0800000000000000" charset="-122"/>
                    <a:ea typeface="思源黑体 CN Bold" panose="020B0800000000000000" charset="-122"/>
                    <a:cs typeface="思源黑体 CN Bold" panose="020B0800000000000000" charset="-122"/>
                  </a:rPr>
                  <a:t>Breaking the domestic and foreign</a:t>
                </a:r>
                <a:endParaRPr lang="zh-CN" altLang="en-US" sz="640" b="1" dirty="0">
                  <a:solidFill>
                    <a:srgbClr val="2478E8"/>
                  </a:solidFill>
                  <a:latin typeface="思源黑体 CN Bold" panose="020B0800000000000000" charset="-122"/>
                  <a:ea typeface="思源黑体 CN Bold" panose="020B0800000000000000" charset="-122"/>
                  <a:cs typeface="思源黑体 CN Bold" panose="020B0800000000000000" charset="-122"/>
                </a:endParaRPr>
              </a:p>
              <a:p>
                <a:pPr algn="ctr"/>
                <a:r>
                  <a:rPr lang="et-EE" altLang="zh-CN" sz="640" b="1" smtClean="0">
                    <a:solidFill>
                      <a:srgbClr val="2478E8"/>
                    </a:solidFill>
                    <a:latin typeface="思源黑体 CN Bold" panose="020B0800000000000000" charset="-122"/>
                    <a:ea typeface="思源黑体 CN Bold" panose="020B0800000000000000" charset="-122"/>
                    <a:cs typeface="思源黑体 CN Bold" panose="020B0800000000000000" charset="-122"/>
                  </a:rPr>
                  <a:t>monopoly position</a:t>
                </a:r>
                <a:endParaRPr lang="et-EE" altLang="zh-CN" sz="640" b="1" dirty="0" smtClean="0">
                  <a:solidFill>
                    <a:srgbClr val="2478E8"/>
                  </a:solidFill>
                  <a:latin typeface="思源黑体 CN Bold" panose="020B0800000000000000" charset="-122"/>
                  <a:ea typeface="思源黑体 CN Bold" panose="020B0800000000000000" charset="-122"/>
                  <a:cs typeface="思源黑体 CN Bold" panose="020B0800000000000000" charset="-122"/>
                </a:endParaRPr>
              </a:p>
            </p:txBody>
          </p:sp>
          <p:sp>
            <p:nvSpPr>
              <p:cNvPr id="98" name="iconfont-11848-9928444"/>
              <p:cNvSpPr/>
              <p:nvPr>
                <p:custDataLst>
                  <p:tags r:id="rId41"/>
                </p:custDataLst>
              </p:nvPr>
            </p:nvSpPr>
            <p:spPr>
              <a:xfrm>
                <a:off x="10513" y="9566"/>
                <a:ext cx="293" cy="293"/>
              </a:xfrm>
              <a:custGeom>
                <a:avLst/>
                <a:gdLst>
                  <a:gd name="T0" fmla="*/ 6404 w 12804"/>
                  <a:gd name="T1" fmla="*/ 0 h 12804"/>
                  <a:gd name="T2" fmla="*/ 12804 w 12804"/>
                  <a:gd name="T3" fmla="*/ 6400 h 12804"/>
                  <a:gd name="T4" fmla="*/ 6404 w 12804"/>
                  <a:gd name="T5" fmla="*/ 12800 h 12804"/>
                  <a:gd name="T6" fmla="*/ 1874 w 12804"/>
                  <a:gd name="T7" fmla="*/ 10930 h 12804"/>
                  <a:gd name="T8" fmla="*/ 4 w 12804"/>
                  <a:gd name="T9" fmla="*/ 6400 h 12804"/>
                  <a:gd name="T10" fmla="*/ 6404 w 12804"/>
                  <a:gd name="T11" fmla="*/ 0 h 12804"/>
                  <a:gd name="T12" fmla="*/ 9192 w 12804"/>
                  <a:gd name="T13" fmla="*/ 4364 h 12804"/>
                  <a:gd name="T14" fmla="*/ 5374 w 12804"/>
                  <a:gd name="T15" fmla="*/ 7974 h 12804"/>
                  <a:gd name="T16" fmla="*/ 3616 w 12804"/>
                  <a:gd name="T17" fmla="*/ 6312 h 12804"/>
                  <a:gd name="T18" fmla="*/ 2777 w 12804"/>
                  <a:gd name="T19" fmla="*/ 6345 h 12804"/>
                  <a:gd name="T20" fmla="*/ 2792 w 12804"/>
                  <a:gd name="T21" fmla="*/ 7184 h 12804"/>
                  <a:gd name="T22" fmla="*/ 4961 w 12804"/>
                  <a:gd name="T23" fmla="*/ 9235 h 12804"/>
                  <a:gd name="T24" fmla="*/ 5785 w 12804"/>
                  <a:gd name="T25" fmla="*/ 9235 h 12804"/>
                  <a:gd name="T26" fmla="*/ 10017 w 12804"/>
                  <a:gd name="T27" fmla="*/ 5235 h 12804"/>
                  <a:gd name="T28" fmla="*/ 10040 w 12804"/>
                  <a:gd name="T29" fmla="*/ 4387 h 12804"/>
                  <a:gd name="T30" fmla="*/ 9192 w 12804"/>
                  <a:gd name="T31" fmla="*/ 4363 h 12804"/>
                  <a:gd name="T32" fmla="*/ 9192 w 12804"/>
                  <a:gd name="T33" fmla="*/ 4364 h 1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04" h="12804">
                    <a:moveTo>
                      <a:pt x="6404" y="0"/>
                    </a:moveTo>
                    <a:cubicBezTo>
                      <a:pt x="9950" y="0"/>
                      <a:pt x="12804" y="2854"/>
                      <a:pt x="12804" y="6400"/>
                    </a:cubicBezTo>
                    <a:cubicBezTo>
                      <a:pt x="12804" y="9946"/>
                      <a:pt x="9950" y="12800"/>
                      <a:pt x="6404" y="12800"/>
                    </a:cubicBezTo>
                    <a:cubicBezTo>
                      <a:pt x="4705" y="12804"/>
                      <a:pt x="3075" y="12131"/>
                      <a:pt x="1874" y="10930"/>
                    </a:cubicBezTo>
                    <a:cubicBezTo>
                      <a:pt x="673" y="9729"/>
                      <a:pt x="0" y="8099"/>
                      <a:pt x="4" y="6400"/>
                    </a:cubicBezTo>
                    <a:cubicBezTo>
                      <a:pt x="4" y="2854"/>
                      <a:pt x="2858" y="0"/>
                      <a:pt x="6404" y="0"/>
                    </a:cubicBezTo>
                    <a:close/>
                    <a:moveTo>
                      <a:pt x="9192" y="4364"/>
                    </a:moveTo>
                    <a:lnTo>
                      <a:pt x="5374" y="7974"/>
                    </a:lnTo>
                    <a:lnTo>
                      <a:pt x="3616" y="6312"/>
                    </a:lnTo>
                    <a:cubicBezTo>
                      <a:pt x="3374" y="6093"/>
                      <a:pt x="3001" y="6107"/>
                      <a:pt x="2777" y="6345"/>
                    </a:cubicBezTo>
                    <a:cubicBezTo>
                      <a:pt x="2553" y="6582"/>
                      <a:pt x="2560" y="6955"/>
                      <a:pt x="2792" y="7184"/>
                    </a:cubicBezTo>
                    <a:lnTo>
                      <a:pt x="4961" y="9235"/>
                    </a:lnTo>
                    <a:cubicBezTo>
                      <a:pt x="5192" y="9454"/>
                      <a:pt x="5554" y="9454"/>
                      <a:pt x="5785" y="9235"/>
                    </a:cubicBezTo>
                    <a:lnTo>
                      <a:pt x="10017" y="5235"/>
                    </a:lnTo>
                    <a:cubicBezTo>
                      <a:pt x="10258" y="5007"/>
                      <a:pt x="10268" y="4628"/>
                      <a:pt x="10040" y="4387"/>
                    </a:cubicBezTo>
                    <a:cubicBezTo>
                      <a:pt x="9813" y="4146"/>
                      <a:pt x="9433" y="4135"/>
                      <a:pt x="9192" y="4363"/>
                    </a:cubicBezTo>
                    <a:lnTo>
                      <a:pt x="9192" y="4364"/>
                    </a:lnTo>
                    <a:close/>
                  </a:path>
                </a:pathLst>
              </a:custGeom>
              <a:gradFill>
                <a:gsLst>
                  <a:gs pos="0">
                    <a:srgbClr val="5194ED"/>
                  </a:gs>
                  <a:gs pos="77000">
                    <a:srgbClr val="2478E8"/>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b="1">
                  <a:solidFill>
                    <a:schemeClr val="bg1"/>
                  </a:solidFill>
                  <a:latin typeface="微软雅黑" panose="020B0503020204020204" charset="-122"/>
                  <a:ea typeface="微软雅黑" panose="020B0503020204020204" charset="-122"/>
                  <a:sym typeface="+mn-ea"/>
                </a:endParaRPr>
              </a:p>
            </p:txBody>
          </p:sp>
        </p:grpSp>
        <p:grpSp>
          <p:nvGrpSpPr>
            <p:cNvPr id="22" name="组合 21"/>
            <p:cNvGrpSpPr/>
            <p:nvPr/>
          </p:nvGrpSpPr>
          <p:grpSpPr>
            <a:xfrm>
              <a:off x="12273" y="1289"/>
              <a:ext cx="2869" cy="1031"/>
              <a:chOff x="9225" y="8828"/>
              <a:chExt cx="2869" cy="1031"/>
            </a:xfrm>
          </p:grpSpPr>
          <p:grpSp>
            <p:nvGrpSpPr>
              <p:cNvPr id="23" name="组合 22"/>
              <p:cNvGrpSpPr/>
              <p:nvPr/>
            </p:nvGrpSpPr>
            <p:grpSpPr>
              <a:xfrm>
                <a:off x="9225" y="8828"/>
                <a:ext cx="2869" cy="961"/>
                <a:chOff x="1697614" y="7436728"/>
                <a:chExt cx="2800820" cy="800603"/>
              </a:xfrm>
            </p:grpSpPr>
            <p:sp>
              <p:nvSpPr>
                <p:cNvPr id="24" name="椭圆 23"/>
                <p:cNvSpPr/>
                <p:nvPr>
                  <p:custDataLst>
                    <p:tags r:id="rId42"/>
                  </p:custDataLst>
                </p:nvPr>
              </p:nvSpPr>
              <p:spPr>
                <a:xfrm>
                  <a:off x="1969526" y="8051806"/>
                  <a:ext cx="2256997" cy="185525"/>
                </a:xfrm>
                <a:prstGeom prst="ellipse">
                  <a:avLst/>
                </a:prstGeom>
                <a:gradFill flip="none" rotWithShape="1">
                  <a:gsLst>
                    <a:gs pos="0">
                      <a:srgbClr val="53AFF9">
                        <a:alpha val="9000"/>
                      </a:srgbClr>
                    </a:gs>
                    <a:gs pos="85000">
                      <a:srgbClr val="53AFF9">
                        <a:alpha val="0"/>
                      </a:srgbClr>
                    </a:gs>
                  </a:gsLst>
                  <a:lin ang="16200000" scaled="1"/>
                  <a:tileRect/>
                </a:gradFill>
                <a:ln>
                  <a:gradFill>
                    <a:gsLst>
                      <a:gs pos="17000">
                        <a:srgbClr val="53AFF9">
                          <a:alpha val="0"/>
                        </a:srgbClr>
                      </a:gs>
                      <a:gs pos="100000">
                        <a:srgbClr val="53AF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梯形 24"/>
                <p:cNvSpPr/>
                <p:nvPr>
                  <p:custDataLst>
                    <p:tags r:id="rId43"/>
                  </p:custDataLst>
                </p:nvPr>
              </p:nvSpPr>
              <p:spPr>
                <a:xfrm flipV="1">
                  <a:off x="1697614" y="7436728"/>
                  <a:ext cx="2800820" cy="751338"/>
                </a:xfrm>
                <a:prstGeom prst="trapezoid">
                  <a:avLst>
                    <a:gd name="adj" fmla="val 38580"/>
                  </a:avLst>
                </a:prstGeom>
                <a:gradFill>
                  <a:gsLst>
                    <a:gs pos="0">
                      <a:srgbClr val="53AFF9">
                        <a:alpha val="4000"/>
                      </a:srgbClr>
                    </a:gs>
                    <a:gs pos="83000">
                      <a:srgbClr val="53AFF9">
                        <a:alpha val="4000"/>
                      </a:srgbClr>
                    </a:gs>
                    <a:gs pos="43000">
                      <a:srgbClr val="53AFF9">
                        <a:alpha val="1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34"/>
              <p:cNvSpPr txBox="1"/>
              <p:nvPr>
                <p:custDataLst>
                  <p:tags r:id="rId44"/>
                </p:custDataLst>
              </p:nvPr>
            </p:nvSpPr>
            <p:spPr>
              <a:xfrm>
                <a:off x="9341" y="9025"/>
                <a:ext cx="2637" cy="637"/>
              </a:xfrm>
              <a:prstGeom prst="rect">
                <a:avLst/>
              </a:prstGeom>
              <a:noFill/>
            </p:spPr>
            <p:txBody>
              <a:bodyPr wrap="square" lIns="0" tIns="0" rIns="0" bIns="0">
                <a:noAutofit/>
              </a:bodyPr>
              <a:lstStyle/>
              <a:p>
                <a:pPr algn="ctr"/>
                <a:r>
                  <a:rPr lang="en-US" altLang="zh-CN" sz="680" b="1" smtClean="0">
                    <a:solidFill>
                      <a:srgbClr val="2478E8"/>
                    </a:solidFill>
                    <a:latin typeface="思源黑体 CN Bold" panose="020B0800000000000000" charset="-122"/>
                    <a:ea typeface="思源黑体 CN Bold" panose="020B0800000000000000" charset="-122"/>
                    <a:cs typeface="思源黑体 CN Bold" panose="020B0800000000000000" charset="-122"/>
                    <a:sym typeface="+mn-ea"/>
                  </a:rPr>
                  <a:t>products with the same function</a:t>
                </a:r>
                <a:endParaRPr lang="zh-CN" altLang="en-US" sz="680" b="1" dirty="0">
                  <a:solidFill>
                    <a:srgbClr val="2478E8"/>
                  </a:solidFill>
                  <a:latin typeface="思源黑体 CN Bold" panose="020B0800000000000000" charset="-122"/>
                  <a:ea typeface="思源黑体 CN Bold" panose="020B0800000000000000" charset="-122"/>
                  <a:cs typeface="思源黑体 CN Bold" panose="020B0800000000000000" charset="-122"/>
                  <a:sym typeface="+mn-ea"/>
                </a:endParaRPr>
              </a:p>
              <a:p>
                <a:pPr algn="ctr"/>
                <a:r>
                  <a:rPr lang="en-US" altLang="zh-CN" sz="680" b="1" smtClean="0">
                    <a:solidFill>
                      <a:srgbClr val="2478E8"/>
                    </a:solidFill>
                    <a:latin typeface="思源黑体 CN Bold" panose="020B0800000000000000" charset="-122"/>
                    <a:ea typeface="思源黑体 CN Bold" panose="020B0800000000000000" charset="-122"/>
                    <a:cs typeface="思源黑体 CN Bold" panose="020B0800000000000000" charset="-122"/>
                    <a:sym typeface="+mn-ea"/>
                  </a:rPr>
                  <a:t>Nearly 50 percent cost reduction</a:t>
                </a:r>
                <a:endParaRPr lang="en-US" altLang="zh-CN" sz="680" b="1" dirty="0" smtClean="0">
                  <a:solidFill>
                    <a:srgbClr val="2478E8"/>
                  </a:soli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27" name="iconfont-11848-9928444"/>
              <p:cNvSpPr/>
              <p:nvPr>
                <p:custDataLst>
                  <p:tags r:id="rId45"/>
                </p:custDataLst>
              </p:nvPr>
            </p:nvSpPr>
            <p:spPr>
              <a:xfrm>
                <a:off x="10513" y="9566"/>
                <a:ext cx="293" cy="293"/>
              </a:xfrm>
              <a:custGeom>
                <a:avLst/>
                <a:gdLst>
                  <a:gd name="T0" fmla="*/ 6404 w 12804"/>
                  <a:gd name="T1" fmla="*/ 0 h 12804"/>
                  <a:gd name="T2" fmla="*/ 12804 w 12804"/>
                  <a:gd name="T3" fmla="*/ 6400 h 12804"/>
                  <a:gd name="T4" fmla="*/ 6404 w 12804"/>
                  <a:gd name="T5" fmla="*/ 12800 h 12804"/>
                  <a:gd name="T6" fmla="*/ 1874 w 12804"/>
                  <a:gd name="T7" fmla="*/ 10930 h 12804"/>
                  <a:gd name="T8" fmla="*/ 4 w 12804"/>
                  <a:gd name="T9" fmla="*/ 6400 h 12804"/>
                  <a:gd name="T10" fmla="*/ 6404 w 12804"/>
                  <a:gd name="T11" fmla="*/ 0 h 12804"/>
                  <a:gd name="T12" fmla="*/ 9192 w 12804"/>
                  <a:gd name="T13" fmla="*/ 4364 h 12804"/>
                  <a:gd name="T14" fmla="*/ 5374 w 12804"/>
                  <a:gd name="T15" fmla="*/ 7974 h 12804"/>
                  <a:gd name="T16" fmla="*/ 3616 w 12804"/>
                  <a:gd name="T17" fmla="*/ 6312 h 12804"/>
                  <a:gd name="T18" fmla="*/ 2777 w 12804"/>
                  <a:gd name="T19" fmla="*/ 6345 h 12804"/>
                  <a:gd name="T20" fmla="*/ 2792 w 12804"/>
                  <a:gd name="T21" fmla="*/ 7184 h 12804"/>
                  <a:gd name="T22" fmla="*/ 4961 w 12804"/>
                  <a:gd name="T23" fmla="*/ 9235 h 12804"/>
                  <a:gd name="T24" fmla="*/ 5785 w 12804"/>
                  <a:gd name="T25" fmla="*/ 9235 h 12804"/>
                  <a:gd name="T26" fmla="*/ 10017 w 12804"/>
                  <a:gd name="T27" fmla="*/ 5235 h 12804"/>
                  <a:gd name="T28" fmla="*/ 10040 w 12804"/>
                  <a:gd name="T29" fmla="*/ 4387 h 12804"/>
                  <a:gd name="T30" fmla="*/ 9192 w 12804"/>
                  <a:gd name="T31" fmla="*/ 4363 h 12804"/>
                  <a:gd name="T32" fmla="*/ 9192 w 12804"/>
                  <a:gd name="T33" fmla="*/ 4364 h 1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04" h="12804">
                    <a:moveTo>
                      <a:pt x="6404" y="0"/>
                    </a:moveTo>
                    <a:cubicBezTo>
                      <a:pt x="9950" y="0"/>
                      <a:pt x="12804" y="2854"/>
                      <a:pt x="12804" y="6400"/>
                    </a:cubicBezTo>
                    <a:cubicBezTo>
                      <a:pt x="12804" y="9946"/>
                      <a:pt x="9950" y="12800"/>
                      <a:pt x="6404" y="12800"/>
                    </a:cubicBezTo>
                    <a:cubicBezTo>
                      <a:pt x="4705" y="12804"/>
                      <a:pt x="3075" y="12131"/>
                      <a:pt x="1874" y="10930"/>
                    </a:cubicBezTo>
                    <a:cubicBezTo>
                      <a:pt x="673" y="9729"/>
                      <a:pt x="0" y="8099"/>
                      <a:pt x="4" y="6400"/>
                    </a:cubicBezTo>
                    <a:cubicBezTo>
                      <a:pt x="4" y="2854"/>
                      <a:pt x="2858" y="0"/>
                      <a:pt x="6404" y="0"/>
                    </a:cubicBezTo>
                    <a:close/>
                    <a:moveTo>
                      <a:pt x="9192" y="4364"/>
                    </a:moveTo>
                    <a:lnTo>
                      <a:pt x="5374" y="7974"/>
                    </a:lnTo>
                    <a:lnTo>
                      <a:pt x="3616" y="6312"/>
                    </a:lnTo>
                    <a:cubicBezTo>
                      <a:pt x="3374" y="6093"/>
                      <a:pt x="3001" y="6107"/>
                      <a:pt x="2777" y="6345"/>
                    </a:cubicBezTo>
                    <a:cubicBezTo>
                      <a:pt x="2553" y="6582"/>
                      <a:pt x="2560" y="6955"/>
                      <a:pt x="2792" y="7184"/>
                    </a:cubicBezTo>
                    <a:lnTo>
                      <a:pt x="4961" y="9235"/>
                    </a:lnTo>
                    <a:cubicBezTo>
                      <a:pt x="5192" y="9454"/>
                      <a:pt x="5554" y="9454"/>
                      <a:pt x="5785" y="9235"/>
                    </a:cubicBezTo>
                    <a:lnTo>
                      <a:pt x="10017" y="5235"/>
                    </a:lnTo>
                    <a:cubicBezTo>
                      <a:pt x="10258" y="5007"/>
                      <a:pt x="10268" y="4628"/>
                      <a:pt x="10040" y="4387"/>
                    </a:cubicBezTo>
                    <a:cubicBezTo>
                      <a:pt x="9813" y="4146"/>
                      <a:pt x="9433" y="4135"/>
                      <a:pt x="9192" y="4363"/>
                    </a:cubicBezTo>
                    <a:lnTo>
                      <a:pt x="9192" y="4364"/>
                    </a:lnTo>
                    <a:close/>
                  </a:path>
                </a:pathLst>
              </a:custGeom>
              <a:gradFill>
                <a:gsLst>
                  <a:gs pos="0">
                    <a:srgbClr val="5194ED"/>
                  </a:gs>
                  <a:gs pos="77000">
                    <a:srgbClr val="2478E8"/>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b="1">
                  <a:solidFill>
                    <a:schemeClr val="bg1"/>
                  </a:solidFill>
                  <a:latin typeface="微软雅黑" panose="020B0503020204020204" charset="-122"/>
                  <a:ea typeface="微软雅黑" panose="020B0503020204020204" charset="-122"/>
                  <a:sym typeface="+mn-ea"/>
                </a:endParaRPr>
              </a:p>
            </p:txBody>
          </p:sp>
        </p:grpSp>
        <p:grpSp>
          <p:nvGrpSpPr>
            <p:cNvPr id="28" name="组合 27"/>
            <p:cNvGrpSpPr/>
            <p:nvPr/>
          </p:nvGrpSpPr>
          <p:grpSpPr>
            <a:xfrm>
              <a:off x="15308" y="1294"/>
              <a:ext cx="2869" cy="1031"/>
              <a:chOff x="9225" y="8828"/>
              <a:chExt cx="2869" cy="1031"/>
            </a:xfrm>
          </p:grpSpPr>
          <p:grpSp>
            <p:nvGrpSpPr>
              <p:cNvPr id="29" name="组合 28"/>
              <p:cNvGrpSpPr/>
              <p:nvPr/>
            </p:nvGrpSpPr>
            <p:grpSpPr>
              <a:xfrm>
                <a:off x="9225" y="8828"/>
                <a:ext cx="2869" cy="961"/>
                <a:chOff x="1697614" y="7436728"/>
                <a:chExt cx="2800820" cy="800603"/>
              </a:xfrm>
            </p:grpSpPr>
            <p:sp>
              <p:nvSpPr>
                <p:cNvPr id="30" name="椭圆 29"/>
                <p:cNvSpPr/>
                <p:nvPr>
                  <p:custDataLst>
                    <p:tags r:id="rId46"/>
                  </p:custDataLst>
                </p:nvPr>
              </p:nvSpPr>
              <p:spPr>
                <a:xfrm>
                  <a:off x="1969526" y="8051806"/>
                  <a:ext cx="2256997" cy="185525"/>
                </a:xfrm>
                <a:prstGeom prst="ellipse">
                  <a:avLst/>
                </a:prstGeom>
                <a:gradFill flip="none" rotWithShape="1">
                  <a:gsLst>
                    <a:gs pos="0">
                      <a:srgbClr val="53AFF9">
                        <a:alpha val="9000"/>
                      </a:srgbClr>
                    </a:gs>
                    <a:gs pos="85000">
                      <a:srgbClr val="53AFF9">
                        <a:alpha val="0"/>
                      </a:srgbClr>
                    </a:gs>
                  </a:gsLst>
                  <a:lin ang="16200000" scaled="1"/>
                  <a:tileRect/>
                </a:gradFill>
                <a:ln>
                  <a:gradFill>
                    <a:gsLst>
                      <a:gs pos="17000">
                        <a:srgbClr val="53AFF9">
                          <a:alpha val="0"/>
                        </a:srgbClr>
                      </a:gs>
                      <a:gs pos="100000">
                        <a:srgbClr val="53AF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梯形 30"/>
                <p:cNvSpPr/>
                <p:nvPr>
                  <p:custDataLst>
                    <p:tags r:id="rId47"/>
                  </p:custDataLst>
                </p:nvPr>
              </p:nvSpPr>
              <p:spPr>
                <a:xfrm flipV="1">
                  <a:off x="1697614" y="7436728"/>
                  <a:ext cx="2800820" cy="751338"/>
                </a:xfrm>
                <a:prstGeom prst="trapezoid">
                  <a:avLst>
                    <a:gd name="adj" fmla="val 38580"/>
                  </a:avLst>
                </a:prstGeom>
                <a:gradFill>
                  <a:gsLst>
                    <a:gs pos="0">
                      <a:srgbClr val="53AFF9">
                        <a:alpha val="4000"/>
                      </a:srgbClr>
                    </a:gs>
                    <a:gs pos="83000">
                      <a:srgbClr val="53AFF9">
                        <a:alpha val="4000"/>
                      </a:srgbClr>
                    </a:gs>
                    <a:gs pos="43000">
                      <a:srgbClr val="53AFF9">
                        <a:alpha val="1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4"/>
              <p:cNvSpPr txBox="1"/>
              <p:nvPr>
                <p:custDataLst>
                  <p:tags r:id="rId48"/>
                </p:custDataLst>
              </p:nvPr>
            </p:nvSpPr>
            <p:spPr>
              <a:xfrm>
                <a:off x="9634" y="9020"/>
                <a:ext cx="1967" cy="531"/>
              </a:xfrm>
              <a:prstGeom prst="rect">
                <a:avLst/>
              </a:prstGeom>
              <a:noFill/>
            </p:spPr>
            <p:txBody>
              <a:bodyPr wrap="square" lIns="0" tIns="0" rIns="0" bIns="0">
                <a:noAutofit/>
              </a:bodyPr>
              <a:lstStyle/>
              <a:p>
                <a:pPr algn="ctr"/>
                <a:r>
                  <a:rPr lang="et-EE" altLang="zh-CN" sz="680" b="1" smtClean="0">
                    <a:solidFill>
                      <a:srgbClr val="2478E8"/>
                    </a:solidFill>
                    <a:latin typeface="思源黑体 CN Bold" panose="020B0800000000000000" charset="-122"/>
                    <a:ea typeface="思源黑体 CN Bold" panose="020B0800000000000000" charset="-122"/>
                    <a:cs typeface="思源黑体 CN Bold" panose="020B0800000000000000" charset="-122"/>
                  </a:rPr>
                  <a:t>Leading the industry</a:t>
                </a:r>
                <a:endParaRPr lang="zh-CN" altLang="en-US" sz="680" b="1" dirty="0">
                  <a:solidFill>
                    <a:srgbClr val="2478E8"/>
                  </a:solidFill>
                  <a:latin typeface="思源黑体 CN Bold" panose="020B0800000000000000" charset="-122"/>
                  <a:ea typeface="思源黑体 CN Bold" panose="020B0800000000000000" charset="-122"/>
                  <a:cs typeface="思源黑体 CN Bold" panose="020B0800000000000000" charset="-122"/>
                </a:endParaRPr>
              </a:p>
              <a:p>
                <a:pPr algn="ctr"/>
                <a:r>
                  <a:rPr lang="et-EE" altLang="zh-CN" sz="680" b="1" smtClean="0">
                    <a:solidFill>
                      <a:srgbClr val="2478E8"/>
                    </a:solidFill>
                    <a:latin typeface="思源黑体 CN Bold" panose="020B0800000000000000" charset="-122"/>
                    <a:ea typeface="思源黑体 CN Bold" panose="020B0800000000000000" charset="-122"/>
                    <a:cs typeface="思源黑体 CN Bold" panose="020B0800000000000000" charset="-122"/>
                  </a:rPr>
                  <a:t>Self-innovation</a:t>
                </a:r>
                <a:endParaRPr lang="et-EE" altLang="zh-CN" sz="680" b="1" dirty="0" smtClean="0">
                  <a:solidFill>
                    <a:srgbClr val="2478E8"/>
                  </a:solidFill>
                  <a:latin typeface="思源黑体 CN Bold" panose="020B0800000000000000" charset="-122"/>
                  <a:ea typeface="思源黑体 CN Bold" panose="020B0800000000000000" charset="-122"/>
                  <a:cs typeface="思源黑体 CN Bold" panose="020B0800000000000000" charset="-122"/>
                </a:endParaRPr>
              </a:p>
            </p:txBody>
          </p:sp>
          <p:sp>
            <p:nvSpPr>
              <p:cNvPr id="33" name="iconfont-11848-9928444"/>
              <p:cNvSpPr/>
              <p:nvPr>
                <p:custDataLst>
                  <p:tags r:id="rId49"/>
                </p:custDataLst>
              </p:nvPr>
            </p:nvSpPr>
            <p:spPr>
              <a:xfrm>
                <a:off x="10513" y="9566"/>
                <a:ext cx="293" cy="293"/>
              </a:xfrm>
              <a:custGeom>
                <a:avLst/>
                <a:gdLst>
                  <a:gd name="T0" fmla="*/ 6404 w 12804"/>
                  <a:gd name="T1" fmla="*/ 0 h 12804"/>
                  <a:gd name="T2" fmla="*/ 12804 w 12804"/>
                  <a:gd name="T3" fmla="*/ 6400 h 12804"/>
                  <a:gd name="T4" fmla="*/ 6404 w 12804"/>
                  <a:gd name="T5" fmla="*/ 12800 h 12804"/>
                  <a:gd name="T6" fmla="*/ 1874 w 12804"/>
                  <a:gd name="T7" fmla="*/ 10930 h 12804"/>
                  <a:gd name="T8" fmla="*/ 4 w 12804"/>
                  <a:gd name="T9" fmla="*/ 6400 h 12804"/>
                  <a:gd name="T10" fmla="*/ 6404 w 12804"/>
                  <a:gd name="T11" fmla="*/ 0 h 12804"/>
                  <a:gd name="T12" fmla="*/ 9192 w 12804"/>
                  <a:gd name="T13" fmla="*/ 4364 h 12804"/>
                  <a:gd name="T14" fmla="*/ 5374 w 12804"/>
                  <a:gd name="T15" fmla="*/ 7974 h 12804"/>
                  <a:gd name="T16" fmla="*/ 3616 w 12804"/>
                  <a:gd name="T17" fmla="*/ 6312 h 12804"/>
                  <a:gd name="T18" fmla="*/ 2777 w 12804"/>
                  <a:gd name="T19" fmla="*/ 6345 h 12804"/>
                  <a:gd name="T20" fmla="*/ 2792 w 12804"/>
                  <a:gd name="T21" fmla="*/ 7184 h 12804"/>
                  <a:gd name="T22" fmla="*/ 4961 w 12804"/>
                  <a:gd name="T23" fmla="*/ 9235 h 12804"/>
                  <a:gd name="T24" fmla="*/ 5785 w 12804"/>
                  <a:gd name="T25" fmla="*/ 9235 h 12804"/>
                  <a:gd name="T26" fmla="*/ 10017 w 12804"/>
                  <a:gd name="T27" fmla="*/ 5235 h 12804"/>
                  <a:gd name="T28" fmla="*/ 10040 w 12804"/>
                  <a:gd name="T29" fmla="*/ 4387 h 12804"/>
                  <a:gd name="T30" fmla="*/ 9192 w 12804"/>
                  <a:gd name="T31" fmla="*/ 4363 h 12804"/>
                  <a:gd name="T32" fmla="*/ 9192 w 12804"/>
                  <a:gd name="T33" fmla="*/ 4364 h 1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04" h="12804">
                    <a:moveTo>
                      <a:pt x="6404" y="0"/>
                    </a:moveTo>
                    <a:cubicBezTo>
                      <a:pt x="9950" y="0"/>
                      <a:pt x="12804" y="2854"/>
                      <a:pt x="12804" y="6400"/>
                    </a:cubicBezTo>
                    <a:cubicBezTo>
                      <a:pt x="12804" y="9946"/>
                      <a:pt x="9950" y="12800"/>
                      <a:pt x="6404" y="12800"/>
                    </a:cubicBezTo>
                    <a:cubicBezTo>
                      <a:pt x="4705" y="12804"/>
                      <a:pt x="3075" y="12131"/>
                      <a:pt x="1874" y="10930"/>
                    </a:cubicBezTo>
                    <a:cubicBezTo>
                      <a:pt x="673" y="9729"/>
                      <a:pt x="0" y="8099"/>
                      <a:pt x="4" y="6400"/>
                    </a:cubicBezTo>
                    <a:cubicBezTo>
                      <a:pt x="4" y="2854"/>
                      <a:pt x="2858" y="0"/>
                      <a:pt x="6404" y="0"/>
                    </a:cubicBezTo>
                    <a:close/>
                    <a:moveTo>
                      <a:pt x="9192" y="4364"/>
                    </a:moveTo>
                    <a:lnTo>
                      <a:pt x="5374" y="7974"/>
                    </a:lnTo>
                    <a:lnTo>
                      <a:pt x="3616" y="6312"/>
                    </a:lnTo>
                    <a:cubicBezTo>
                      <a:pt x="3374" y="6093"/>
                      <a:pt x="3001" y="6107"/>
                      <a:pt x="2777" y="6345"/>
                    </a:cubicBezTo>
                    <a:cubicBezTo>
                      <a:pt x="2553" y="6582"/>
                      <a:pt x="2560" y="6955"/>
                      <a:pt x="2792" y="7184"/>
                    </a:cubicBezTo>
                    <a:lnTo>
                      <a:pt x="4961" y="9235"/>
                    </a:lnTo>
                    <a:cubicBezTo>
                      <a:pt x="5192" y="9454"/>
                      <a:pt x="5554" y="9454"/>
                      <a:pt x="5785" y="9235"/>
                    </a:cubicBezTo>
                    <a:lnTo>
                      <a:pt x="10017" y="5235"/>
                    </a:lnTo>
                    <a:cubicBezTo>
                      <a:pt x="10258" y="5007"/>
                      <a:pt x="10268" y="4628"/>
                      <a:pt x="10040" y="4387"/>
                    </a:cubicBezTo>
                    <a:cubicBezTo>
                      <a:pt x="9813" y="4146"/>
                      <a:pt x="9433" y="4135"/>
                      <a:pt x="9192" y="4363"/>
                    </a:cubicBezTo>
                    <a:lnTo>
                      <a:pt x="9192" y="4364"/>
                    </a:lnTo>
                    <a:close/>
                  </a:path>
                </a:pathLst>
              </a:custGeom>
              <a:gradFill>
                <a:gsLst>
                  <a:gs pos="0">
                    <a:srgbClr val="5194ED"/>
                  </a:gs>
                  <a:gs pos="77000">
                    <a:srgbClr val="2478E8"/>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b="1">
                  <a:solidFill>
                    <a:schemeClr val="bg1"/>
                  </a:solidFill>
                  <a:latin typeface="微软雅黑" panose="020B0503020204020204" charset="-122"/>
                  <a:ea typeface="微软雅黑" panose="020B0503020204020204" charset="-122"/>
                  <a:sym typeface="+mn-ea"/>
                </a:endParaRPr>
              </a:p>
            </p:txBody>
          </p:sp>
        </p:grpSp>
      </p:grpSp>
      <p:grpSp>
        <p:nvGrpSpPr>
          <p:cNvPr id="5" name="组合 4"/>
          <p:cNvGrpSpPr/>
          <p:nvPr/>
        </p:nvGrpSpPr>
        <p:grpSpPr>
          <a:xfrm>
            <a:off x="5697220" y="2063750"/>
            <a:ext cx="6494780" cy="3331210"/>
            <a:chOff x="8972" y="3250"/>
            <a:chExt cx="10228" cy="5246"/>
          </a:xfrm>
        </p:grpSpPr>
        <p:pic>
          <p:nvPicPr>
            <p:cNvPr id="230" name="Picture 2"/>
            <p:cNvPicPr>
              <a:picLocks noChangeAspect="1" noChangeArrowheads="1"/>
            </p:cNvPicPr>
            <p:nvPr>
              <p:custDataLst>
                <p:tags r:id="rId50"/>
              </p:custDataLst>
            </p:nvPr>
          </p:nvPicPr>
          <p:blipFill>
            <a:blip r:embed="rId51" cstate="screen"/>
            <a:srcRect/>
            <a:stretch>
              <a:fillRect/>
            </a:stretch>
          </p:blipFill>
          <p:spPr bwMode="auto">
            <a:xfrm>
              <a:off x="8972" y="5488"/>
              <a:ext cx="10228" cy="3009"/>
            </a:xfrm>
            <a:prstGeom prst="rect">
              <a:avLst/>
            </a:prstGeom>
            <a:noFill/>
            <a:extLst>
              <a:ext uri="{909E8E84-426E-40DD-AFC4-6F175D3DCCD1}">
                <a14:hiddenFill xmlns:a14="http://schemas.microsoft.com/office/drawing/2010/main">
                  <a:solidFill>
                    <a:srgbClr val="FFFFFF"/>
                  </a:solidFill>
                </a14:hiddenFill>
              </a:ext>
            </a:extLst>
          </p:spPr>
        </p:pic>
        <p:pic>
          <p:nvPicPr>
            <p:cNvPr id="229" name="图片 228" descr="32"/>
            <p:cNvPicPr>
              <a:picLocks noChangeAspect="1"/>
            </p:cNvPicPr>
            <p:nvPr>
              <p:custDataLst>
                <p:tags r:id="rId52"/>
              </p:custDataLst>
            </p:nvPr>
          </p:nvPicPr>
          <p:blipFill>
            <a:blip r:embed="rId53" cstate="screen"/>
            <a:stretch>
              <a:fillRect/>
            </a:stretch>
          </p:blipFill>
          <p:spPr>
            <a:xfrm>
              <a:off x="10845" y="3250"/>
              <a:ext cx="6667" cy="3742"/>
            </a:xfrm>
            <a:prstGeom prst="rect">
              <a:avLst/>
            </a:prstGeom>
          </p:spPr>
        </p:pic>
        <p:sp>
          <p:nvSpPr>
            <p:cNvPr id="281" name="文本框 280"/>
            <p:cNvSpPr txBox="1"/>
            <p:nvPr>
              <p:custDataLst>
                <p:tags r:id="rId54"/>
              </p:custDataLst>
            </p:nvPr>
          </p:nvSpPr>
          <p:spPr>
            <a:xfrm>
              <a:off x="13535" y="6830"/>
              <a:ext cx="1980" cy="58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i="1">
                  <a:solidFill>
                    <a:srgbClr val="094599"/>
                  </a:solidFill>
                  <a:latin typeface="微软雅黑" panose="020B0503020204020204" charset="-122"/>
                  <a:ea typeface="微软雅黑" panose="020B0503020204020204" charset="-122"/>
                </a:rPr>
                <a:t>HiAi</a:t>
              </a:r>
              <a:endParaRPr lang="en-US" altLang="zh-CN" b="1" i="1">
                <a:solidFill>
                  <a:srgbClr val="094599"/>
                </a:solidFill>
                <a:latin typeface="微软雅黑" panose="020B0503020204020204" charset="-122"/>
                <a:ea typeface="微软雅黑" panose="020B0503020204020204" charset="-122"/>
              </a:endParaRPr>
            </a:p>
          </p:txBody>
        </p:sp>
      </p:grpSp>
      <p:sp>
        <p:nvSpPr>
          <p:cNvPr id="9" name="文本框 8"/>
          <p:cNvSpPr txBox="1"/>
          <p:nvPr userDrawn="1">
            <p:custDataLst>
              <p:tags r:id="rId55"/>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11" name="灯片编号占位符 1"/>
          <p:cNvSpPr>
            <a:spLocks noGrp="1"/>
          </p:cNvSpPr>
          <p:nvPr>
            <p:custDataLst>
              <p:tags r:id="rId56"/>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Tree>
    <p:custDataLst>
      <p:tags r:id="rId57"/>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9210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5" name="矩形 4"/>
          <p:cNvSpPr/>
          <p:nvPr>
            <p:custDataLst>
              <p:tags r:id="rId2"/>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6" name="文本框 5"/>
          <p:cNvSpPr txBox="1"/>
          <p:nvPr>
            <p:custDataLst>
              <p:tags r:id="rId3"/>
            </p:custDataLst>
          </p:nvPr>
        </p:nvSpPr>
        <p:spPr>
          <a:xfrm>
            <a:off x="490220" y="387985"/>
            <a:ext cx="5682615" cy="499110"/>
          </a:xfrm>
          <a:prstGeom prst="rect">
            <a:avLst/>
          </a:prstGeom>
          <a:noFill/>
        </p:spPr>
        <p:txBody>
          <a:bodyPr wrap="square" rtlCol="0"/>
          <a:lstStyle/>
          <a:p>
            <a:pPr algn="l"/>
            <a:r>
              <a:rPr lang="en-US" altLang="zh-CN" sz="2400" b="1" smtClean="0">
                <a:solidFill>
                  <a:srgbClr val="064398"/>
                </a:solidFill>
                <a:latin typeface="微软雅黑" panose="020B0503020204020204" charset="-122"/>
                <a:ea typeface="微软雅黑" panose="020B0503020204020204" charset="-122"/>
                <a:sym typeface="+mn-ea"/>
              </a:rPr>
              <a:t>AI Intelligent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9" name="矩形 8"/>
          <p:cNvSpPr/>
          <p:nvPr>
            <p:custDataLst>
              <p:tags r:id="rId4"/>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43" name="圆角矩形 42"/>
          <p:cNvSpPr/>
          <p:nvPr>
            <p:custDataLst>
              <p:tags r:id="rId5"/>
            </p:custDataLst>
          </p:nvPr>
        </p:nvSpPr>
        <p:spPr>
          <a:xfrm>
            <a:off x="717550" y="2404745"/>
            <a:ext cx="5169535" cy="1415415"/>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descr="7b0a202020202262756c6c6574223a20227b5c2263617465676f727949645c223a31303030352c5c2274656d706c61746549645c223a32303233313538337d220a7d0a"/>
          <p:cNvSpPr txBox="1"/>
          <p:nvPr>
            <p:custDataLst>
              <p:tags r:id="rId6"/>
            </p:custDataLst>
          </p:nvPr>
        </p:nvSpPr>
        <p:spPr>
          <a:xfrm>
            <a:off x="650240" y="1315085"/>
            <a:ext cx="5267960" cy="1120775"/>
          </a:xfrm>
          <a:prstGeom prst="rect">
            <a:avLst/>
          </a:prstGeom>
          <a:noFill/>
        </p:spPr>
        <p:txBody>
          <a:bodyPr wrap="square" rtlCol="0">
            <a:normAutofit/>
          </a:bodyPr>
          <a:lstStyle/>
          <a:p>
            <a:pPr marL="171450" indent="-171450">
              <a:lnSpc>
                <a:spcPct val="120000"/>
              </a:lnSpc>
              <a:buFont typeface="Arial" panose="020B0604020202020204" pitchFamily="34" charset="0"/>
              <a:buBlip>
                <a:blip r:embed="rId7"/>
              </a:buBlip>
            </a:pPr>
            <a:r>
              <a:rPr lang="en-US" altLang="zh-CN" sz="815"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Pain point:</a:t>
            </a:r>
            <a:r>
              <a:rPr lang="en-US" altLang="zh-CN" sz="81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There are scratches, bad laser engraving and other defects in the assembly process of backplane production, and the traditional recognition algorithms are unable to detect them stably due to the interference of complex imaging background.</a:t>
            </a:r>
            <a:endParaRPr lang="zh-CN" altLang="en-US" sz="81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Blip>
                <a:blip r:embed="rId7"/>
              </a:buBlip>
            </a:pPr>
            <a:endParaRPr lang="zh-CN" altLang="en-US" sz="81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Blip>
                <a:blip r:embed="rId7"/>
              </a:buBlip>
            </a:pPr>
            <a:r>
              <a:rPr lang="en-US" altLang="zh-CN" sz="815"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15"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inspection of production assembly quality and improve the quality of finished products.</a:t>
            </a:r>
            <a:endParaRPr lang="zh-CN" altLang="en-US" sz="815">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4" name="iṥḷíḋé"/>
          <p:cNvSpPr/>
          <p:nvPr>
            <p:custDataLst>
              <p:tags r:id="rId8"/>
            </p:custDataLst>
          </p:nvPr>
        </p:nvSpPr>
        <p:spPr>
          <a:xfrm>
            <a:off x="682625" y="5291455"/>
            <a:ext cx="4049395" cy="1087755"/>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5" name="ïṡḷïḑé"/>
          <p:cNvSpPr/>
          <p:nvPr>
            <p:custDataLst>
              <p:tags r:id="rId9"/>
            </p:custDataLst>
          </p:nvPr>
        </p:nvSpPr>
        <p:spPr>
          <a:xfrm flipH="1">
            <a:off x="831215" y="5174615"/>
            <a:ext cx="1306830" cy="236855"/>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820" b="1" smtClean="0">
                <a:solidFill>
                  <a:schemeClr val="bg1"/>
                </a:solidFill>
                <a:sym typeface="+mn-ea"/>
              </a:rPr>
              <a:t>Technical parameters</a:t>
            </a:r>
            <a:endParaRPr kumimoji="1" lang="et-EE" altLang="zh-CN" sz="820" b="1" dirty="0" smtClean="0">
              <a:solidFill>
                <a:schemeClr val="bg1"/>
              </a:solidFill>
              <a:sym typeface="+mn-ea"/>
            </a:endParaRPr>
          </a:p>
        </p:txBody>
      </p:sp>
      <p:sp>
        <p:nvSpPr>
          <p:cNvPr id="39" name="文本框 38"/>
          <p:cNvSpPr txBox="1"/>
          <p:nvPr>
            <p:custDataLst>
              <p:tags r:id="rId10"/>
            </p:custDataLst>
          </p:nvPr>
        </p:nvSpPr>
        <p:spPr>
          <a:xfrm>
            <a:off x="716915" y="5419725"/>
            <a:ext cx="1838325" cy="620395"/>
          </a:xfrm>
          <a:prstGeom prst="rect">
            <a:avLst/>
          </a:prstGeom>
          <a:noFill/>
        </p:spPr>
        <p:txBody>
          <a:bodyPr wrap="square" rtlCol="0">
            <a:noAutofit/>
          </a:bodyPr>
          <a:lstStyle/>
          <a:p>
            <a:pPr marL="171450" lvl="0" indent="-171450" algn="l">
              <a:lnSpc>
                <a:spcPct val="150000"/>
              </a:lnSpc>
              <a:buClrTx/>
              <a:buSzTx/>
              <a:buFont typeface="Arial" panose="020B0604020202020204" pitchFamily="34" charset="0"/>
              <a:buChar char="•"/>
            </a:pPr>
            <a:r>
              <a:rPr lang="et-EE" altLang="zh-CN" sz="645" smtClean="0">
                <a:latin typeface="微软雅黑" panose="020B0503020204020204" charset="-122"/>
                <a:ea typeface="微软雅黑" panose="020B0503020204020204" charset="-122"/>
                <a:cs typeface="微软雅黑" panose="020B0503020204020204" charset="-122"/>
                <a:sym typeface="+mn-ea"/>
              </a:rPr>
              <a:t>Critical defects, zero missed </a:t>
            </a:r>
            <a:endParaRPr lang="zh-CN" sz="645">
              <a:latin typeface="微软雅黑" panose="020B0503020204020204" charset="-122"/>
              <a:ea typeface="微软雅黑" panose="020B0503020204020204" charset="-122"/>
              <a:cs typeface="微软雅黑" panose="020B0503020204020204" charset="-122"/>
              <a:sym typeface="+mn-ea"/>
            </a:endParaRPr>
          </a:p>
          <a:p>
            <a:pPr marL="171450" lvl="0" indent="-171450" algn="l">
              <a:lnSpc>
                <a:spcPct val="150000"/>
              </a:lnSpc>
              <a:buClrTx/>
              <a:buSzTx/>
              <a:buFont typeface="Arial" panose="020B0604020202020204" pitchFamily="34" charset="0"/>
              <a:buChar char="•"/>
            </a:pPr>
            <a:r>
              <a:rPr lang="en-US" altLang="zh-CN" sz="645" smtClean="0">
                <a:latin typeface="微软雅黑" panose="020B0503020204020204" charset="-122"/>
                <a:ea typeface="微软雅黑" panose="020B0503020204020204" charset="-122"/>
                <a:cs typeface="微软雅黑" panose="020B0503020204020204" charset="-122"/>
                <a:sym typeface="+mn-ea"/>
              </a:rPr>
              <a:t>Combined leakage rate less than 0.5%</a:t>
            </a:r>
            <a:endParaRPr lang="zh-CN" sz="645">
              <a:latin typeface="微软雅黑" panose="020B0503020204020204" charset="-122"/>
              <a:ea typeface="微软雅黑" panose="020B0503020204020204" charset="-122"/>
              <a:cs typeface="微软雅黑" panose="020B0503020204020204" charset="-122"/>
              <a:sym typeface="+mn-ea"/>
            </a:endParaRPr>
          </a:p>
          <a:p>
            <a:pPr marL="171450" lvl="0" indent="-171450" algn="l">
              <a:lnSpc>
                <a:spcPct val="150000"/>
              </a:lnSpc>
              <a:buClrTx/>
              <a:buSzTx/>
              <a:buFont typeface="Arial" panose="020B0604020202020204" pitchFamily="34" charset="0"/>
              <a:buChar char="•"/>
            </a:pPr>
            <a:r>
              <a:rPr lang="et-EE" altLang="zh-CN" sz="645" smtClean="0">
                <a:latin typeface="微软雅黑" panose="020B0503020204020204" charset="-122"/>
                <a:ea typeface="微软雅黑" panose="020B0503020204020204" charset="-122"/>
                <a:cs typeface="微软雅黑" panose="020B0503020204020204" charset="-122"/>
                <a:sym typeface="+mn-ea"/>
              </a:rPr>
              <a:t>False detection rate &lt;1%</a:t>
            </a:r>
            <a:endParaRPr lang="zh-CN" sz="645">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custDataLst>
              <p:tags r:id="rId11"/>
            </p:custDataLst>
          </p:nvPr>
        </p:nvSpPr>
        <p:spPr>
          <a:xfrm>
            <a:off x="2461895" y="5444490"/>
            <a:ext cx="2012315" cy="597535"/>
          </a:xfrm>
          <a:prstGeom prst="rect">
            <a:avLst/>
          </a:prstGeom>
          <a:noFill/>
        </p:spPr>
        <p:txBody>
          <a:bodyPr wrap="square" rtlCol="0">
            <a:normAutofit/>
          </a:bodyPr>
          <a:lstStyle/>
          <a:p>
            <a:pPr marL="171450" lvl="0" indent="-171450" algn="l">
              <a:lnSpc>
                <a:spcPct val="150000"/>
              </a:lnSpc>
              <a:buClrTx/>
              <a:buSzTx/>
              <a:buFont typeface="Arial" panose="020B0604020202020204" pitchFamily="34" charset="0"/>
              <a:buChar char="•"/>
            </a:pPr>
            <a:r>
              <a:rPr lang="et-EE" altLang="zh-CN" sz="69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CT &lt; 0.3 sec. per piece</a:t>
            </a:r>
            <a:endParaRPr lang="zh-CN" altLang="en-US" sz="69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lvl="0" indent="-171450" algn="l">
              <a:lnSpc>
                <a:spcPct val="150000"/>
              </a:lnSpc>
              <a:buClrTx/>
              <a:buSzTx/>
              <a:buFont typeface="Arial" panose="020B0604020202020204" pitchFamily="34" charset="0"/>
              <a:buChar char="•"/>
            </a:pPr>
            <a:r>
              <a:rPr lang="et-EE" altLang="zh-CN" sz="69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Defect detection accuracy &lt;0.02mm</a:t>
            </a:r>
            <a:endParaRPr lang="zh-CN" altLang="en-US" sz="69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5" name="组合 24"/>
          <p:cNvGrpSpPr/>
          <p:nvPr/>
        </p:nvGrpSpPr>
        <p:grpSpPr>
          <a:xfrm>
            <a:off x="4510405" y="5299075"/>
            <a:ext cx="1034415" cy="1095375"/>
            <a:chOff x="14478" y="6960"/>
            <a:chExt cx="2508" cy="2610"/>
          </a:xfrm>
        </p:grpSpPr>
        <p:grpSp>
          <p:nvGrpSpPr>
            <p:cNvPr id="27" name="组合 26"/>
            <p:cNvGrpSpPr/>
            <p:nvPr/>
          </p:nvGrpSpPr>
          <p:grpSpPr>
            <a:xfrm>
              <a:off x="14478" y="6960"/>
              <a:ext cx="2508" cy="2611"/>
              <a:chOff x="12123" y="2840"/>
              <a:chExt cx="2508" cy="2562"/>
            </a:xfrm>
          </p:grpSpPr>
          <p:sp>
            <p:nvSpPr>
              <p:cNvPr id="31" name="iŝ1îḑè"/>
              <p:cNvSpPr/>
              <p:nvPr>
                <p:custDataLst>
                  <p:tags r:id="rId12"/>
                </p:custDataLst>
              </p:nvPr>
            </p:nvSpPr>
            <p:spPr>
              <a:xfrm>
                <a:off x="12123" y="2840"/>
                <a:ext cx="2508" cy="2562"/>
              </a:xfrm>
              <a:prstGeom prst="roundRect">
                <a:avLst>
                  <a:gd name="adj" fmla="val 8000"/>
                </a:avLst>
              </a:prstGeom>
              <a:blipFill rotWithShape="1">
                <a:blip r:embed="rId13"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iŝ1îḑè"/>
              <p:cNvSpPr/>
              <p:nvPr>
                <p:custDataLst>
                  <p:tags r:id="rId14"/>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35" name="图片 34" descr="3b31393936333630393bd3aacffacafdbeddcdbcb1ed"/>
            <p:cNvPicPr>
              <a:picLocks noChangeAspect="1"/>
            </p:cNvPicPr>
            <p:nvPr>
              <p:custDataLst>
                <p:tags r:id="rId15"/>
              </p:custDataLst>
            </p:nvPr>
          </p:nvPicPr>
          <p:blipFill>
            <a:blip/>
            <a:stretch>
              <a:fillRect/>
            </a:stretch>
          </p:blipFill>
          <p:spPr>
            <a:xfrm>
              <a:off x="15121" y="7552"/>
              <a:ext cx="1244" cy="1244"/>
            </a:xfrm>
            <a:prstGeom prst="rect">
              <a:avLst/>
            </a:prstGeom>
          </p:spPr>
        </p:pic>
      </p:grpSp>
      <p:sp>
        <p:nvSpPr>
          <p:cNvPr id="4" name="文本框 3"/>
          <p:cNvSpPr txBox="1"/>
          <p:nvPr>
            <p:custDataLst>
              <p:tags r:id="rId16"/>
            </p:custDataLst>
          </p:nvPr>
        </p:nvSpPr>
        <p:spPr>
          <a:xfrm>
            <a:off x="862330" y="973455"/>
            <a:ext cx="4682490" cy="337185"/>
          </a:xfrm>
          <a:prstGeom prst="rect">
            <a:avLst/>
          </a:prstGeom>
          <a:noFill/>
        </p:spPr>
        <p:txBody>
          <a:bodyPr wrap="square" rtlCol="0">
            <a:noAutofit/>
          </a:bodyPr>
          <a:lstStyle/>
          <a:p>
            <a:r>
              <a:rPr lang="en-US" sz="1400" b="1" smtClean="0">
                <a:solidFill>
                  <a:srgbClr val="239077"/>
                </a:solidFill>
                <a:latin typeface="微软雅黑" panose="020B0503020204020204" charset="-122"/>
                <a:ea typeface="微软雅黑" panose="020B0503020204020204" charset="-122"/>
                <a:cs typeface="微软雅黑" panose="020B0503020204020204" charset="-122"/>
                <a:sym typeface="+mn-ea"/>
              </a:rPr>
              <a:t>3C Industry - Backplane Appearance Inspection</a:t>
            </a:r>
            <a:endParaRPr lang="en-US" altLang="en-US"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37" name="文本框 36"/>
          <p:cNvSpPr txBox="1"/>
          <p:nvPr>
            <p:custDataLst>
              <p:tags r:id="rId17"/>
            </p:custDataLst>
          </p:nvPr>
        </p:nvSpPr>
        <p:spPr>
          <a:xfrm>
            <a:off x="755015" y="4340860"/>
            <a:ext cx="4158615" cy="733425"/>
          </a:xfrm>
          <a:prstGeom prst="rect">
            <a:avLst/>
          </a:prstGeom>
          <a:noFill/>
          <a:ln>
            <a:noFill/>
          </a:ln>
        </p:spPr>
        <p:txBody>
          <a:bodyPr wrap="square" lIns="91440" tIns="45720" rIns="91440" bIns="45720" anchor="t" anchorCtr="0">
            <a:normAutofit/>
          </a:bodyPr>
          <a:lstStyle/>
          <a:p>
            <a:pPr lvl="0" algn="l">
              <a:lnSpc>
                <a:spcPct val="150000"/>
              </a:lnSpc>
              <a:buClrTx/>
              <a:buSzTx/>
              <a:buFont typeface="Arial" panose="020B0604020202020204" pitchFamily="34" charset="0"/>
            </a:pPr>
            <a:r>
              <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rPr>
              <a:t>1. Compatible with a wide range of color product types, the</a:t>
            </a:r>
            <a:endParaRPr lang="zh-CN" altLang="en-US" sz="70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 typeface="Arial" panose="020B0604020202020204" pitchFamily="34" charset="0"/>
            </a:pPr>
            <a:r>
              <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rPr>
              <a:t>2. Multi-camera synchronized detection, high precision and speed</a:t>
            </a:r>
            <a:endParaRPr lang="zh-CN" altLang="en-US" sz="70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 typeface="Arial" panose="020B0604020202020204" pitchFamily="34" charset="0"/>
            </a:pPr>
            <a:r>
              <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rPr>
              <a:t>3. Powerful AI recognition algorithm has a better detection effect on backplane defects and higher stability.</a:t>
            </a:r>
            <a:endParaRPr lang="zh-CN" sz="70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buClrTx/>
              <a:buSzTx/>
              <a:buFont typeface="Arial" panose="020B0604020202020204" pitchFamily="34" charset="0"/>
            </a:pPr>
            <a:endParaRPr lang="zh-CN" altLang="en-US" sz="7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0" name="ïṡḷïḑé"/>
          <p:cNvSpPr/>
          <p:nvPr>
            <p:custDataLst>
              <p:tags r:id="rId18"/>
            </p:custDataLst>
          </p:nvPr>
        </p:nvSpPr>
        <p:spPr>
          <a:xfrm flipH="1">
            <a:off x="825500" y="4064000"/>
            <a:ext cx="1312545" cy="236855"/>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810" b="1" smtClean="0">
                <a:solidFill>
                  <a:srgbClr val="FFFFFF"/>
                </a:solidFill>
              </a:rPr>
              <a:t>product features</a:t>
            </a:r>
            <a:endParaRPr kumimoji="1" lang="et-EE" altLang="zh-CN" sz="810" b="1" dirty="0" smtClean="0">
              <a:solidFill>
                <a:srgbClr val="FFFFFF"/>
              </a:solidFill>
            </a:endParaRPr>
          </a:p>
        </p:txBody>
      </p:sp>
      <p:sp>
        <p:nvSpPr>
          <p:cNvPr id="54" name="图形 31"/>
          <p:cNvSpPr/>
          <p:nvPr>
            <p:custDataLst>
              <p:tags r:id="rId19"/>
            </p:custDataLst>
          </p:nvPr>
        </p:nvSpPr>
        <p:spPr>
          <a:xfrm rot="10800000">
            <a:off x="755015" y="1026795"/>
            <a:ext cx="128905" cy="21209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101" name="文本框 100"/>
          <p:cNvSpPr txBox="1"/>
          <p:nvPr>
            <p:custDataLst>
              <p:tags r:id="rId20"/>
            </p:custDataLst>
          </p:nvPr>
        </p:nvSpPr>
        <p:spPr>
          <a:xfrm>
            <a:off x="2301875" y="3416300"/>
            <a:ext cx="614045" cy="245110"/>
          </a:xfrm>
          <a:prstGeom prst="rect">
            <a:avLst/>
          </a:prstGeom>
          <a:noFill/>
        </p:spPr>
        <p:txBody>
          <a:bodyPr wrap="square" rtlCol="0">
            <a:noAutofit/>
          </a:bodyPr>
          <a:lstStyle/>
          <a:p>
            <a:r>
              <a:rPr lang="et-EE" altLang="zh-CN" sz="660" b="1" smtClean="0">
                <a:latin typeface="微软雅黑 Light" panose="020B0502040204020203" charset="-122"/>
                <a:ea typeface="微软雅黑 Light" panose="020B0502040204020203" charset="-122"/>
              </a:rPr>
              <a:t>Scratches</a:t>
            </a:r>
            <a:endParaRPr lang="et-EE" altLang="zh-CN" sz="660" b="1" smtClean="0">
              <a:latin typeface="微软雅黑 Light" panose="020B0502040204020203" charset="-122"/>
              <a:ea typeface="微软雅黑 Light" panose="020B0502040204020203" charset="-122"/>
            </a:endParaRPr>
          </a:p>
        </p:txBody>
      </p:sp>
      <p:sp>
        <p:nvSpPr>
          <p:cNvPr id="102" name="文本框 101"/>
          <p:cNvSpPr txBox="1"/>
          <p:nvPr>
            <p:custDataLst>
              <p:tags r:id="rId21"/>
            </p:custDataLst>
          </p:nvPr>
        </p:nvSpPr>
        <p:spPr>
          <a:xfrm>
            <a:off x="1054735" y="3416300"/>
            <a:ext cx="699135" cy="245110"/>
          </a:xfrm>
          <a:prstGeom prst="rect">
            <a:avLst/>
          </a:prstGeom>
          <a:noFill/>
        </p:spPr>
        <p:txBody>
          <a:bodyPr wrap="square" rtlCol="0">
            <a:noAutofit/>
          </a:bodyPr>
          <a:lstStyle/>
          <a:p>
            <a:r>
              <a:rPr lang="et-EE" altLang="zh-CN" sz="700" b="1" smtClean="0">
                <a:latin typeface="微软雅黑 Light" panose="020B0502040204020203" charset="-122"/>
                <a:ea typeface="微软雅黑 Light" panose="020B0502040204020203" charset="-122"/>
              </a:rPr>
              <a:t>Scratches</a:t>
            </a:r>
            <a:endParaRPr lang="et-EE" altLang="zh-CN" sz="700" b="1" smtClean="0">
              <a:latin typeface="微软雅黑 Light" panose="020B0502040204020203" charset="-122"/>
              <a:ea typeface="微软雅黑 Light" panose="020B0502040204020203" charset="-122"/>
            </a:endParaRPr>
          </a:p>
        </p:txBody>
      </p:sp>
      <p:grpSp>
        <p:nvGrpSpPr>
          <p:cNvPr id="107" name="组合 106"/>
          <p:cNvGrpSpPr/>
          <p:nvPr/>
        </p:nvGrpSpPr>
        <p:grpSpPr>
          <a:xfrm>
            <a:off x="3415673" y="3416300"/>
            <a:ext cx="2470719" cy="245110"/>
            <a:chOff x="16340" y="7016"/>
            <a:chExt cx="4584" cy="605"/>
          </a:xfrm>
        </p:grpSpPr>
        <p:sp>
          <p:nvSpPr>
            <p:cNvPr id="105" name="文本框 104"/>
            <p:cNvSpPr txBox="1"/>
            <p:nvPr>
              <p:custDataLst>
                <p:tags r:id="rId22"/>
              </p:custDataLst>
            </p:nvPr>
          </p:nvSpPr>
          <p:spPr>
            <a:xfrm>
              <a:off x="18759" y="7016"/>
              <a:ext cx="2165" cy="605"/>
            </a:xfrm>
            <a:prstGeom prst="rect">
              <a:avLst/>
            </a:prstGeom>
            <a:noFill/>
          </p:spPr>
          <p:txBody>
            <a:bodyPr wrap="square" rtlCol="0">
              <a:noAutofit/>
            </a:bodyPr>
            <a:lstStyle/>
            <a:p>
              <a:r>
                <a:rPr lang="et-EE" altLang="zh-CN" sz="710" b="1" smtClean="0">
                  <a:latin typeface="微软雅黑 Light" panose="020B0502040204020203" charset="-122"/>
                  <a:ea typeface="微软雅黑 Light" panose="020B0502040204020203" charset="-122"/>
                  <a:cs typeface="微软雅黑 Light" panose="020B0502040204020203" charset="-122"/>
                </a:rPr>
                <a:t>Bad laser engraving</a:t>
              </a:r>
              <a:endParaRPr lang="et-EE" altLang="zh-CN" sz="710" b="1" smtClean="0">
                <a:latin typeface="微软雅黑 Light" panose="020B0502040204020203" charset="-122"/>
                <a:ea typeface="微软雅黑 Light" panose="020B0502040204020203" charset="-122"/>
                <a:cs typeface="微软雅黑 Light" panose="020B0502040204020203" charset="-122"/>
              </a:endParaRPr>
            </a:p>
          </p:txBody>
        </p:sp>
        <p:sp>
          <p:nvSpPr>
            <p:cNvPr id="106" name="文本框 105"/>
            <p:cNvSpPr txBox="1"/>
            <p:nvPr>
              <p:custDataLst>
                <p:tags r:id="rId23"/>
              </p:custDataLst>
            </p:nvPr>
          </p:nvSpPr>
          <p:spPr>
            <a:xfrm>
              <a:off x="16340" y="7016"/>
              <a:ext cx="2134" cy="605"/>
            </a:xfrm>
            <a:prstGeom prst="rect">
              <a:avLst/>
            </a:prstGeom>
            <a:noFill/>
          </p:spPr>
          <p:txBody>
            <a:bodyPr wrap="square" rtlCol="0">
              <a:noAutofit/>
            </a:bodyPr>
            <a:lstStyle/>
            <a:p>
              <a:r>
                <a:rPr lang="et-EE" altLang="zh-CN" sz="710" b="1" smtClean="0">
                  <a:latin typeface="微软雅黑 Light" panose="020B0502040204020203" charset="-122"/>
                  <a:ea typeface="微软雅黑 Light" panose="020B0502040204020203" charset="-122"/>
                  <a:cs typeface="微软雅黑 Light" panose="020B0502040204020203" charset="-122"/>
                </a:rPr>
                <a:t>Bad laser engraving</a:t>
              </a:r>
              <a:endParaRPr lang="et-EE" altLang="zh-CN" sz="710" b="1" smtClean="0">
                <a:latin typeface="微软雅黑 Light" panose="020B0502040204020203" charset="-122"/>
                <a:ea typeface="微软雅黑 Light" panose="020B0502040204020203" charset="-122"/>
                <a:cs typeface="微软雅黑 Light" panose="020B0502040204020203" charset="-122"/>
              </a:endParaRPr>
            </a:p>
          </p:txBody>
        </p:sp>
      </p:grpSp>
      <p:pic>
        <p:nvPicPr>
          <p:cNvPr id="12" name="图片 11"/>
          <p:cNvPicPr>
            <a:picLocks noChangeAspect="1"/>
          </p:cNvPicPr>
          <p:nvPr/>
        </p:nvPicPr>
        <p:blipFill>
          <a:blip r:embed="rId24" cstate="screen"/>
          <a:srcRect/>
          <a:stretch>
            <a:fillRect/>
          </a:stretch>
        </p:blipFill>
        <p:spPr>
          <a:xfrm>
            <a:off x="2081530" y="2592070"/>
            <a:ext cx="1137285" cy="796290"/>
          </a:xfrm>
          <a:prstGeom prst="roundRect">
            <a:avLst/>
          </a:prstGeom>
        </p:spPr>
      </p:pic>
      <p:pic>
        <p:nvPicPr>
          <p:cNvPr id="13" name="图片 12"/>
          <p:cNvPicPr>
            <a:picLocks noChangeAspect="1"/>
          </p:cNvPicPr>
          <p:nvPr/>
        </p:nvPicPr>
        <p:blipFill>
          <a:blip r:embed="rId25" cstate="screen"/>
          <a:srcRect/>
          <a:stretch>
            <a:fillRect/>
          </a:stretch>
        </p:blipFill>
        <p:spPr>
          <a:xfrm>
            <a:off x="825500" y="2591435"/>
            <a:ext cx="1137285" cy="796290"/>
          </a:xfrm>
          <a:prstGeom prst="roundRect">
            <a:avLst/>
          </a:prstGeom>
        </p:spPr>
      </p:pic>
      <p:pic>
        <p:nvPicPr>
          <p:cNvPr id="17" name="图片 16"/>
          <p:cNvPicPr>
            <a:picLocks noChangeAspect="1"/>
          </p:cNvPicPr>
          <p:nvPr/>
        </p:nvPicPr>
        <p:blipFill>
          <a:blip r:embed="rId26" cstate="screen"/>
          <a:srcRect/>
          <a:stretch>
            <a:fillRect/>
          </a:stretch>
        </p:blipFill>
        <p:spPr>
          <a:xfrm>
            <a:off x="4645660" y="2592705"/>
            <a:ext cx="1155065" cy="796290"/>
          </a:xfrm>
          <a:prstGeom prst="roundRect">
            <a:avLst/>
          </a:prstGeom>
        </p:spPr>
      </p:pic>
      <p:pic>
        <p:nvPicPr>
          <p:cNvPr id="18" name="图片 17"/>
          <p:cNvPicPr>
            <a:picLocks noChangeAspect="1"/>
          </p:cNvPicPr>
          <p:nvPr/>
        </p:nvPicPr>
        <p:blipFill>
          <a:blip r:embed="rId27" cstate="screen"/>
          <a:srcRect/>
          <a:stretch>
            <a:fillRect/>
          </a:stretch>
        </p:blipFill>
        <p:spPr>
          <a:xfrm>
            <a:off x="3373120" y="2592070"/>
            <a:ext cx="1137285" cy="796925"/>
          </a:xfrm>
          <a:prstGeom prst="roundRect">
            <a:avLst/>
          </a:prstGeom>
        </p:spPr>
      </p:pic>
      <p:pic>
        <p:nvPicPr>
          <p:cNvPr id="38" name="图片 37" descr="C:\Users\Administrator\Desktop\参数设置.png参数设置"/>
          <p:cNvPicPr>
            <a:picLocks noChangeAspect="1"/>
          </p:cNvPicPr>
          <p:nvPr>
            <p:custDataLst>
              <p:tags r:id="rId28"/>
            </p:custDataLst>
          </p:nvPr>
        </p:nvPicPr>
        <p:blipFill>
          <a:blip r:embed="rId29" cstate="screen"/>
          <a:srcRect/>
          <a:stretch>
            <a:fillRect/>
          </a:stretch>
        </p:blipFill>
        <p:spPr>
          <a:xfrm>
            <a:off x="4792980" y="5620385"/>
            <a:ext cx="448945" cy="449580"/>
          </a:xfrm>
          <a:prstGeom prst="rect">
            <a:avLst/>
          </a:prstGeom>
        </p:spPr>
      </p:pic>
      <p:sp>
        <p:nvSpPr>
          <p:cNvPr id="22" name="圆角矩形 21"/>
          <p:cNvSpPr/>
          <p:nvPr>
            <p:custDataLst>
              <p:tags r:id="rId30"/>
            </p:custDataLst>
          </p:nvPr>
        </p:nvSpPr>
        <p:spPr>
          <a:xfrm>
            <a:off x="6726555" y="2077085"/>
            <a:ext cx="4794885" cy="1644015"/>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4" name="文本框 23" descr="7b0a202020202262756c6c6574223a20227b5c2263617465676f727949645c223a31303030352c5c2274656d706c61746549645c223a32303233313538337d220a7d0a"/>
          <p:cNvSpPr txBox="1"/>
          <p:nvPr>
            <p:custDataLst>
              <p:tags r:id="rId31"/>
            </p:custDataLst>
          </p:nvPr>
        </p:nvSpPr>
        <p:spPr>
          <a:xfrm>
            <a:off x="6659245" y="1217930"/>
            <a:ext cx="4861560" cy="1106805"/>
          </a:xfrm>
          <a:prstGeom prst="rect">
            <a:avLst/>
          </a:prstGeom>
          <a:noFill/>
        </p:spPr>
        <p:txBody>
          <a:bodyPr wrap="square" rtlCol="0">
            <a:noAutofit/>
          </a:bodyPr>
          <a:lstStyle/>
          <a:p>
            <a:pPr marL="171450" indent="-171450" algn="just">
              <a:lnSpc>
                <a:spcPct val="120000"/>
              </a:lnSpc>
              <a:buFont typeface="Arial" panose="020B0604020202020204" pitchFamily="34" charset="0"/>
              <a:buBlip>
                <a:blip r:embed="rId7"/>
              </a:buBlip>
            </a:pPr>
            <a:r>
              <a:rPr lang="en-US" altLang="zh-CN" sz="815" b="1" smtClean="0">
                <a:latin typeface="微软雅黑" panose="020B0503020204020204" charset="-122"/>
                <a:ea typeface="微软雅黑" panose="020B0503020204020204" charset="-122"/>
                <a:cs typeface="微软雅黑" panose="020B0503020204020204" charset="-122"/>
                <a:sym typeface="+mn-ea"/>
              </a:rPr>
              <a:t>Pain point:</a:t>
            </a:r>
            <a:r>
              <a:rPr lang="en-US" altLang="zh-CN" sz="815" smtClean="0">
                <a:latin typeface="微软雅黑" panose="020B0503020204020204" charset="-122"/>
                <a:ea typeface="微软雅黑" panose="020B0503020204020204" charset="-122"/>
                <a:cs typeface="微软雅黑" panose="020B0503020204020204" charset="-122"/>
                <a:sym typeface="+mn-ea"/>
              </a:rPr>
              <a:t> brick production process there are cracks, missing corners, broken and other traps, conventional vision can not achieve stable detection.</a:t>
            </a:r>
            <a:endParaRPr lang="zh-CN" altLang="en-US" sz="815">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815">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20000"/>
              </a:lnSpc>
              <a:buFont typeface="Arial" panose="020B0604020202020204" pitchFamily="34" charset="0"/>
              <a:buBlip>
                <a:blip r:embed="rId7"/>
              </a:buBlip>
            </a:pPr>
            <a:r>
              <a:rPr lang="en-US" altLang="zh-CN" sz="815" b="1" smtClean="0">
                <a:latin typeface="微软雅黑" panose="020B0503020204020204" charset="-122"/>
                <a:ea typeface="微软雅黑" panose="020B0503020204020204" charset="-122"/>
                <a:cs typeface="微软雅黑" panose="020B0503020204020204" charset="-122"/>
                <a:sym typeface="+mn-ea"/>
              </a:rPr>
              <a:t>Advantage:</a:t>
            </a:r>
            <a:r>
              <a:rPr lang="en-US" altLang="zh-CN" sz="815" smtClean="0">
                <a:latin typeface="微软雅黑" panose="020B0503020204020204" charset="-122"/>
                <a:ea typeface="微软雅黑" panose="020B0503020204020204" charset="-122"/>
                <a:cs typeface="微软雅黑" panose="020B0503020204020204" charset="-122"/>
                <a:sym typeface="+mn-ea"/>
              </a:rPr>
              <a:t> It can realize the detection of defective appearance, and effectively avoid the outflow of defective products.</a:t>
            </a:r>
            <a:endParaRPr lang="zh-CN" altLang="en-US" sz="815">
              <a:latin typeface="微软雅黑" panose="020B0503020204020204" charset="-122"/>
              <a:ea typeface="微软雅黑" panose="020B0503020204020204" charset="-122"/>
              <a:cs typeface="微软雅黑" panose="020B0503020204020204" charset="-122"/>
            </a:endParaRPr>
          </a:p>
        </p:txBody>
      </p:sp>
      <p:sp>
        <p:nvSpPr>
          <p:cNvPr id="26" name="iṥḷíḋé"/>
          <p:cNvSpPr/>
          <p:nvPr>
            <p:custDataLst>
              <p:tags r:id="rId32"/>
            </p:custDataLst>
          </p:nvPr>
        </p:nvSpPr>
        <p:spPr>
          <a:xfrm>
            <a:off x="6691630" y="526796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28" name="ïṡḷïḑé"/>
          <p:cNvSpPr/>
          <p:nvPr>
            <p:custDataLst>
              <p:tags r:id="rId33"/>
            </p:custDataLst>
          </p:nvPr>
        </p:nvSpPr>
        <p:spPr>
          <a:xfrm flipH="1">
            <a:off x="6840855" y="5153025"/>
            <a:ext cx="129413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30" name="文本框 29"/>
          <p:cNvSpPr txBox="1"/>
          <p:nvPr>
            <p:custDataLst>
              <p:tags r:id="rId34"/>
            </p:custDataLst>
          </p:nvPr>
        </p:nvSpPr>
        <p:spPr>
          <a:xfrm>
            <a:off x="6726555" y="5384165"/>
            <a:ext cx="1941195" cy="612775"/>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t-EE" altLang="zh-CN" sz="770" smtClean="0">
                <a:latin typeface="微软雅黑" panose="020B0503020204020204" charset="-122"/>
                <a:ea typeface="微软雅黑" panose="020B0503020204020204" charset="-122"/>
                <a:cs typeface="微软雅黑" panose="020B0503020204020204" charset="-122"/>
                <a:sym typeface="+mn-ea"/>
              </a:rPr>
              <a:t>Critical defects, zero missed </a:t>
            </a:r>
            <a:endParaRPr sz="770">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n-US" altLang="zh-CN" sz="770" smtClean="0">
                <a:latin typeface="微软雅黑" panose="020B0503020204020204" charset="-122"/>
                <a:ea typeface="微软雅黑" panose="020B0503020204020204" charset="-122"/>
                <a:cs typeface="微软雅黑" panose="020B0503020204020204" charset="-122"/>
                <a:sym typeface="+mn-ea"/>
              </a:rPr>
              <a:t>Combined leakage rate less than 0.5%</a:t>
            </a:r>
            <a:endParaRPr lang="en-US" altLang="zh-CN" sz="770">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770" smtClean="0">
                <a:latin typeface="微软雅黑" panose="020B0503020204020204" charset="-122"/>
                <a:ea typeface="微软雅黑" panose="020B0503020204020204" charset="-122"/>
                <a:cs typeface="微软雅黑" panose="020B0503020204020204" charset="-122"/>
                <a:sym typeface="+mn-ea"/>
              </a:rPr>
              <a:t>False detection rate &lt;1%</a:t>
            </a:r>
            <a:endParaRPr lang="et-EE" altLang="zh-CN" sz="77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2" name="文本框 31"/>
          <p:cNvSpPr txBox="1"/>
          <p:nvPr>
            <p:custDataLst>
              <p:tags r:id="rId35"/>
            </p:custDataLst>
          </p:nvPr>
        </p:nvSpPr>
        <p:spPr>
          <a:xfrm>
            <a:off x="8439785" y="5384165"/>
            <a:ext cx="2022475" cy="589915"/>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t-EE"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80% increase in productivity</a:t>
            </a:r>
            <a:endParaRPr lang="en-US" altLang="zh-CN" sz="85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n-US"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Savings in manpower of 2 persons</a:t>
            </a:r>
            <a:endParaRPr lang="en-US"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36" name="组合 35"/>
          <p:cNvGrpSpPr/>
          <p:nvPr/>
        </p:nvGrpSpPr>
        <p:grpSpPr>
          <a:xfrm>
            <a:off x="10159365" y="5271770"/>
            <a:ext cx="1039495" cy="1082040"/>
            <a:chOff x="14478" y="6960"/>
            <a:chExt cx="2508" cy="2610"/>
          </a:xfrm>
        </p:grpSpPr>
        <p:grpSp>
          <p:nvGrpSpPr>
            <p:cNvPr id="41" name="组合 40"/>
            <p:cNvGrpSpPr/>
            <p:nvPr/>
          </p:nvGrpSpPr>
          <p:grpSpPr>
            <a:xfrm>
              <a:off x="14478" y="6960"/>
              <a:ext cx="2508" cy="2611"/>
              <a:chOff x="12123" y="2840"/>
              <a:chExt cx="2508" cy="2562"/>
            </a:xfrm>
          </p:grpSpPr>
          <p:sp>
            <p:nvSpPr>
              <p:cNvPr id="42" name="iŝ1îḑè"/>
              <p:cNvSpPr/>
              <p:nvPr>
                <p:custDataLst>
                  <p:tags r:id="rId36"/>
                </p:custDataLst>
              </p:nvPr>
            </p:nvSpPr>
            <p:spPr>
              <a:xfrm>
                <a:off x="12123" y="2840"/>
                <a:ext cx="2508" cy="2562"/>
              </a:xfrm>
              <a:prstGeom prst="roundRect">
                <a:avLst>
                  <a:gd name="adj" fmla="val 8000"/>
                </a:avLst>
              </a:prstGeom>
              <a:blipFill rotWithShape="1">
                <a:blip r:embed="rId37"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4" name="iŝ1îḑè"/>
              <p:cNvSpPr/>
              <p:nvPr>
                <p:custDataLst>
                  <p:tags r:id="rId38"/>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45" name="图片 44" descr="3b31393936333630393bd3aacffacafdbeddcdbcb1ed"/>
            <p:cNvPicPr>
              <a:picLocks noChangeAspect="1"/>
            </p:cNvPicPr>
            <p:nvPr>
              <p:custDataLst>
                <p:tags r:id="rId39"/>
              </p:custDataLst>
            </p:nvPr>
          </p:nvPicPr>
          <p:blipFill>
            <a:blip/>
            <a:stretch>
              <a:fillRect/>
            </a:stretch>
          </p:blipFill>
          <p:spPr>
            <a:xfrm>
              <a:off x="15121" y="7552"/>
              <a:ext cx="1244" cy="1244"/>
            </a:xfrm>
            <a:prstGeom prst="rect">
              <a:avLst/>
            </a:prstGeom>
          </p:spPr>
        </p:pic>
      </p:grpSp>
      <p:sp>
        <p:nvSpPr>
          <p:cNvPr id="46" name="文本框 45"/>
          <p:cNvSpPr txBox="1"/>
          <p:nvPr>
            <p:custDataLst>
              <p:tags r:id="rId40"/>
            </p:custDataLst>
          </p:nvPr>
        </p:nvSpPr>
        <p:spPr>
          <a:xfrm>
            <a:off x="6872605" y="915670"/>
            <a:ext cx="4712335" cy="337185"/>
          </a:xfrm>
          <a:prstGeom prst="rect">
            <a:avLst/>
          </a:prstGeom>
          <a:noFill/>
        </p:spPr>
        <p:txBody>
          <a:bodyPr wrap="square" rtlCol="0">
            <a:noAutofit/>
          </a:bodyPr>
          <a:lstStyle/>
          <a:p>
            <a:r>
              <a:rPr lang="en-US" altLang="zh-CN" sz="1400" b="1" smtClean="0">
                <a:solidFill>
                  <a:schemeClr val="accent4"/>
                </a:solidFill>
                <a:latin typeface="微软雅黑" panose="020B0503020204020204" charset="-122"/>
                <a:ea typeface="微软雅黑" panose="020B0503020204020204" charset="-122"/>
                <a:cs typeface="微软雅黑" panose="020B0503020204020204" charset="-122"/>
                <a:sym typeface="+mn-ea"/>
              </a:rPr>
              <a:t>New Material Industry - Brick Defect Detection</a:t>
            </a:r>
            <a:endParaRPr lang="en-US" altLang="zh-CN" sz="1400" b="1" dirty="0" smtClean="0">
              <a:solidFill>
                <a:schemeClr val="accent4"/>
              </a:solidFill>
              <a:latin typeface="微软雅黑" panose="020B0503020204020204" charset="-122"/>
              <a:ea typeface="微软雅黑" panose="020B0503020204020204" charset="-122"/>
              <a:cs typeface="微软雅黑" panose="020B0503020204020204" charset="-122"/>
              <a:sym typeface="+mn-ea"/>
            </a:endParaRPr>
          </a:p>
        </p:txBody>
      </p:sp>
      <p:sp>
        <p:nvSpPr>
          <p:cNvPr id="48" name="文本框 47"/>
          <p:cNvSpPr txBox="1"/>
          <p:nvPr>
            <p:custDataLst>
              <p:tags r:id="rId41"/>
            </p:custDataLst>
          </p:nvPr>
        </p:nvSpPr>
        <p:spPr>
          <a:xfrm>
            <a:off x="6764655" y="4142740"/>
            <a:ext cx="4180205" cy="901700"/>
          </a:xfrm>
          <a:prstGeom prst="rect">
            <a:avLst/>
          </a:prstGeom>
          <a:noFill/>
          <a:ln>
            <a:noFill/>
          </a:ln>
        </p:spPr>
        <p:txBody>
          <a:bodyPr wrap="square" lIns="91440" tIns="45720" rIns="91440" bIns="45720" anchor="t" anchorCtr="0">
            <a:normAutofit/>
          </a:bodyPr>
          <a:lstStyle/>
          <a:p>
            <a:pPr indent="0" algn="l">
              <a:lnSpc>
                <a:spcPct val="15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1. Compatible with a wide range of product types, the</a:t>
            </a:r>
            <a:endParaRPr lang="zh-CN" altLang="en-US" sz="700">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2. Data visualization and intelligent processing</a:t>
            </a:r>
            <a:endParaRPr lang="zh-CN" altLang="en-US" sz="700">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buNone/>
            </a:pPr>
            <a:r>
              <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rPr>
              <a:t>3. Simultaneous six-side inspection, high efficiency </a:t>
            </a:r>
            <a:br>
              <a:rPr lang="en-US" altLang="zh-CN" sz="700">
                <a:solidFill>
                  <a:schemeClr val="tx1"/>
                </a:solidFill>
                <a:latin typeface="微软雅黑" panose="020B0503020204020204" charset="-122"/>
                <a:ea typeface="微软雅黑" panose="020B0503020204020204" charset="-122"/>
                <a:cs typeface="微软雅黑" panose="020B0503020204020204" charset="-122"/>
                <a:sym typeface="+mn-ea"/>
              </a:rPr>
            </a:br>
            <a:r>
              <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rPr>
              <a:t>4. Unique AI recognition algorithm has higher stability and better recognition effect than traditional algorithms.</a:t>
            </a:r>
            <a:endParaRPr lang="en-US" altLang="zh-CN" sz="70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9" name="ïṡḷïḑé"/>
          <p:cNvSpPr/>
          <p:nvPr>
            <p:custDataLst>
              <p:tags r:id="rId42"/>
            </p:custDataLst>
          </p:nvPr>
        </p:nvSpPr>
        <p:spPr>
          <a:xfrm flipH="1">
            <a:off x="6840855" y="3888105"/>
            <a:ext cx="129413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50" name="图形 31"/>
          <p:cNvSpPr/>
          <p:nvPr>
            <p:custDataLst>
              <p:tags r:id="rId43"/>
            </p:custDataLst>
          </p:nvPr>
        </p:nvSpPr>
        <p:spPr>
          <a:xfrm rot="10800000">
            <a:off x="6764655" y="99822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pic>
        <p:nvPicPr>
          <p:cNvPr id="51" name="图片 50" descr="C:\Users\Administrator\Desktop\4.bmp4"/>
          <p:cNvPicPr>
            <a:picLocks noChangeAspect="1"/>
          </p:cNvPicPr>
          <p:nvPr>
            <p:custDataLst>
              <p:tags r:id="rId44"/>
            </p:custDataLst>
          </p:nvPr>
        </p:nvPicPr>
        <p:blipFill>
          <a:blip r:embed="rId45" cstate="screen"/>
          <a:srcRect/>
          <a:stretch>
            <a:fillRect/>
          </a:stretch>
        </p:blipFill>
        <p:spPr>
          <a:xfrm>
            <a:off x="6879590" y="2303145"/>
            <a:ext cx="2180590" cy="1127125"/>
          </a:xfrm>
          <a:prstGeom prst="rect">
            <a:avLst/>
          </a:prstGeom>
        </p:spPr>
      </p:pic>
      <p:pic>
        <p:nvPicPr>
          <p:cNvPr id="52" name="图片 51" descr="Image_20230106111357428"/>
          <p:cNvPicPr>
            <a:picLocks noChangeAspect="1"/>
          </p:cNvPicPr>
          <p:nvPr>
            <p:custDataLst>
              <p:tags r:id="rId46"/>
            </p:custDataLst>
          </p:nvPr>
        </p:nvPicPr>
        <p:blipFill>
          <a:blip r:embed="rId47" cstate="screen"/>
          <a:stretch>
            <a:fillRect/>
          </a:stretch>
        </p:blipFill>
        <p:spPr>
          <a:xfrm>
            <a:off x="9132570" y="2303145"/>
            <a:ext cx="2204085" cy="1127125"/>
          </a:xfrm>
          <a:prstGeom prst="rect">
            <a:avLst/>
          </a:prstGeom>
        </p:spPr>
      </p:pic>
      <p:sp>
        <p:nvSpPr>
          <p:cNvPr id="53" name="文本框 52"/>
          <p:cNvSpPr txBox="1"/>
          <p:nvPr>
            <p:custDataLst>
              <p:tags r:id="rId48"/>
            </p:custDataLst>
          </p:nvPr>
        </p:nvSpPr>
        <p:spPr>
          <a:xfrm>
            <a:off x="7578725" y="3445510"/>
            <a:ext cx="641985" cy="229870"/>
          </a:xfrm>
          <a:prstGeom prst="rect">
            <a:avLst/>
          </a:prstGeom>
          <a:noFill/>
        </p:spPr>
        <p:txBody>
          <a:bodyPr wrap="square" rtlCol="0">
            <a:normAutofit/>
          </a:bodyPr>
          <a:lstStyle/>
          <a:p>
            <a:r>
              <a:rPr lang="et-EE" altLang="zh-CN" sz="640" b="1" smtClean="0">
                <a:latin typeface="微软雅黑 Light" panose="020B0502040204020203" charset="-122"/>
                <a:ea typeface="微软雅黑 Light" panose="020B0502040204020203" charset="-122"/>
                <a:sym typeface="+mn-ea"/>
              </a:rPr>
              <a:t>defect map</a:t>
            </a:r>
            <a:endParaRPr lang="zh-CN" altLang="en-US" sz="640" b="1">
              <a:latin typeface="微软雅黑 Light" panose="020B0502040204020203" charset="-122"/>
              <a:ea typeface="微软雅黑 Light" panose="020B0502040204020203" charset="-122"/>
              <a:sym typeface="+mn-ea"/>
            </a:endParaRPr>
          </a:p>
        </p:txBody>
      </p:sp>
      <p:sp>
        <p:nvSpPr>
          <p:cNvPr id="55" name="文本框 54"/>
          <p:cNvSpPr txBox="1"/>
          <p:nvPr>
            <p:custDataLst>
              <p:tags r:id="rId49"/>
            </p:custDataLst>
          </p:nvPr>
        </p:nvSpPr>
        <p:spPr>
          <a:xfrm>
            <a:off x="9850120" y="3445510"/>
            <a:ext cx="641985" cy="229870"/>
          </a:xfrm>
          <a:prstGeom prst="rect">
            <a:avLst/>
          </a:prstGeom>
          <a:noFill/>
        </p:spPr>
        <p:txBody>
          <a:bodyPr wrap="square" rtlCol="0">
            <a:normAutofit/>
          </a:bodyPr>
          <a:lstStyle/>
          <a:p>
            <a:r>
              <a:rPr lang="et-EE" altLang="zh-CN" sz="640" b="1" smtClean="0">
                <a:latin typeface="微软雅黑 Light" panose="020B0502040204020203" charset="-122"/>
                <a:ea typeface="微软雅黑 Light" panose="020B0502040204020203" charset="-122"/>
                <a:sym typeface="+mn-ea"/>
              </a:rPr>
              <a:t>defect map</a:t>
            </a:r>
            <a:endParaRPr lang="zh-CN" altLang="en-US" sz="640" b="1">
              <a:latin typeface="微软雅黑 Light" panose="020B0502040204020203" charset="-122"/>
              <a:ea typeface="微软雅黑 Light" panose="020B0502040204020203" charset="-122"/>
              <a:sym typeface="+mn-ea"/>
            </a:endParaRPr>
          </a:p>
        </p:txBody>
      </p:sp>
      <p:pic>
        <p:nvPicPr>
          <p:cNvPr id="56" name="图片 55" descr="C:\Users\Administrator\Desktop\参数设置.png参数设置"/>
          <p:cNvPicPr>
            <a:picLocks noChangeAspect="1"/>
          </p:cNvPicPr>
          <p:nvPr>
            <p:custDataLst>
              <p:tags r:id="rId50"/>
            </p:custDataLst>
          </p:nvPr>
        </p:nvPicPr>
        <p:blipFill>
          <a:blip r:embed="rId29" cstate="screen"/>
          <a:srcRect/>
          <a:stretch>
            <a:fillRect/>
          </a:stretch>
        </p:blipFill>
        <p:spPr>
          <a:xfrm>
            <a:off x="10459085" y="5590540"/>
            <a:ext cx="448945" cy="449580"/>
          </a:xfrm>
          <a:prstGeom prst="rect">
            <a:avLst/>
          </a:prstGeom>
        </p:spPr>
      </p:pic>
      <p:sp>
        <p:nvSpPr>
          <p:cNvPr id="3" name="灯片编号占位符 1"/>
          <p:cNvSpPr>
            <a:spLocks noGrp="1"/>
          </p:cNvSpPr>
          <p:nvPr>
            <p:custDataLst>
              <p:tags r:id="rId51"/>
            </p:custDataLst>
          </p:nvPr>
        </p:nvSpPr>
        <p:spPr>
          <a:xfrm>
            <a:off x="8610599" y="629761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pic>
        <p:nvPicPr>
          <p:cNvPr id="2" name="图片 1" descr="OK海迪斯logo"/>
          <p:cNvPicPr>
            <a:picLocks noChangeAspect="1"/>
          </p:cNvPicPr>
          <p:nvPr/>
        </p:nvPicPr>
        <p:blipFill>
          <a:blip r:embed="rId52"/>
          <a:stretch>
            <a:fillRect/>
          </a:stretch>
        </p:blipFill>
        <p:spPr>
          <a:xfrm>
            <a:off x="10748010" y="302895"/>
            <a:ext cx="777240" cy="202565"/>
          </a:xfrm>
          <a:prstGeom prst="rect">
            <a:avLst/>
          </a:prstGeom>
        </p:spPr>
      </p:pic>
    </p:spTree>
    <p:custDataLst>
      <p:tags r:id="rId5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79" name="文本框 78" descr="7b0a202020202262756c6c6574223a20227b5c2263617465676f727949645c223a31303030352c5c2274656d706c61746549645c223a32303233313538337d220a7d0a"/>
          <p:cNvSpPr txBox="1"/>
          <p:nvPr>
            <p:custDataLst>
              <p:tags r:id="rId3"/>
            </p:custDataLst>
          </p:nvPr>
        </p:nvSpPr>
        <p:spPr>
          <a:xfrm>
            <a:off x="682625" y="1254125"/>
            <a:ext cx="5110480" cy="1106805"/>
          </a:xfrm>
          <a:prstGeom prst="rect">
            <a:avLst/>
          </a:prstGeom>
          <a:noFill/>
        </p:spPr>
        <p:txBody>
          <a:bodyPr wrap="square" rtlCol="0">
            <a:noAutofit/>
          </a:bodyPr>
          <a:lstStyle/>
          <a:p>
            <a:pPr marL="171450" indent="-171450" algn="just">
              <a:lnSpc>
                <a:spcPct val="150000"/>
              </a:lnSpc>
              <a:spcBef>
                <a:spcPts val="0"/>
              </a:spcBef>
              <a:spcAft>
                <a:spcPts val="0"/>
              </a:spcAft>
              <a:buClrTx/>
              <a:buSzTx/>
              <a:buFont typeface="Arial" panose="020B0604020202020204" pitchFamily="34" charset="0"/>
              <a:buBlip>
                <a:blip r:embed="rId4"/>
              </a:buBlip>
            </a:pPr>
            <a:r>
              <a:rPr lang="en-US" altLang="zh-CN" sz="73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Status:</a:t>
            </a:r>
            <a:r>
              <a:rPr lang="en-US" altLang="zh-CN" sz="73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metal shell in the production process, the surface of the scratches, white spots, dirty, leakage of plating, spots, yellow marks and other problems, affecting product quality.</a:t>
            </a:r>
            <a:endParaRPr lang="zh-CN" altLang="en-US" sz="73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73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Pain point:</a:t>
            </a:r>
            <a:r>
              <a:rPr lang="en-US" altLang="zh-CN" sz="730" smtClean="0">
                <a:solidFill>
                  <a:srgbClr val="000000"/>
                </a:solidFill>
                <a:latin typeface="微软雅黑" panose="020B0503020204020204" charset="-122"/>
                <a:ea typeface="微软雅黑" panose="020B0503020204020204" charset="-122"/>
                <a:cs typeface="微软雅黑" panose="020B0503020204020204" charset="-122"/>
                <a:sym typeface="+mn-ea"/>
              </a:rPr>
              <a:t>Defective products that do not meet the requirements need to be detected and solved in time through strict quality control and defect analysis.</a:t>
            </a:r>
            <a:endParaRPr lang="zh-CN" altLang="en-US" sz="73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73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73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classification and detection of defects on metal casing, which greatly improves the stability and efficiency of detection.</a:t>
            </a:r>
            <a:endParaRPr lang="en-US" altLang="zh-CN" sz="73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5"/>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6"/>
            </p:custDataLst>
          </p:nvPr>
        </p:nvSpPr>
        <p:spPr>
          <a:xfrm flipH="1">
            <a:off x="864235" y="5189220"/>
            <a:ext cx="140589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85" name="文本框 84"/>
          <p:cNvSpPr txBox="1"/>
          <p:nvPr>
            <p:custDataLst>
              <p:tags r:id="rId7"/>
            </p:custDataLst>
          </p:nvPr>
        </p:nvSpPr>
        <p:spPr>
          <a:xfrm>
            <a:off x="749935" y="5497195"/>
            <a:ext cx="184023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760" smtClean="0">
                <a:latin typeface="微软雅黑" panose="020B0503020204020204" charset="-122"/>
                <a:ea typeface="微软雅黑" panose="020B0503020204020204" charset="-122"/>
                <a:cs typeface="微软雅黑" panose="020B0503020204020204" charset="-122"/>
                <a:sym typeface="+mn-ea"/>
              </a:rPr>
              <a:t>Critical defects, zero missed </a:t>
            </a:r>
            <a:endParaRPr sz="76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760" smtClean="0">
                <a:latin typeface="微软雅黑" panose="020B0503020204020204" charset="-122"/>
                <a:ea typeface="微软雅黑" panose="020B0503020204020204" charset="-122"/>
                <a:cs typeface="微软雅黑" panose="020B0503020204020204" charset="-122"/>
                <a:sym typeface="+mn-ea"/>
              </a:rPr>
              <a:t>Combined leakage rate of less than 1%</a:t>
            </a:r>
            <a:endParaRPr lang="en-US"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8"/>
            </p:custDataLst>
          </p:nvPr>
        </p:nvSpPr>
        <p:spPr>
          <a:xfrm>
            <a:off x="2463165" y="5497195"/>
            <a:ext cx="202247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False detection rate &lt;3%</a:t>
            </a:r>
            <a:endParaRPr lang="en-US" altLang="zh-CN" sz="8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CT &lt; 0.3 sec. per piece</a:t>
            </a:r>
            <a:endPar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89" name="组合 88"/>
          <p:cNvGrpSpPr/>
          <p:nvPr/>
        </p:nvGrpSpPr>
        <p:grpSpPr>
          <a:xfrm>
            <a:off x="4182745" y="5307965"/>
            <a:ext cx="1039495" cy="1082040"/>
            <a:chOff x="14478" y="6960"/>
            <a:chExt cx="2508" cy="2610"/>
          </a:xfrm>
        </p:grpSpPr>
        <p:grpSp>
          <p:nvGrpSpPr>
            <p:cNvPr id="90" name="组合 89"/>
            <p:cNvGrpSpPr/>
            <p:nvPr/>
          </p:nvGrpSpPr>
          <p:grpSpPr>
            <a:xfrm>
              <a:off x="14478" y="6960"/>
              <a:ext cx="2508" cy="2611"/>
              <a:chOff x="12123" y="2840"/>
              <a:chExt cx="2508" cy="2562"/>
            </a:xfrm>
          </p:grpSpPr>
          <p:sp>
            <p:nvSpPr>
              <p:cNvPr id="91" name="iŝ1îḑè"/>
              <p:cNvSpPr/>
              <p:nvPr>
                <p:custDataLst>
                  <p:tags r:id="rId9"/>
                </p:custDataLst>
              </p:nvPr>
            </p:nvSpPr>
            <p:spPr>
              <a:xfrm>
                <a:off x="12123" y="2840"/>
                <a:ext cx="2508" cy="2562"/>
              </a:xfrm>
              <a:prstGeom prst="roundRect">
                <a:avLst>
                  <a:gd name="adj" fmla="val 8000"/>
                </a:avLst>
              </a:prstGeom>
              <a:blipFill rotWithShape="1">
                <a:blip r:embed="rId10"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11"/>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3b31393936333630393bd3aacffacafdbeddcdbcb1ed"/>
            <p:cNvPicPr>
              <a:picLocks noChangeAspect="1"/>
            </p:cNvPicPr>
            <p:nvPr>
              <p:custDataLst>
                <p:tags r:id="rId12"/>
              </p:custDataLst>
            </p:nvPr>
          </p:nvPicPr>
          <p:blipFill>
            <a:blip/>
            <a:stretch>
              <a:fillRect/>
            </a:stretch>
          </p:blipFill>
          <p:spPr>
            <a:xfrm>
              <a:off x="15121" y="7552"/>
              <a:ext cx="1244" cy="1244"/>
            </a:xfrm>
            <a:prstGeom prst="rect">
              <a:avLst/>
            </a:prstGeom>
          </p:spPr>
        </p:pic>
      </p:grpSp>
      <p:sp>
        <p:nvSpPr>
          <p:cNvPr id="94" name="文本框 93"/>
          <p:cNvSpPr txBox="1"/>
          <p:nvPr>
            <p:custDataLst>
              <p:tags r:id="rId13"/>
            </p:custDataLst>
          </p:nvPr>
        </p:nvSpPr>
        <p:spPr>
          <a:xfrm>
            <a:off x="682625" y="951865"/>
            <a:ext cx="5471160"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Semiconductor Industry - Metal Casing Defect Detection</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14"/>
            </p:custDataLst>
          </p:nvPr>
        </p:nvSpPr>
        <p:spPr>
          <a:xfrm>
            <a:off x="788035" y="4118610"/>
            <a:ext cx="4551045" cy="795655"/>
          </a:xfrm>
          <a:prstGeom prst="rect">
            <a:avLst/>
          </a:prstGeom>
          <a:noFill/>
          <a:ln>
            <a:noFill/>
          </a:ln>
        </p:spPr>
        <p:txBody>
          <a:bodyPr wrap="square" lIns="91440" tIns="45720" rIns="91440" bIns="45720" anchor="t" anchorCtr="0">
            <a:normAutofit fontScale="80000"/>
          </a:bodyPr>
          <a:lstStyle/>
          <a:p>
            <a:pPr indent="0" algn="just">
              <a:lnSpc>
                <a:spcPct val="150000"/>
              </a:lnSpc>
              <a:spcBef>
                <a:spcPts val="0"/>
              </a:spcBef>
              <a:spcAft>
                <a:spcPts val="0"/>
              </a:spcAft>
              <a:buClrTx/>
              <a:buSzTx/>
              <a:buFont typeface="Arial" panose="020B0604020202020204" pitchFamily="34" charset="0"/>
              <a:buNone/>
            </a:pPr>
            <a:r>
              <a:rPr lang="en-US" altLang="zh-CN" sz="840" smtClean="0">
                <a:solidFill>
                  <a:schemeClr val="tx1"/>
                </a:solidFill>
                <a:latin typeface="微软雅黑" panose="020B0503020204020204" charset="-122"/>
                <a:ea typeface="微软雅黑" panose="020B0503020204020204" charset="-122"/>
                <a:cs typeface="微软雅黑" panose="020B0503020204020204" charset="-122"/>
                <a:sym typeface="+mn-ea"/>
              </a:rPr>
              <a:t>1. Unique AI recognition algorithm is more stable compared to traditional algorithms.</a:t>
            </a:r>
            <a:endParaRPr lang="zh-CN" altLang="en-US" sz="84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Font typeface="Arial" panose="020B0604020202020204" pitchFamily="34" charset="0"/>
              <a:buNone/>
            </a:pPr>
            <a:r>
              <a:rPr lang="en-US" altLang="zh-CN" sz="840" smtClean="0">
                <a:solidFill>
                  <a:schemeClr val="tx1"/>
                </a:solidFill>
                <a:latin typeface="微软雅黑" panose="020B0503020204020204" charset="-122"/>
                <a:ea typeface="微软雅黑" panose="020B0503020204020204" charset="-122"/>
                <a:cs typeface="微软雅黑" panose="020B0503020204020204" charset="-122"/>
                <a:sym typeface="+mn-ea"/>
              </a:rPr>
              <a:t>2.AI model is compatible with multiple types of defect recognition such as scratches and dirt.</a:t>
            </a:r>
            <a:endParaRPr lang="zh-CN" altLang="en-US" sz="84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Font typeface="Arial" panose="020B0604020202020204" pitchFamily="34" charset="0"/>
              <a:buNone/>
            </a:pPr>
            <a:r>
              <a:rPr lang="en-US" sz="840" smtClean="0">
                <a:solidFill>
                  <a:schemeClr val="tx1"/>
                </a:solidFill>
                <a:latin typeface="微软雅黑" panose="020B0503020204020204" charset="-122"/>
                <a:ea typeface="微软雅黑" panose="020B0503020204020204" charset="-122"/>
                <a:cs typeface="微软雅黑" panose="020B0503020204020204" charset="-122"/>
                <a:sym typeface="+mn-ea"/>
              </a:rPr>
              <a:t>3. Turntable loading, motion photo detection, higher efficiency.</a:t>
            </a:r>
            <a:endParaRPr lang="zh-CN" altLang="en-US" sz="84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Font typeface="Arial" panose="020B0604020202020204" pitchFamily="34" charset="0"/>
              <a:buNone/>
            </a:pPr>
            <a:r>
              <a:rPr lang="en-US" altLang="zh-CN" sz="840" smtClean="0">
                <a:solidFill>
                  <a:schemeClr val="tx1"/>
                </a:solidFill>
                <a:latin typeface="微软雅黑" panose="020B0503020204020204" charset="-122"/>
                <a:ea typeface="微软雅黑" panose="020B0503020204020204" charset="-122"/>
                <a:cs typeface="微软雅黑" panose="020B0503020204020204" charset="-122"/>
                <a:sym typeface="+mn-ea"/>
              </a:rPr>
              <a:t>4. Defective products can be output by defect type and classification level.</a:t>
            </a:r>
            <a:endParaRPr lang="zh-CN" altLang="en-US" sz="11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15"/>
            </p:custDataLst>
          </p:nvPr>
        </p:nvSpPr>
        <p:spPr>
          <a:xfrm flipH="1">
            <a:off x="858520" y="384302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16"/>
            </p:custDataLst>
          </p:nvPr>
        </p:nvSpPr>
        <p:spPr>
          <a:xfrm rot="10800000">
            <a:off x="574675" y="103441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8" name="圆角矩形 7"/>
          <p:cNvSpPr/>
          <p:nvPr>
            <p:custDataLst>
              <p:tags r:id="rId17"/>
            </p:custDataLst>
          </p:nvPr>
        </p:nvSpPr>
        <p:spPr>
          <a:xfrm>
            <a:off x="6567170" y="2373630"/>
            <a:ext cx="4507865" cy="121539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descr="7b0a202020202262756c6c6574223a20227b5c2263617465676f727949645c223a31303030352c5c2274656d706c61746549645c223a32303233313538337d220a7d0a"/>
          <p:cNvSpPr txBox="1"/>
          <p:nvPr>
            <p:custDataLst>
              <p:tags r:id="rId18"/>
            </p:custDataLst>
          </p:nvPr>
        </p:nvSpPr>
        <p:spPr>
          <a:xfrm>
            <a:off x="6383020" y="1297305"/>
            <a:ext cx="4940935" cy="1106805"/>
          </a:xfrm>
          <a:prstGeom prst="rect">
            <a:avLst/>
          </a:prstGeom>
          <a:noFill/>
        </p:spPr>
        <p:txBody>
          <a:bodyPr wrap="square" rtlCol="0">
            <a:normAutofit lnSpcReduction="10000"/>
          </a:bodyPr>
          <a:lstStyle/>
          <a:p>
            <a:pPr marL="171450" indent="-171450" algn="just">
              <a:lnSpc>
                <a:spcPct val="150000"/>
              </a:lnSpc>
              <a:spcBef>
                <a:spcPts val="0"/>
              </a:spcBef>
              <a:spcAft>
                <a:spcPts val="0"/>
              </a:spcAft>
              <a:buFont typeface="Arial" panose="020B0604020202020204" pitchFamily="34" charset="0"/>
              <a:buBlip>
                <a:blip r:embed="rId4"/>
              </a:buBlip>
            </a:pPr>
            <a:r>
              <a:rPr lang="en-US" altLang="zh-CN" sz="7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Status:</a:t>
            </a:r>
            <a:r>
              <a:rPr lang="en-US" altLang="zh-CN" sz="750" smtClean="0">
                <a:solidFill>
                  <a:srgbClr val="000000"/>
                </a:solidFill>
                <a:latin typeface="微软雅黑" panose="020B0503020204020204" charset="-122"/>
                <a:ea typeface="微软雅黑" panose="020B0503020204020204" charset="-122"/>
                <a:cs typeface="微软雅黑" panose="020B0503020204020204" charset="-122"/>
                <a:sym typeface="+mn-ea"/>
              </a:rPr>
              <a:t> Sensors in the production process, there will be skewed terminals, less terminals, PCB bad, bad sealing and other problems</a:t>
            </a:r>
            <a:endParaRPr lang="zh-CN" altLang="en-US" sz="75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7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Pain point:</a:t>
            </a:r>
            <a:r>
              <a:rPr lang="en-US" altLang="zh-CN" sz="750" smtClean="0">
                <a:solidFill>
                  <a:srgbClr val="000000"/>
                </a:solidFill>
                <a:latin typeface="微软雅黑" panose="020B0503020204020204" charset="-122"/>
                <a:ea typeface="微软雅黑" panose="020B0503020204020204" charset="-122"/>
                <a:cs typeface="微软雅黑" panose="020B0503020204020204" charset="-122"/>
                <a:sym typeface="+mn-ea"/>
              </a:rPr>
              <a:t>Traditional recognition algorithms are unable to stabilize detection due to interference from complex imaging backgrounds.</a:t>
            </a:r>
            <a:endParaRPr lang="zh-CN" altLang="en-US" sz="75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7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75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inspection of sensor production quality, and the inspection performance is stable.</a:t>
            </a:r>
            <a:endParaRPr lang="en-US" altLang="zh-CN" sz="75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iṥḷíḋé"/>
          <p:cNvSpPr/>
          <p:nvPr>
            <p:custDataLst>
              <p:tags r:id="rId19"/>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2" name="ïṡḷïḑé"/>
          <p:cNvSpPr/>
          <p:nvPr>
            <p:custDataLst>
              <p:tags r:id="rId20"/>
            </p:custDataLst>
          </p:nvPr>
        </p:nvSpPr>
        <p:spPr>
          <a:xfrm flipH="1">
            <a:off x="6564630" y="5189855"/>
            <a:ext cx="122618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13" name="文本框 12"/>
          <p:cNvSpPr txBox="1"/>
          <p:nvPr>
            <p:custDataLst>
              <p:tags r:id="rId21"/>
            </p:custDataLst>
          </p:nvPr>
        </p:nvSpPr>
        <p:spPr>
          <a:xfrm>
            <a:off x="6450330" y="5497830"/>
            <a:ext cx="1847850" cy="612775"/>
          </a:xfrm>
          <a:prstGeom prst="rect">
            <a:avLst/>
          </a:prstGeom>
          <a:noFill/>
        </p:spPr>
        <p:txBody>
          <a:bodyPr wrap="square" rtlCol="0">
            <a:noAutofit/>
          </a:bodyPr>
          <a:lstStyle/>
          <a:p>
            <a:pPr marL="171450" indent="-171450">
              <a:lnSpc>
                <a:spcPct val="120000"/>
              </a:lnSpc>
              <a:buFont typeface="Arial" panose="020B0604020202020204" pitchFamily="34" charset="0"/>
              <a:buChar char="•"/>
            </a:pPr>
            <a:r>
              <a:rPr lang="et-EE" altLang="zh-CN" sz="785" smtClean="0">
                <a:latin typeface="微软雅黑" panose="020B0503020204020204" charset="-122"/>
                <a:ea typeface="微软雅黑" panose="020B0503020204020204" charset="-122"/>
                <a:cs typeface="微软雅黑" panose="020B0503020204020204" charset="-122"/>
                <a:sym typeface="+mn-ea"/>
              </a:rPr>
              <a:t>Critical defects, zero missed </a:t>
            </a:r>
            <a:endParaRPr sz="785">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785" smtClean="0">
                <a:latin typeface="微软雅黑" panose="020B0503020204020204" charset="-122"/>
                <a:ea typeface="微软雅黑" panose="020B0503020204020204" charset="-122"/>
                <a:cs typeface="微软雅黑" panose="020B0503020204020204" charset="-122"/>
                <a:sym typeface="+mn-ea"/>
              </a:rPr>
              <a:t>Combined leakage rate less than 0.5%</a:t>
            </a:r>
            <a:endParaRPr lang="en-US" altLang="zh-CN" sz="785">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85" smtClean="0">
                <a:latin typeface="微软雅黑" panose="020B0503020204020204" charset="-122"/>
                <a:ea typeface="微软雅黑" panose="020B0503020204020204" charset="-122"/>
                <a:cs typeface="微软雅黑" panose="020B0503020204020204" charset="-122"/>
                <a:sym typeface="+mn-ea"/>
              </a:rPr>
              <a:t>False detection rate &lt;2%</a:t>
            </a:r>
            <a:endParaRPr lang="zh-CN" altLang="en-US" sz="78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6" name="文本框 15"/>
          <p:cNvSpPr txBox="1"/>
          <p:nvPr>
            <p:custDataLst>
              <p:tags r:id="rId22"/>
            </p:custDataLst>
          </p:nvPr>
        </p:nvSpPr>
        <p:spPr>
          <a:xfrm>
            <a:off x="8053705" y="5497830"/>
            <a:ext cx="202247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40" smtClean="0">
                <a:latin typeface="微软雅黑" panose="020B0503020204020204" charset="-122"/>
                <a:ea typeface="微软雅黑" panose="020B0503020204020204" charset="-122"/>
                <a:cs typeface="微软雅黑" panose="020B0503020204020204" charset="-122"/>
                <a:sym typeface="+mn-ea"/>
              </a:rPr>
              <a:t>CT &lt; 0.3 sec. per piece</a:t>
            </a:r>
            <a:endParaRPr lang="zh-CN" altLang="en-US" sz="84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84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productivity of 10,000+/hr</a:t>
            </a:r>
            <a:endParaRPr lang="et-EE" altLang="zh-CN" sz="84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18" name="组合 17"/>
          <p:cNvGrpSpPr/>
          <p:nvPr/>
        </p:nvGrpSpPr>
        <p:grpSpPr>
          <a:xfrm>
            <a:off x="9883140" y="5308600"/>
            <a:ext cx="1039495" cy="1082040"/>
            <a:chOff x="14478" y="6960"/>
            <a:chExt cx="2508" cy="2610"/>
          </a:xfrm>
        </p:grpSpPr>
        <p:grpSp>
          <p:nvGrpSpPr>
            <p:cNvPr id="19" name="组合 18"/>
            <p:cNvGrpSpPr/>
            <p:nvPr/>
          </p:nvGrpSpPr>
          <p:grpSpPr>
            <a:xfrm>
              <a:off x="14478" y="6960"/>
              <a:ext cx="2508" cy="2611"/>
              <a:chOff x="12123" y="2840"/>
              <a:chExt cx="2508" cy="2562"/>
            </a:xfrm>
          </p:grpSpPr>
          <p:sp>
            <p:nvSpPr>
              <p:cNvPr id="20" name="iŝ1îḑè"/>
              <p:cNvSpPr/>
              <p:nvPr>
                <p:custDataLst>
                  <p:tags r:id="rId23"/>
                </p:custDataLst>
              </p:nvPr>
            </p:nvSpPr>
            <p:spPr>
              <a:xfrm>
                <a:off x="12123" y="2840"/>
                <a:ext cx="2508" cy="2562"/>
              </a:xfrm>
              <a:prstGeom prst="roundRect">
                <a:avLst>
                  <a:gd name="adj" fmla="val 8000"/>
                </a:avLst>
              </a:prstGeom>
              <a:blipFill rotWithShape="1">
                <a:blip r:embed="rId10"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1" name="iŝ1îḑè"/>
              <p:cNvSpPr/>
              <p:nvPr>
                <p:custDataLst>
                  <p:tags r:id="rId24"/>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22" name="图片 21" descr="3b31393936333630393bd3aacffacafdbeddcdbcb1ed"/>
            <p:cNvPicPr>
              <a:picLocks noChangeAspect="1"/>
            </p:cNvPicPr>
            <p:nvPr>
              <p:custDataLst>
                <p:tags r:id="rId25"/>
              </p:custDataLst>
            </p:nvPr>
          </p:nvPicPr>
          <p:blipFill>
            <a:blip/>
            <a:stretch>
              <a:fillRect/>
            </a:stretch>
          </p:blipFill>
          <p:spPr>
            <a:xfrm>
              <a:off x="15121" y="7552"/>
              <a:ext cx="1244" cy="1244"/>
            </a:xfrm>
            <a:prstGeom prst="rect">
              <a:avLst/>
            </a:prstGeom>
          </p:spPr>
        </p:pic>
      </p:grpSp>
      <p:sp>
        <p:nvSpPr>
          <p:cNvPr id="23" name="文本框 22"/>
          <p:cNvSpPr txBox="1"/>
          <p:nvPr>
            <p:custDataLst>
              <p:tags r:id="rId26"/>
            </p:custDataLst>
          </p:nvPr>
        </p:nvSpPr>
        <p:spPr>
          <a:xfrm>
            <a:off x="6596380" y="951865"/>
            <a:ext cx="5348605" cy="337185"/>
          </a:xfrm>
          <a:prstGeom prst="rect">
            <a:avLst/>
          </a:prstGeom>
          <a:noFill/>
        </p:spPr>
        <p:txBody>
          <a:bodyPr wrap="square" rtlCol="0"/>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Semiconductor Industry - Sensor Appearance Inspection</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27"/>
            </p:custDataLst>
          </p:nvPr>
        </p:nvSpPr>
        <p:spPr>
          <a:xfrm>
            <a:off x="6488430" y="4100195"/>
            <a:ext cx="4400550" cy="963295"/>
          </a:xfrm>
          <a:prstGeom prst="rect">
            <a:avLst/>
          </a:prstGeom>
          <a:noFill/>
          <a:ln>
            <a:noFill/>
          </a:ln>
        </p:spPr>
        <p:txBody>
          <a:bodyPr wrap="square" lIns="91440" tIns="45720" rIns="91440" bIns="45720" anchor="t" anchorCtr="0">
            <a:normAutofit/>
          </a:bodyPr>
          <a:lstStyle/>
          <a:p>
            <a:pPr algn="l">
              <a:lnSpc>
                <a:spcPct val="150000"/>
              </a:lnSpc>
              <a:spcBef>
                <a:spcPts val="0"/>
              </a:spcBef>
              <a:buClrTx/>
              <a:buSzTx/>
              <a:buFont typeface="+mj-lt"/>
              <a:buAutoNum type="arabicPeriod"/>
            </a:pPr>
            <a:r>
              <a:rPr lang="en-US" sz="740" smtClean="0">
                <a:latin typeface="微软雅黑" panose="020B0503020204020204" charset="-122"/>
                <a:ea typeface="微软雅黑" panose="020B0503020204020204" charset="-122"/>
                <a:cs typeface="微软雅黑" panose="020B0503020204020204" charset="-122"/>
                <a:sym typeface="+mn-ea"/>
              </a:rPr>
              <a:t>Automatic loading and unloading</a:t>
            </a:r>
            <a:endParaRPr lang="en-US" sz="740" smtClean="0">
              <a:latin typeface="微软雅黑" panose="020B0503020204020204" charset="-122"/>
              <a:ea typeface="微软雅黑" panose="020B0503020204020204" charset="-122"/>
              <a:cs typeface="微软雅黑" panose="020B0503020204020204" charset="-122"/>
              <a:sym typeface="+mn-ea"/>
            </a:endParaRPr>
          </a:p>
          <a:p>
            <a:pPr algn="l">
              <a:lnSpc>
                <a:spcPct val="150000"/>
              </a:lnSpc>
              <a:spcBef>
                <a:spcPts val="0"/>
              </a:spcBef>
              <a:buClrTx/>
              <a:buSzTx/>
              <a:buFont typeface="+mj-lt"/>
              <a:buAutoNum type="arabicPeriod"/>
            </a:pPr>
            <a:r>
              <a:rPr lang="en-US" sz="740" smtClean="0">
                <a:latin typeface="微软雅黑" panose="020B0503020204020204" charset="-122"/>
                <a:ea typeface="微软雅黑" panose="020B0503020204020204" charset="-122"/>
                <a:cs typeface="微软雅黑" panose="020B0503020204020204" charset="-122"/>
                <a:sym typeface="+mn-ea"/>
              </a:rPr>
              <a:t>Data is uploaded to MES in real time</a:t>
            </a:r>
            <a:endParaRPr lang="en-US" sz="740" smtClean="0">
              <a:latin typeface="微软雅黑" panose="020B0503020204020204" charset="-122"/>
              <a:ea typeface="微软雅黑" panose="020B0503020204020204" charset="-122"/>
              <a:cs typeface="微软雅黑" panose="020B0503020204020204" charset="-122"/>
              <a:sym typeface="+mn-ea"/>
            </a:endParaRPr>
          </a:p>
          <a:p>
            <a:pPr algn="l">
              <a:lnSpc>
                <a:spcPct val="150000"/>
              </a:lnSpc>
              <a:spcBef>
                <a:spcPts val="0"/>
              </a:spcBef>
              <a:buClrTx/>
              <a:buSzTx/>
              <a:buFont typeface="+mj-lt"/>
              <a:buAutoNum type="arabicPeriod"/>
            </a:pPr>
            <a:r>
              <a:rPr lang="en-US" sz="740" smtClean="0">
                <a:solidFill>
                  <a:schemeClr val="tx1"/>
                </a:solidFill>
                <a:latin typeface="微软雅黑" panose="020B0503020204020204" charset="-122"/>
                <a:ea typeface="微软雅黑" panose="020B0503020204020204" charset="-122"/>
                <a:cs typeface="微软雅黑" panose="020B0503020204020204" charset="-122"/>
                <a:sym typeface="+mn-ea"/>
              </a:rPr>
              <a:t>Compatible with a wide range of product types, the</a:t>
            </a:r>
            <a:endParaRPr lang="en-US" sz="740" smtClean="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spcBef>
                <a:spcPts val="0"/>
              </a:spcBef>
              <a:buClrTx/>
              <a:buSzTx/>
              <a:buFont typeface="+mj-lt"/>
              <a:buAutoNum type="arabicPeriod"/>
            </a:pPr>
            <a:r>
              <a:rPr lang="en-US" sz="740" smtClean="0">
                <a:solidFill>
                  <a:schemeClr val="tx1"/>
                </a:solidFill>
                <a:latin typeface="微软雅黑" panose="020B0503020204020204" charset="-122"/>
                <a:ea typeface="微软雅黑" panose="020B0503020204020204" charset="-122"/>
                <a:cs typeface="微软雅黑" panose="020B0503020204020204" charset="-122"/>
                <a:sym typeface="+mn-ea"/>
              </a:rPr>
              <a:t>Multi-camera, multi-station inspection </a:t>
            </a:r>
            <a:endParaRPr lang="en-US" sz="740" smtClean="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lnSpc>
                <a:spcPct val="150000"/>
              </a:lnSpc>
              <a:spcBef>
                <a:spcPts val="0"/>
              </a:spcBef>
              <a:buClrTx/>
              <a:buSzTx/>
              <a:buFont typeface="+mj-lt"/>
              <a:buNone/>
            </a:pPr>
            <a:r>
              <a:rPr lang="en-US" sz="740" smtClean="0">
                <a:solidFill>
                  <a:schemeClr val="tx1"/>
                </a:solidFill>
                <a:latin typeface="微软雅黑" panose="020B0503020204020204" charset="-122"/>
                <a:ea typeface="微软雅黑" panose="020B0503020204020204" charset="-122"/>
                <a:cs typeface="微软雅黑" panose="020B0503020204020204" charset="-122"/>
                <a:sym typeface="+mn-ea"/>
              </a:rPr>
              <a:t>5. Unique AI recognition algorithm is more stable than traditional algorithms.</a:t>
            </a:r>
            <a:endParaRPr lang="en-US" sz="740" smtClean="0">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spcBef>
                <a:spcPts val="0"/>
              </a:spcBef>
              <a:spcAft>
                <a:spcPts val="0"/>
              </a:spcAft>
              <a:buClrTx/>
              <a:buSzTx/>
              <a:buFont typeface="Arial" panose="020B0604020202020204" pitchFamily="34" charset="0"/>
              <a:buBlip>
                <a:blip r:embed="rId4"/>
              </a:buBlip>
            </a:pPr>
            <a:endParaRPr lang="en-US" sz="740" smtClean="0">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endParaRPr lang="en-US" altLang="zh-CN" sz="74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6" name="ïṡḷïḑé"/>
          <p:cNvSpPr/>
          <p:nvPr>
            <p:custDataLst>
              <p:tags r:id="rId28"/>
            </p:custDataLst>
          </p:nvPr>
        </p:nvSpPr>
        <p:spPr>
          <a:xfrm flipH="1">
            <a:off x="6558915" y="3903345"/>
            <a:ext cx="1012825" cy="19685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lstStyle/>
          <a:p>
            <a:pPr algn="ctr"/>
            <a:r>
              <a:rPr kumimoji="1" lang="et-EE" altLang="zh-CN" sz="800" b="1" smtClean="0">
                <a:solidFill>
                  <a:srgbClr val="FFFFFF"/>
                </a:solidFill>
              </a:rPr>
              <a:t>product features</a:t>
            </a:r>
            <a:endParaRPr kumimoji="1" lang="et-EE" altLang="zh-CN" sz="800" b="1" dirty="0" smtClean="0">
              <a:solidFill>
                <a:srgbClr val="FFFFFF"/>
              </a:solidFill>
            </a:endParaRPr>
          </a:p>
        </p:txBody>
      </p:sp>
      <p:sp>
        <p:nvSpPr>
          <p:cNvPr id="42" name="图形 31"/>
          <p:cNvSpPr/>
          <p:nvPr>
            <p:custDataLst>
              <p:tags r:id="rId29"/>
            </p:custDataLst>
          </p:nvPr>
        </p:nvSpPr>
        <p:spPr>
          <a:xfrm rot="10800000">
            <a:off x="6488430" y="103441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4" name="文本框 43"/>
          <p:cNvSpPr txBox="1"/>
          <p:nvPr>
            <p:custDataLst>
              <p:tags r:id="rId30"/>
            </p:custDataLst>
          </p:nvPr>
        </p:nvSpPr>
        <p:spPr>
          <a:xfrm>
            <a:off x="6966585" y="3335020"/>
            <a:ext cx="824230" cy="229870"/>
          </a:xfrm>
          <a:prstGeom prst="rect">
            <a:avLst/>
          </a:prstGeom>
          <a:noFill/>
        </p:spPr>
        <p:txBody>
          <a:bodyPr wrap="square" rtlCol="0" anchor="t"/>
          <a:lstStyle/>
          <a:p>
            <a:pPr algn="l">
              <a:buClrTx/>
              <a:buSzTx/>
              <a:buFontTx/>
            </a:pPr>
            <a:r>
              <a:rPr lang="et-EE" altLang="zh-CN" sz="600" b="1" smtClean="0">
                <a:sym typeface="+mn-ea"/>
              </a:rPr>
              <a:t>Fewer terminals</a:t>
            </a:r>
            <a:endParaRPr lang="et-EE" altLang="zh-CN" sz="600" b="1" smtClean="0">
              <a:sym typeface="+mn-ea"/>
            </a:endParaRPr>
          </a:p>
        </p:txBody>
      </p:sp>
      <p:sp>
        <p:nvSpPr>
          <p:cNvPr id="50" name="文本框 49"/>
          <p:cNvSpPr txBox="1"/>
          <p:nvPr>
            <p:custDataLst>
              <p:tags r:id="rId31"/>
            </p:custDataLst>
          </p:nvPr>
        </p:nvSpPr>
        <p:spPr>
          <a:xfrm>
            <a:off x="7897495" y="3335020"/>
            <a:ext cx="953135" cy="229870"/>
          </a:xfrm>
          <a:prstGeom prst="rect">
            <a:avLst/>
          </a:prstGeom>
          <a:noFill/>
        </p:spPr>
        <p:txBody>
          <a:bodyPr wrap="square" rtlCol="0" anchor="t">
            <a:noAutofit/>
          </a:bodyPr>
          <a:lstStyle/>
          <a:p>
            <a:pPr lvl="0" algn="l">
              <a:buClrTx/>
              <a:buSzTx/>
              <a:buFontTx/>
            </a:pPr>
            <a:r>
              <a:rPr lang="et-EE" altLang="zh-CN" sz="600" b="1" smtClean="0">
                <a:sym typeface="+mn-ea"/>
              </a:rPr>
              <a:t>Skewed terminals</a:t>
            </a:r>
            <a:endParaRPr lang="et-EE" altLang="zh-CN" sz="600" b="1" smtClean="0">
              <a:sym typeface="+mn-ea"/>
            </a:endParaRPr>
          </a:p>
        </p:txBody>
      </p:sp>
      <p:grpSp>
        <p:nvGrpSpPr>
          <p:cNvPr id="51" name="组合 50"/>
          <p:cNvGrpSpPr/>
          <p:nvPr/>
        </p:nvGrpSpPr>
        <p:grpSpPr>
          <a:xfrm>
            <a:off x="6882765" y="2473325"/>
            <a:ext cx="3950335" cy="867410"/>
            <a:chOff x="10575" y="3895"/>
            <a:chExt cx="6432" cy="1412"/>
          </a:xfrm>
        </p:grpSpPr>
        <p:pic>
          <p:nvPicPr>
            <p:cNvPr id="52" name="图片 4"/>
            <p:cNvPicPr>
              <a:picLocks noChangeAspect="1"/>
            </p:cNvPicPr>
            <p:nvPr>
              <p:custDataLst>
                <p:tags r:id="rId32"/>
              </p:custDataLst>
            </p:nvPr>
          </p:nvPicPr>
          <p:blipFill>
            <a:blip r:embed="rId33" cstate="screen"/>
            <a:stretch>
              <a:fillRect/>
            </a:stretch>
          </p:blipFill>
          <p:spPr>
            <a:xfrm>
              <a:off x="10575" y="3905"/>
              <a:ext cx="1399" cy="1373"/>
            </a:xfrm>
            <a:prstGeom prst="roundRect">
              <a:avLst>
                <a:gd name="adj" fmla="val 7507"/>
              </a:avLst>
            </a:prstGeom>
          </p:spPr>
        </p:pic>
        <p:pic>
          <p:nvPicPr>
            <p:cNvPr id="98" name="图片 10"/>
            <p:cNvPicPr>
              <a:picLocks noChangeAspect="1"/>
            </p:cNvPicPr>
            <p:nvPr>
              <p:custDataLst>
                <p:tags r:id="rId34"/>
              </p:custDataLst>
            </p:nvPr>
          </p:nvPicPr>
          <p:blipFill>
            <a:blip r:embed="rId35" cstate="screen"/>
            <a:srcRect/>
            <a:stretch>
              <a:fillRect/>
            </a:stretch>
          </p:blipFill>
          <p:spPr>
            <a:xfrm>
              <a:off x="12227" y="3895"/>
              <a:ext cx="1422" cy="1413"/>
            </a:xfrm>
            <a:prstGeom prst="roundRect">
              <a:avLst>
                <a:gd name="adj" fmla="val 8976"/>
              </a:avLst>
            </a:prstGeom>
          </p:spPr>
        </p:pic>
        <p:pic>
          <p:nvPicPr>
            <p:cNvPr id="53" name="图片 14"/>
            <p:cNvPicPr>
              <a:picLocks noChangeAspect="1"/>
            </p:cNvPicPr>
            <p:nvPr>
              <p:custDataLst>
                <p:tags r:id="rId36"/>
              </p:custDataLst>
            </p:nvPr>
          </p:nvPicPr>
          <p:blipFill>
            <a:blip r:embed="rId37" cstate="screen"/>
            <a:stretch>
              <a:fillRect/>
            </a:stretch>
          </p:blipFill>
          <p:spPr>
            <a:xfrm>
              <a:off x="13939" y="3911"/>
              <a:ext cx="1394" cy="1350"/>
            </a:xfrm>
            <a:prstGeom prst="roundRect">
              <a:avLst>
                <a:gd name="adj" fmla="val 10455"/>
              </a:avLst>
            </a:prstGeom>
          </p:spPr>
        </p:pic>
        <p:pic>
          <p:nvPicPr>
            <p:cNvPr id="55" name="图片 19"/>
            <p:cNvPicPr>
              <a:picLocks noChangeAspect="1"/>
            </p:cNvPicPr>
            <p:nvPr>
              <p:custDataLst>
                <p:tags r:id="rId38"/>
              </p:custDataLst>
            </p:nvPr>
          </p:nvPicPr>
          <p:blipFill>
            <a:blip r:embed="rId39" cstate="screen"/>
            <a:srcRect/>
            <a:stretch>
              <a:fillRect/>
            </a:stretch>
          </p:blipFill>
          <p:spPr>
            <a:xfrm>
              <a:off x="15587" y="3910"/>
              <a:ext cx="1421" cy="1368"/>
            </a:xfrm>
            <a:prstGeom prst="roundRect">
              <a:avLst>
                <a:gd name="adj" fmla="val 9320"/>
              </a:avLst>
            </a:prstGeom>
          </p:spPr>
        </p:pic>
      </p:grpSp>
      <p:sp>
        <p:nvSpPr>
          <p:cNvPr id="56" name="文本框 55"/>
          <p:cNvSpPr txBox="1"/>
          <p:nvPr>
            <p:custDataLst>
              <p:tags r:id="rId40"/>
            </p:custDataLst>
          </p:nvPr>
        </p:nvSpPr>
        <p:spPr>
          <a:xfrm>
            <a:off x="9131935" y="3344545"/>
            <a:ext cx="537210" cy="229870"/>
          </a:xfrm>
          <a:prstGeom prst="rect">
            <a:avLst/>
          </a:prstGeom>
          <a:noFill/>
        </p:spPr>
        <p:txBody>
          <a:bodyPr wrap="square" rtlCol="0" anchor="t">
            <a:normAutofit lnSpcReduction="20000"/>
          </a:bodyPr>
          <a:lstStyle/>
          <a:p>
            <a:pPr algn="l">
              <a:buClrTx/>
              <a:buSzTx/>
              <a:buFontTx/>
            </a:pPr>
            <a:r>
              <a:rPr lang="et-EE" altLang="zh-CN" sz="600" b="1" smtClean="0">
                <a:sym typeface="+mn-ea"/>
              </a:rPr>
              <a:t>Bad PCB</a:t>
            </a:r>
            <a:endParaRPr lang="et-EE" altLang="zh-CN" sz="600" b="1" smtClean="0">
              <a:sym typeface="+mn-ea"/>
            </a:endParaRPr>
          </a:p>
        </p:txBody>
      </p:sp>
      <p:sp>
        <p:nvSpPr>
          <p:cNvPr id="58" name="文本框 57"/>
          <p:cNvSpPr txBox="1"/>
          <p:nvPr>
            <p:custDataLst>
              <p:tags r:id="rId41"/>
            </p:custDataLst>
          </p:nvPr>
        </p:nvSpPr>
        <p:spPr>
          <a:xfrm>
            <a:off x="9961245" y="3352165"/>
            <a:ext cx="1113790" cy="229870"/>
          </a:xfrm>
          <a:prstGeom prst="rect">
            <a:avLst/>
          </a:prstGeom>
          <a:noFill/>
        </p:spPr>
        <p:txBody>
          <a:bodyPr wrap="square" rtlCol="0" anchor="t"/>
          <a:lstStyle/>
          <a:p>
            <a:r>
              <a:rPr lang="et-EE" altLang="zh-CN" sz="600" b="1" smtClean="0">
                <a:sym typeface="+mn-ea"/>
              </a:rPr>
              <a:t>Poor sealing of edges</a:t>
            </a:r>
            <a:endParaRPr lang="et-EE" altLang="zh-CN" sz="600" b="1" smtClean="0">
              <a:sym typeface="+mn-ea"/>
            </a:endParaRPr>
          </a:p>
        </p:txBody>
      </p:sp>
      <p:sp>
        <p:nvSpPr>
          <p:cNvPr id="3" name="矩形 2"/>
          <p:cNvSpPr/>
          <p:nvPr>
            <p:custDataLst>
              <p:tags r:id="rId42"/>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6" name="文本框 5"/>
          <p:cNvSpPr txBox="1"/>
          <p:nvPr>
            <p:custDataLst>
              <p:tags r:id="rId43"/>
            </p:custDataLst>
          </p:nvPr>
        </p:nvSpPr>
        <p:spPr>
          <a:xfrm>
            <a:off x="490220" y="416560"/>
            <a:ext cx="5239385" cy="499110"/>
          </a:xfrm>
          <a:prstGeom prst="rect">
            <a:avLst/>
          </a:prstGeom>
          <a:noFill/>
        </p:spPr>
        <p:txBody>
          <a:bodyPr wrap="square" rtlCol="0">
            <a:noAutofit/>
          </a:bodyPr>
          <a:lstStyle/>
          <a:p>
            <a:pPr algn="l"/>
            <a:r>
              <a:rPr lang="et-EE" altLang="zh-CN" sz="2400" b="1" smtClean="0">
                <a:solidFill>
                  <a:srgbClr val="064398"/>
                </a:solidFill>
                <a:latin typeface="微软雅黑" panose="020B0503020204020204" charset="-122"/>
                <a:ea typeface="微软雅黑" panose="020B0503020204020204" charset="-122"/>
                <a:sym typeface="+mn-ea"/>
              </a:rPr>
              <a:t>AI Intelligent Visual Inspection</a:t>
            </a:r>
            <a:endParaRPr lang="et-EE" altLang="zh-CN" sz="2400" b="1" smtClean="0">
              <a:solidFill>
                <a:srgbClr val="064398"/>
              </a:solidFill>
              <a:latin typeface="微软雅黑" panose="020B0503020204020204" charset="-122"/>
              <a:ea typeface="微软雅黑" panose="020B0503020204020204" charset="-122"/>
              <a:sym typeface="+mn-ea"/>
            </a:endParaRPr>
          </a:p>
        </p:txBody>
      </p:sp>
      <p:sp>
        <p:nvSpPr>
          <p:cNvPr id="15" name="矩形 14"/>
          <p:cNvSpPr/>
          <p:nvPr>
            <p:custDataLst>
              <p:tags r:id="rId44"/>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38" name="图片 37" descr="C:\Users\Administrator\Desktop\参数设置.png参数设置"/>
          <p:cNvPicPr>
            <a:picLocks noChangeAspect="1"/>
          </p:cNvPicPr>
          <p:nvPr>
            <p:custDataLst>
              <p:tags r:id="rId45"/>
            </p:custDataLst>
          </p:nvPr>
        </p:nvPicPr>
        <p:blipFill>
          <a:blip r:embed="rId46" cstate="screen"/>
          <a:srcRect/>
          <a:stretch>
            <a:fillRect/>
          </a:stretch>
        </p:blipFill>
        <p:spPr>
          <a:xfrm>
            <a:off x="10197465" y="5620385"/>
            <a:ext cx="448945" cy="449580"/>
          </a:xfrm>
          <a:prstGeom prst="rect">
            <a:avLst/>
          </a:prstGeom>
        </p:spPr>
      </p:pic>
      <p:pic>
        <p:nvPicPr>
          <p:cNvPr id="40" name="图片 39" descr="C:\Users\Administrator\Desktop\参数设置.png参数设置"/>
          <p:cNvPicPr>
            <a:picLocks noChangeAspect="1"/>
          </p:cNvPicPr>
          <p:nvPr>
            <p:custDataLst>
              <p:tags r:id="rId47"/>
            </p:custDataLst>
          </p:nvPr>
        </p:nvPicPr>
        <p:blipFill>
          <a:blip r:embed="rId46" cstate="screen"/>
          <a:srcRect/>
          <a:stretch>
            <a:fillRect/>
          </a:stretch>
        </p:blipFill>
        <p:spPr>
          <a:xfrm>
            <a:off x="4474845" y="5616575"/>
            <a:ext cx="448945" cy="449580"/>
          </a:xfrm>
          <a:prstGeom prst="rect">
            <a:avLst/>
          </a:prstGeom>
        </p:spPr>
      </p:pic>
      <p:grpSp>
        <p:nvGrpSpPr>
          <p:cNvPr id="4" name="组合 3"/>
          <p:cNvGrpSpPr/>
          <p:nvPr/>
        </p:nvGrpSpPr>
        <p:grpSpPr>
          <a:xfrm>
            <a:off x="864235" y="2404110"/>
            <a:ext cx="4749800" cy="1184910"/>
            <a:chOff x="1361" y="3786"/>
            <a:chExt cx="7480" cy="1866"/>
          </a:xfrm>
        </p:grpSpPr>
        <p:sp>
          <p:nvSpPr>
            <p:cNvPr id="57" name="圆角矩形 56"/>
            <p:cNvSpPr/>
            <p:nvPr>
              <p:custDataLst>
                <p:tags r:id="rId48"/>
              </p:custDataLst>
            </p:nvPr>
          </p:nvSpPr>
          <p:spPr>
            <a:xfrm>
              <a:off x="1361" y="3786"/>
              <a:ext cx="7480" cy="1866"/>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文本框 26"/>
            <p:cNvSpPr txBox="1"/>
            <p:nvPr>
              <p:custDataLst>
                <p:tags r:id="rId49"/>
              </p:custDataLst>
            </p:nvPr>
          </p:nvSpPr>
          <p:spPr>
            <a:xfrm>
              <a:off x="7408" y="5108"/>
              <a:ext cx="942" cy="325"/>
            </a:xfrm>
            <a:prstGeom prst="rect">
              <a:avLst/>
            </a:prstGeom>
            <a:noFill/>
          </p:spPr>
          <p:txBody>
            <a:bodyPr wrap="square" rtlCol="0">
              <a:noAutofit/>
            </a:bodyPr>
            <a:lstStyle/>
            <a:p>
              <a:r>
                <a:rPr lang="et-EE" altLang="zh-CN" sz="680" b="1" smtClean="0"/>
                <a:t>Scratches</a:t>
              </a:r>
              <a:endParaRPr lang="et-EE" altLang="zh-CN" sz="680" b="1" smtClean="0"/>
            </a:p>
          </p:txBody>
        </p:sp>
        <p:sp>
          <p:nvSpPr>
            <p:cNvPr id="41" name="文本框 40"/>
            <p:cNvSpPr txBox="1"/>
            <p:nvPr>
              <p:custDataLst>
                <p:tags r:id="rId50"/>
              </p:custDataLst>
            </p:nvPr>
          </p:nvSpPr>
          <p:spPr>
            <a:xfrm>
              <a:off x="2157" y="5108"/>
              <a:ext cx="739" cy="315"/>
            </a:xfrm>
            <a:prstGeom prst="rect">
              <a:avLst/>
            </a:prstGeom>
            <a:noFill/>
          </p:spPr>
          <p:txBody>
            <a:bodyPr wrap="square" rtlCol="0">
              <a:normAutofit/>
            </a:bodyPr>
            <a:lstStyle/>
            <a:p>
              <a:r>
                <a:rPr lang="et-EE" altLang="zh-CN" sz="650" b="1" smtClean="0"/>
                <a:t>Dirty</a:t>
              </a:r>
              <a:endParaRPr lang="et-EE" altLang="zh-CN" sz="650" b="1" smtClean="0"/>
            </a:p>
          </p:txBody>
        </p:sp>
        <p:pic>
          <p:nvPicPr>
            <p:cNvPr id="29" name="图片 28"/>
            <p:cNvPicPr>
              <a:picLocks noChangeAspect="1"/>
            </p:cNvPicPr>
            <p:nvPr>
              <p:custDataLst>
                <p:tags r:id="rId51"/>
              </p:custDataLst>
            </p:nvPr>
          </p:nvPicPr>
          <p:blipFill>
            <a:blip r:embed="rId52" cstate="screen"/>
            <a:stretch>
              <a:fillRect/>
            </a:stretch>
          </p:blipFill>
          <p:spPr>
            <a:xfrm>
              <a:off x="1589" y="3910"/>
              <a:ext cx="1732" cy="1157"/>
            </a:xfrm>
            <a:prstGeom prst="rect">
              <a:avLst/>
            </a:prstGeom>
          </p:spPr>
        </p:pic>
        <p:pic>
          <p:nvPicPr>
            <p:cNvPr id="30" name="图片 29"/>
            <p:cNvPicPr>
              <a:picLocks noChangeAspect="1"/>
            </p:cNvPicPr>
            <p:nvPr>
              <p:custDataLst>
                <p:tags r:id="rId53"/>
              </p:custDataLst>
            </p:nvPr>
          </p:nvPicPr>
          <p:blipFill>
            <a:blip r:embed="rId54" cstate="screen"/>
            <a:stretch>
              <a:fillRect/>
            </a:stretch>
          </p:blipFill>
          <p:spPr>
            <a:xfrm>
              <a:off x="7128" y="3895"/>
              <a:ext cx="1594" cy="1157"/>
            </a:xfrm>
            <a:prstGeom prst="rect">
              <a:avLst/>
            </a:prstGeom>
          </p:spPr>
        </p:pic>
        <p:pic>
          <p:nvPicPr>
            <p:cNvPr id="31" name="图片 30"/>
            <p:cNvPicPr>
              <a:picLocks noChangeAspect="1"/>
            </p:cNvPicPr>
            <p:nvPr>
              <p:custDataLst>
                <p:tags r:id="rId55"/>
              </p:custDataLst>
            </p:nvPr>
          </p:nvPicPr>
          <p:blipFill>
            <a:blip r:embed="rId56" cstate="screen"/>
            <a:stretch>
              <a:fillRect/>
            </a:stretch>
          </p:blipFill>
          <p:spPr>
            <a:xfrm>
              <a:off x="3408" y="3911"/>
              <a:ext cx="1744" cy="1157"/>
            </a:xfrm>
            <a:prstGeom prst="rect">
              <a:avLst/>
            </a:prstGeom>
          </p:spPr>
        </p:pic>
        <p:sp>
          <p:nvSpPr>
            <p:cNvPr id="32" name="文本框 31"/>
            <p:cNvSpPr txBox="1"/>
            <p:nvPr>
              <p:custDataLst>
                <p:tags r:id="rId57"/>
              </p:custDataLst>
            </p:nvPr>
          </p:nvSpPr>
          <p:spPr>
            <a:xfrm>
              <a:off x="3658" y="5108"/>
              <a:ext cx="1470" cy="337"/>
            </a:xfrm>
            <a:prstGeom prst="rect">
              <a:avLst/>
            </a:prstGeom>
            <a:noFill/>
          </p:spPr>
          <p:txBody>
            <a:bodyPr wrap="square" rtlCol="0">
              <a:noAutofit/>
            </a:bodyPr>
            <a:lstStyle/>
            <a:p>
              <a:r>
                <a:rPr lang="et-EE" altLang="zh-CN" sz="600" b="1" smtClean="0"/>
                <a:t>White spots</a:t>
              </a:r>
              <a:endParaRPr lang="et-EE" altLang="zh-CN" sz="600" b="1" smtClean="0"/>
            </a:p>
          </p:txBody>
        </p:sp>
        <p:pic>
          <p:nvPicPr>
            <p:cNvPr id="33" name="图片 32"/>
            <p:cNvPicPr>
              <a:picLocks noChangeAspect="1"/>
            </p:cNvPicPr>
            <p:nvPr>
              <p:custDataLst>
                <p:tags r:id="rId58"/>
              </p:custDataLst>
            </p:nvPr>
          </p:nvPicPr>
          <p:blipFill>
            <a:blip r:embed="rId59" cstate="screen"/>
            <a:stretch>
              <a:fillRect/>
            </a:stretch>
          </p:blipFill>
          <p:spPr>
            <a:xfrm>
              <a:off x="5375" y="3910"/>
              <a:ext cx="1672" cy="1157"/>
            </a:xfrm>
            <a:prstGeom prst="rect">
              <a:avLst/>
            </a:prstGeom>
          </p:spPr>
        </p:pic>
        <p:sp>
          <p:nvSpPr>
            <p:cNvPr id="34" name="文本框 33"/>
            <p:cNvSpPr txBox="1"/>
            <p:nvPr>
              <p:custDataLst>
                <p:tags r:id="rId60"/>
              </p:custDataLst>
            </p:nvPr>
          </p:nvSpPr>
          <p:spPr>
            <a:xfrm>
              <a:off x="5600" y="5108"/>
              <a:ext cx="1440" cy="325"/>
            </a:xfrm>
            <a:prstGeom prst="rect">
              <a:avLst/>
            </a:prstGeom>
            <a:noFill/>
          </p:spPr>
          <p:txBody>
            <a:bodyPr wrap="square" rtlCol="0">
              <a:noAutofit/>
            </a:bodyPr>
            <a:lstStyle/>
            <a:p>
              <a:r>
                <a:rPr lang="et-EE" altLang="zh-CN" sz="680" b="1" smtClean="0"/>
                <a:t>Leak plating</a:t>
              </a:r>
              <a:endParaRPr lang="et-EE" altLang="zh-CN" sz="680" b="1" smtClean="0"/>
            </a:p>
          </p:txBody>
        </p:sp>
      </p:grpSp>
      <p:pic>
        <p:nvPicPr>
          <p:cNvPr id="5" name="图片 4" descr="OK海迪斯logo"/>
          <p:cNvPicPr>
            <a:picLocks noChangeAspect="1"/>
          </p:cNvPicPr>
          <p:nvPr/>
        </p:nvPicPr>
        <p:blipFill>
          <a:blip r:embed="rId61"/>
          <a:stretch>
            <a:fillRect/>
          </a:stretch>
        </p:blipFill>
        <p:spPr>
          <a:xfrm>
            <a:off x="10748010" y="302895"/>
            <a:ext cx="777240" cy="202565"/>
          </a:xfrm>
          <a:prstGeom prst="rect">
            <a:avLst/>
          </a:prstGeom>
        </p:spPr>
      </p:pic>
    </p:spTree>
    <p:custDataLst>
      <p:tags r:id="rId6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0" y="0"/>
            <a:ext cx="12188825" cy="6858000"/>
          </a:xfrm>
          <a:prstGeom prst="rect">
            <a:avLst/>
          </a:prstGeom>
          <a:gradFill>
            <a:gsLst>
              <a:gs pos="0">
                <a:srgbClr val="064398">
                  <a:alpha val="43000"/>
                </a:srgbClr>
              </a:gs>
              <a:gs pos="100000">
                <a:srgbClr val="238F76">
                  <a:alpha val="36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3232332"/>
          <p:cNvPicPr>
            <a:picLocks noChangeAspect="1"/>
          </p:cNvPicPr>
          <p:nvPr>
            <p:custDataLst>
              <p:tags r:id="rId2"/>
            </p:custDataLst>
          </p:nvPr>
        </p:nvPicPr>
        <p:blipFill>
          <a:blip r:embed="rId3"/>
          <a:stretch>
            <a:fillRect/>
          </a:stretch>
        </p:blipFill>
        <p:spPr>
          <a:xfrm>
            <a:off x="0" y="-25400"/>
            <a:ext cx="12192000" cy="6858000"/>
          </a:xfrm>
          <a:prstGeom prst="rect">
            <a:avLst/>
          </a:prstGeom>
        </p:spPr>
      </p:pic>
      <p:sp>
        <p:nvSpPr>
          <p:cNvPr id="10" name="矩形 9"/>
          <p:cNvSpPr/>
          <p:nvPr>
            <p:custDataLst>
              <p:tags r:id="rId4"/>
            </p:custDataLst>
          </p:nvPr>
        </p:nvSpPr>
        <p:spPr>
          <a:xfrm>
            <a:off x="-635" y="-25400"/>
            <a:ext cx="12189460" cy="6858000"/>
          </a:xfrm>
          <a:prstGeom prst="rect">
            <a:avLst/>
          </a:prstGeom>
          <a:gradFill>
            <a:gsLst>
              <a:gs pos="0">
                <a:srgbClr val="064398">
                  <a:alpha val="89000"/>
                </a:srgbClr>
              </a:gs>
              <a:gs pos="100000">
                <a:srgbClr val="238F76">
                  <a:alpha val="0"/>
                </a:srgbClr>
              </a:gs>
            </a:gsLst>
            <a:lin ang="20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9" name="矩形 8"/>
          <p:cNvSpPr/>
          <p:nvPr>
            <p:custDataLst>
              <p:tags r:id="rId5"/>
            </p:custDataLst>
          </p:nvPr>
        </p:nvSpPr>
        <p:spPr>
          <a:xfrm>
            <a:off x="413385" y="-25400"/>
            <a:ext cx="4953000" cy="6882765"/>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7" name="文本框 6"/>
          <p:cNvSpPr txBox="1"/>
          <p:nvPr>
            <p:custDataLst>
              <p:tags r:id="rId6"/>
            </p:custDataLst>
          </p:nvPr>
        </p:nvSpPr>
        <p:spPr>
          <a:xfrm>
            <a:off x="795655" y="600075"/>
            <a:ext cx="4507230" cy="499110"/>
          </a:xfrm>
          <a:prstGeom prst="rect">
            <a:avLst/>
          </a:prstGeom>
          <a:noFill/>
        </p:spPr>
        <p:txBody>
          <a:bodyPr wrap="square" rtlCol="0">
            <a:noAutofit/>
          </a:bodyPr>
          <a:lstStyle/>
          <a:p>
            <a:r>
              <a:rPr lang="et-EE" altLang="zh-CN" sz="3200" b="1" smtClean="0">
                <a:solidFill>
                  <a:schemeClr val="bg1"/>
                </a:solidFill>
                <a:latin typeface="微软雅黑" panose="020B0503020204020204" charset="-122"/>
                <a:ea typeface="微软雅黑" panose="020B0503020204020204" charset="-122"/>
                <a:cs typeface="微软雅黑" panose="020B0503020204020204" charset="-122"/>
              </a:rPr>
              <a:t>3D Visual Inspection</a:t>
            </a:r>
            <a:endParaRPr lang="et-EE" altLang="zh-CN" sz="3200" b="1" smtClean="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custDataLst>
              <p:tags r:id="rId7"/>
            </p:custDataLst>
          </p:nvPr>
        </p:nvSpPr>
        <p:spPr>
          <a:xfrm>
            <a:off x="805180" y="1485900"/>
            <a:ext cx="3905885" cy="1706880"/>
          </a:xfrm>
          <a:prstGeom prst="rect">
            <a:avLst/>
          </a:prstGeom>
          <a:noFill/>
        </p:spPr>
        <p:txBody>
          <a:bodyPr wrap="square" rtlCol="0">
            <a:normAutofit/>
          </a:bodyPr>
          <a:lstStyle/>
          <a:p>
            <a:pPr algn="just">
              <a:lnSpc>
                <a:spcPct val="140000"/>
              </a:lnSpc>
              <a:spcBef>
                <a:spcPts val="0"/>
              </a:spcBef>
              <a:spcAft>
                <a:spcPts val="0"/>
              </a:spcAft>
            </a:pPr>
            <a:r>
              <a:rPr lang="en-US" sz="805">
                <a:solidFill>
                  <a:srgbClr val="FF0000"/>
                </a:solidFill>
                <a:latin typeface="微软雅黑 Light" panose="020B0502040204020203" charset="-122"/>
                <a:ea typeface="微软雅黑 Light" panose="020B0502040204020203" charset="-122"/>
                <a:cs typeface="微软雅黑 Light" panose="020B0502040204020203" charset="-122"/>
              </a:rPr>
              <a:t>       </a:t>
            </a:r>
            <a:r>
              <a:rPr lang="en-US" sz="805" smtClean="0">
                <a:solidFill>
                  <a:schemeClr val="bg1"/>
                </a:solidFill>
                <a:latin typeface="微软雅黑 Light" panose="020B0502040204020203" charset="-122"/>
                <a:ea typeface="微软雅黑 Light" panose="020B0502040204020203" charset="-122"/>
                <a:cs typeface="微软雅黑 Light" panose="020B0502040204020203" charset="-122"/>
                <a:sym typeface="+mn-ea"/>
              </a:rPr>
              <a:t>3D vision inspection system can realize three-dimensional stereo imaging, by obtaining the XYZ coordinate information of the object to be measured, obtaining its height, volume, cross-section area and other information, solving the application needs of the product to be measured in the direction of height, can realize the product height measurement, flatness measurement, segmentation measurement, size measurement, 3D guidance and other functions, which are widely used in the automotive, electronics, lithium-ion battery, medical and other industries.</a:t>
            </a:r>
            <a:endParaRPr lang="zh-CN" sz="805">
              <a:solidFill>
                <a:schemeClr val="bg1"/>
              </a:solidFill>
              <a:latin typeface="微软雅黑 Light" panose="020B0502040204020203" charset="-122"/>
              <a:ea typeface="微软雅黑 Light" panose="020B0502040204020203" charset="-122"/>
              <a:cs typeface="微软雅黑 Light" panose="020B0502040204020203" charset="-122"/>
              <a:sym typeface="+mn-ea"/>
            </a:endParaRPr>
          </a:p>
        </p:txBody>
      </p:sp>
      <p:grpSp>
        <p:nvGrpSpPr>
          <p:cNvPr id="20" name="组合 19"/>
          <p:cNvGrpSpPr/>
          <p:nvPr/>
        </p:nvGrpSpPr>
        <p:grpSpPr>
          <a:xfrm>
            <a:off x="1038860" y="4728210"/>
            <a:ext cx="4335780" cy="1113155"/>
            <a:chOff x="1636" y="7446"/>
            <a:chExt cx="6828" cy="1753"/>
          </a:xfrm>
        </p:grpSpPr>
        <p:sp>
          <p:nvSpPr>
            <p:cNvPr id="17" name="文本框 16"/>
            <p:cNvSpPr txBox="1"/>
            <p:nvPr>
              <p:custDataLst>
                <p:tags r:id="rId8"/>
              </p:custDataLst>
            </p:nvPr>
          </p:nvSpPr>
          <p:spPr>
            <a:xfrm>
              <a:off x="2482" y="7663"/>
              <a:ext cx="1231" cy="410"/>
            </a:xfrm>
            <a:prstGeom prst="rect">
              <a:avLst/>
            </a:prstGeom>
            <a:noFill/>
          </p:spPr>
          <p:txBody>
            <a:bodyPr wrap="square" rtlCol="0">
              <a:normAutofit/>
            </a:bodyPr>
            <a:lstStyle/>
            <a:p>
              <a:r>
                <a:rPr lang="et-EE" altLang="zh-CN" sz="1100" smtClean="0">
                  <a:solidFill>
                    <a:schemeClr val="bg1"/>
                  </a:solidFill>
                  <a:latin typeface="微软雅黑" panose="020B0503020204020204" charset="-122"/>
                  <a:ea typeface="微软雅黑" panose="020B0503020204020204" charset="-122"/>
                  <a:cs typeface="微软雅黑" panose="020B0503020204020204" charset="-122"/>
                </a:rPr>
                <a:t>Efficient</a:t>
              </a:r>
              <a:endParaRPr lang="zh-CN" altLang="en-US" sz="11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9"/>
              </p:custDataLst>
            </p:nvPr>
          </p:nvSpPr>
          <p:spPr>
            <a:xfrm>
              <a:off x="2422" y="8627"/>
              <a:ext cx="2207" cy="410"/>
            </a:xfrm>
            <a:prstGeom prst="rect">
              <a:avLst/>
            </a:prstGeom>
            <a:noFill/>
          </p:spPr>
          <p:txBody>
            <a:bodyPr wrap="square" rtlCol="0">
              <a:noAutofit/>
            </a:bodyPr>
            <a:lstStyle/>
            <a:p>
              <a:r>
                <a:rPr lang="et-EE" altLang="zh-CN" sz="1000" smtClean="0">
                  <a:solidFill>
                    <a:schemeClr val="bg1"/>
                  </a:solidFill>
                  <a:latin typeface="微软雅黑" panose="020B0503020204020204" charset="-122"/>
                  <a:ea typeface="微软雅黑" panose="020B0503020204020204" charset="-122"/>
                </a:rPr>
                <a:t>Highly resistant to interference</a:t>
              </a:r>
              <a:endParaRPr lang="et-EE" altLang="zh-CN" sz="1000" smtClean="0">
                <a:solidFill>
                  <a:schemeClr val="bg1"/>
                </a:solidFill>
                <a:latin typeface="微软雅黑" panose="020B0503020204020204" charset="-122"/>
                <a:ea typeface="微软雅黑" panose="020B0503020204020204" charset="-122"/>
              </a:endParaRPr>
            </a:p>
          </p:txBody>
        </p:sp>
        <p:sp>
          <p:nvSpPr>
            <p:cNvPr id="19" name="文本框 18"/>
            <p:cNvSpPr txBox="1"/>
            <p:nvPr>
              <p:custDataLst>
                <p:tags r:id="rId10"/>
              </p:custDataLst>
            </p:nvPr>
          </p:nvSpPr>
          <p:spPr>
            <a:xfrm>
              <a:off x="5493" y="8642"/>
              <a:ext cx="2665" cy="410"/>
            </a:xfrm>
            <a:prstGeom prst="rect">
              <a:avLst/>
            </a:prstGeom>
            <a:noFill/>
          </p:spPr>
          <p:txBody>
            <a:bodyPr wrap="square" rtlCol="0">
              <a:normAutofit/>
            </a:bodyPr>
            <a:lstStyle/>
            <a:p>
              <a:r>
                <a:rPr lang="et-EE" altLang="zh-CN" sz="1100" smtClean="0">
                  <a:solidFill>
                    <a:schemeClr val="bg1"/>
                  </a:solidFill>
                  <a:latin typeface="微软雅黑" panose="020B0503020204020204" charset="-122"/>
                  <a:ea typeface="微软雅黑" panose="020B0503020204020204" charset="-122"/>
                </a:rPr>
                <a:t>High stability</a:t>
              </a:r>
              <a:endParaRPr lang="zh-CN" altLang="en-US" sz="1100">
                <a:solidFill>
                  <a:schemeClr val="bg1"/>
                </a:solidFill>
                <a:latin typeface="微软雅黑" panose="020B0503020204020204" charset="-122"/>
                <a:ea typeface="微软雅黑" panose="020B0503020204020204" charset="-122"/>
              </a:endParaRPr>
            </a:p>
          </p:txBody>
        </p:sp>
        <p:sp>
          <p:nvSpPr>
            <p:cNvPr id="31" name="文本框 30"/>
            <p:cNvSpPr txBox="1"/>
            <p:nvPr>
              <p:custDataLst>
                <p:tags r:id="rId11"/>
              </p:custDataLst>
            </p:nvPr>
          </p:nvSpPr>
          <p:spPr>
            <a:xfrm>
              <a:off x="5493" y="7663"/>
              <a:ext cx="2971" cy="410"/>
            </a:xfrm>
            <a:prstGeom prst="rect">
              <a:avLst/>
            </a:prstGeom>
            <a:noFill/>
          </p:spPr>
          <p:txBody>
            <a:bodyPr wrap="square" rtlCol="0">
              <a:normAutofit/>
            </a:bodyPr>
            <a:lstStyle/>
            <a:p>
              <a:r>
                <a:rPr lang="et-EE" altLang="zh-CN" sz="1100" smtClean="0">
                  <a:solidFill>
                    <a:schemeClr val="bg1"/>
                  </a:solidFill>
                  <a:latin typeface="微软雅黑" panose="020B0503020204020204" charset="-122"/>
                  <a:ea typeface="微软雅黑" panose="020B0503020204020204" charset="-122"/>
                </a:rPr>
                <a:t>High precision</a:t>
              </a:r>
              <a:endParaRPr lang="zh-CN" altLang="en-US" sz="1100">
                <a:solidFill>
                  <a:schemeClr val="bg1"/>
                </a:solidFill>
                <a:latin typeface="微软雅黑" panose="020B0503020204020204" charset="-122"/>
                <a:ea typeface="微软雅黑" panose="020B0503020204020204" charset="-122"/>
              </a:endParaRPr>
            </a:p>
          </p:txBody>
        </p:sp>
        <p:pic>
          <p:nvPicPr>
            <p:cNvPr id="32" name="图片 31" descr="AI-特点图标-17"/>
            <p:cNvPicPr>
              <a:picLocks noChangeAspect="1"/>
            </p:cNvPicPr>
            <p:nvPr>
              <p:custDataLst>
                <p:tags r:id="rId12"/>
              </p:custDataLst>
            </p:nvPr>
          </p:nvPicPr>
          <p:blipFill>
            <a:blip r:embed="rId13" cstate="screen"/>
            <a:stretch>
              <a:fillRect/>
            </a:stretch>
          </p:blipFill>
          <p:spPr>
            <a:xfrm>
              <a:off x="4802" y="8613"/>
              <a:ext cx="586" cy="586"/>
            </a:xfrm>
            <a:prstGeom prst="rect">
              <a:avLst/>
            </a:prstGeom>
          </p:spPr>
        </p:pic>
        <p:cxnSp>
          <p:nvCxnSpPr>
            <p:cNvPr id="33" name="直接连接符 32"/>
            <p:cNvCxnSpPr/>
            <p:nvPr>
              <p:custDataLst>
                <p:tags r:id="rId14"/>
              </p:custDataLst>
            </p:nvPr>
          </p:nvCxnSpPr>
          <p:spPr>
            <a:xfrm>
              <a:off x="4468" y="7589"/>
              <a:ext cx="0" cy="596"/>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34" name="直接连接符 33"/>
            <p:cNvCxnSpPr/>
            <p:nvPr>
              <p:custDataLst>
                <p:tags r:id="rId15"/>
              </p:custDataLst>
            </p:nvPr>
          </p:nvCxnSpPr>
          <p:spPr>
            <a:xfrm>
              <a:off x="4452" y="8627"/>
              <a:ext cx="0" cy="56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pic>
          <p:nvPicPr>
            <p:cNvPr id="35" name="图片 34" descr="3D-特点图标-04"/>
            <p:cNvPicPr>
              <a:picLocks noChangeAspect="1"/>
            </p:cNvPicPr>
            <p:nvPr>
              <p:custDataLst>
                <p:tags r:id="rId16"/>
              </p:custDataLst>
            </p:nvPr>
          </p:nvPicPr>
          <p:blipFill>
            <a:blip r:embed="rId17" cstate="screen"/>
            <a:stretch>
              <a:fillRect/>
            </a:stretch>
          </p:blipFill>
          <p:spPr>
            <a:xfrm>
              <a:off x="4822" y="7446"/>
              <a:ext cx="633" cy="679"/>
            </a:xfrm>
            <a:prstGeom prst="rect">
              <a:avLst/>
            </a:prstGeom>
          </p:spPr>
        </p:pic>
        <p:pic>
          <p:nvPicPr>
            <p:cNvPr id="36" name="图片 35" descr="3D-特点图标-02"/>
            <p:cNvPicPr>
              <a:picLocks noChangeAspect="1"/>
            </p:cNvPicPr>
            <p:nvPr>
              <p:custDataLst>
                <p:tags r:id="rId18"/>
              </p:custDataLst>
            </p:nvPr>
          </p:nvPicPr>
          <p:blipFill>
            <a:blip r:embed="rId19" cstate="screen"/>
            <a:stretch>
              <a:fillRect/>
            </a:stretch>
          </p:blipFill>
          <p:spPr>
            <a:xfrm>
              <a:off x="1636" y="7508"/>
              <a:ext cx="798" cy="587"/>
            </a:xfrm>
            <a:prstGeom prst="rect">
              <a:avLst/>
            </a:prstGeom>
          </p:spPr>
        </p:pic>
        <p:pic>
          <p:nvPicPr>
            <p:cNvPr id="37" name="图片 36" descr="3D-特点图标-03"/>
            <p:cNvPicPr>
              <a:picLocks noChangeAspect="1"/>
            </p:cNvPicPr>
            <p:nvPr>
              <p:custDataLst>
                <p:tags r:id="rId20"/>
              </p:custDataLst>
            </p:nvPr>
          </p:nvPicPr>
          <p:blipFill>
            <a:blip r:embed="rId21" cstate="screen"/>
            <a:stretch>
              <a:fillRect/>
            </a:stretch>
          </p:blipFill>
          <p:spPr>
            <a:xfrm>
              <a:off x="1664" y="8422"/>
              <a:ext cx="686" cy="769"/>
            </a:xfrm>
            <a:prstGeom prst="rect">
              <a:avLst/>
            </a:prstGeom>
          </p:spPr>
        </p:pic>
      </p:grpSp>
      <p:sp>
        <p:nvSpPr>
          <p:cNvPr id="12" name="文本框 11"/>
          <p:cNvSpPr txBox="1"/>
          <p:nvPr userDrawn="1">
            <p:custDataLst>
              <p:tags r:id="rId22"/>
            </p:custDataLst>
          </p:nvPr>
        </p:nvSpPr>
        <p:spPr>
          <a:xfrm>
            <a:off x="10433685" y="6504305"/>
            <a:ext cx="1244600" cy="213995"/>
          </a:xfrm>
          <a:prstGeom prst="rect">
            <a:avLst/>
          </a:prstGeom>
          <a:noFill/>
        </p:spPr>
        <p:txBody>
          <a:bodyPr wrap="square" rtlCol="0">
            <a:normAutofit/>
          </a:bodyPr>
          <a:lstStyle/>
          <a:p>
            <a:r>
              <a:rPr lang="zh-CN" altLang="en-US" sz="800">
                <a:solidFill>
                  <a:schemeClr val="bg1"/>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solidFill>
              <a:latin typeface="思源黑体 CN Light" panose="020B0300000000000000" charset="-122"/>
              <a:ea typeface="思源黑体 CN Light" panose="020B0300000000000000" charset="-122"/>
              <a:cs typeface="微软雅黑 Light" panose="020B0502040204020203" charset="-122"/>
            </a:endParaRPr>
          </a:p>
        </p:txBody>
      </p:sp>
      <p:sp>
        <p:nvSpPr>
          <p:cNvPr id="13" name="灯片编号占位符 1"/>
          <p:cNvSpPr>
            <a:spLocks noGrp="1"/>
          </p:cNvSpPr>
          <p:nvPr>
            <p:custDataLst>
              <p:tags r:id="rId23"/>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solidFill>
                  <a:schemeClr val="bg1"/>
                </a:solidFill>
              </a:rPr>
            </a:fld>
            <a:r>
              <a:rPr lang="zh-CN" altLang="en-US" sz="900" dirty="0">
                <a:solidFill>
                  <a:schemeClr val="bg1"/>
                </a:solidFill>
              </a:rPr>
              <a:t>/</a:t>
            </a:r>
            <a:r>
              <a:rPr lang="en-US" sz="900" dirty="0" smtClean="0">
                <a:solidFill>
                  <a:schemeClr val="bg1"/>
                </a:solidFill>
              </a:rPr>
              <a:t>37</a:t>
            </a:r>
            <a:endParaRPr lang="en-US" sz="900" dirty="0" smtClean="0">
              <a:solidFill>
                <a:schemeClr val="bg1"/>
              </a:solidFill>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43" name="圆角矩形 42"/>
          <p:cNvSpPr/>
          <p:nvPr>
            <p:custDataLst>
              <p:tags r:id="rId3"/>
            </p:custDataLst>
          </p:nvPr>
        </p:nvSpPr>
        <p:spPr>
          <a:xfrm>
            <a:off x="7870190" y="2757805"/>
            <a:ext cx="2159635" cy="155829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descr="7b0a202020202262756c6c6574223a20227b5c2263617465676f727949645c223a31303030352c5c2274656d706c61746549645c223a32303233313538337d220a7d0a"/>
          <p:cNvSpPr txBox="1"/>
          <p:nvPr>
            <p:custDataLst>
              <p:tags r:id="rId4"/>
            </p:custDataLst>
          </p:nvPr>
        </p:nvSpPr>
        <p:spPr>
          <a:xfrm>
            <a:off x="6383020" y="1377315"/>
            <a:ext cx="5444490" cy="1106805"/>
          </a:xfrm>
          <a:prstGeom prst="rect">
            <a:avLst/>
          </a:prstGeom>
          <a:noFill/>
        </p:spPr>
        <p:txBody>
          <a:bodyPr wrap="square" rtlCol="0">
            <a:noAutofit/>
          </a:bodyPr>
          <a:lstStyle/>
          <a:p>
            <a:pPr marL="171450" indent="-171450" algn="just">
              <a:lnSpc>
                <a:spcPct val="150000"/>
              </a:lnSpc>
              <a:spcBef>
                <a:spcPts val="0"/>
              </a:spcBef>
              <a:spcAft>
                <a:spcPts val="0"/>
              </a:spcAft>
              <a:buFont typeface="Arial" panose="020B0604020202020204" pitchFamily="34" charset="0"/>
              <a:buBlip>
                <a:blip r:embed="rId5"/>
              </a:buBlip>
            </a:pPr>
            <a:r>
              <a:rPr lang="en-US" altLang="zh-CN" sz="81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Pain points:</a:t>
            </a:r>
            <a:r>
              <a:rPr lang="en-US" altLang="zh-CN" sz="810" smtClean="0">
                <a:solidFill>
                  <a:srgbClr val="000000"/>
                </a:solidFill>
                <a:latin typeface="微软雅黑" panose="020B0503020204020204" charset="-122"/>
                <a:ea typeface="微软雅黑" panose="020B0503020204020204" charset="-122"/>
                <a:cs typeface="微软雅黑" panose="020B0503020204020204" charset="-122"/>
                <a:sym typeface="+mn-ea"/>
              </a:rPr>
              <a:t> VR glasses in the production and assembly process, there are a number of connectors and connectors need to be installed, manual assembly process is not installed in place, affecting the overall performance of the product; traditional 2D algorithms can not recognize the height of the connector information.</a:t>
            </a:r>
            <a:endParaRPr lang="en-US" altLang="zh-CN" sz="810" smtClean="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5"/>
              </a:buBlip>
            </a:pPr>
            <a:endParaRPr lang="zh-CN" altLang="en-US" sz="81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5"/>
              </a:buBlip>
            </a:pPr>
            <a:r>
              <a:rPr lang="en-US" altLang="zh-CN" sz="81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10" smtClean="0">
                <a:solidFill>
                  <a:srgbClr val="000000"/>
                </a:solidFill>
                <a:latin typeface="微软雅黑" panose="020B0503020204020204" charset="-122"/>
                <a:ea typeface="微软雅黑" panose="020B0503020204020204" charset="-122"/>
                <a:cs typeface="微软雅黑" panose="020B0503020204020204" charset="-122"/>
                <a:sym typeface="+mn-ea"/>
              </a:rPr>
              <a:t> Height information can be used to measure the mounting height of the connector, which improves the stability and efficiency of the inspection.</a:t>
            </a:r>
            <a:endParaRPr lang="en-US" altLang="zh-CN" sz="81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14" name="iṥḷíḋé"/>
          <p:cNvSpPr/>
          <p:nvPr>
            <p:custDataLst>
              <p:tags r:id="rId6"/>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5" name="ïṡḷïḑé"/>
          <p:cNvSpPr/>
          <p:nvPr>
            <p:custDataLst>
              <p:tags r:id="rId7"/>
            </p:custDataLst>
          </p:nvPr>
        </p:nvSpPr>
        <p:spPr>
          <a:xfrm flipH="1">
            <a:off x="6564630" y="5189855"/>
            <a:ext cx="143954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39" name="文本框 38"/>
          <p:cNvSpPr txBox="1"/>
          <p:nvPr>
            <p:custDataLst>
              <p:tags r:id="rId8"/>
            </p:custDataLst>
          </p:nvPr>
        </p:nvSpPr>
        <p:spPr>
          <a:xfrm>
            <a:off x="6450330" y="5497830"/>
            <a:ext cx="1708785" cy="612775"/>
          </a:xfrm>
          <a:prstGeom prst="rect">
            <a:avLst/>
          </a:prstGeom>
          <a:noFill/>
        </p:spPr>
        <p:txBody>
          <a:bodyPr wrap="square" rtlCol="0">
            <a:noAutofit/>
          </a:bodyPr>
          <a:lstStyle/>
          <a:p>
            <a:pPr marL="171450" indent="-171450">
              <a:lnSpc>
                <a:spcPct val="120000"/>
              </a:lnSpc>
              <a:buFont typeface="Arial" panose="020B0604020202020204" pitchFamily="34" charset="0"/>
              <a:buChar char="•"/>
            </a:pPr>
            <a:r>
              <a:rPr lang="en-US" altLang="zh-CN" sz="6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Visual inspection accuracy of 4~6um</a:t>
            </a:r>
            <a:endParaRPr lang="en-US" altLang="zh-CN" sz="6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6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30% increase in efficiency</a:t>
            </a:r>
            <a:endParaRPr lang="en-US" altLang="zh-CN" sz="6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6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Detection CT &lt;1.5 sec. for single product</a:t>
            </a:r>
            <a:endParaRPr lang="en-US" altLang="zh-CN" sz="6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custDataLst>
              <p:tags r:id="rId9"/>
            </p:custDataLst>
          </p:nvPr>
        </p:nvSpPr>
        <p:spPr>
          <a:xfrm>
            <a:off x="8336915" y="5497830"/>
            <a:ext cx="1870075" cy="589915"/>
          </a:xfrm>
          <a:prstGeom prst="rect">
            <a:avLst/>
          </a:prstGeom>
          <a:noFill/>
        </p:spPr>
        <p:txBody>
          <a:bodyPr wrap="square" rtlCol="0">
            <a:noAutofit/>
          </a:bodyPr>
          <a:lstStyle/>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detection rate</a:t>
            </a:r>
            <a:endParaRPr lang="en-US" altLang="zh-CN" sz="72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Overkill rate &lt;1%</a:t>
            </a:r>
            <a:endParaRPr lang="en-US" altLang="zh-CN" sz="72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Alignment accuracy within 0.01mm</a:t>
            </a:r>
            <a:endPar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7" name="组合 26"/>
          <p:cNvGrpSpPr/>
          <p:nvPr/>
        </p:nvGrpSpPr>
        <p:grpSpPr>
          <a:xfrm>
            <a:off x="9883140" y="5308600"/>
            <a:ext cx="1039495" cy="1082675"/>
            <a:chOff x="12123" y="2840"/>
            <a:chExt cx="2508" cy="2562"/>
          </a:xfrm>
        </p:grpSpPr>
        <p:sp>
          <p:nvSpPr>
            <p:cNvPr id="31" name="iŝ1îḑè"/>
            <p:cNvSpPr/>
            <p:nvPr>
              <p:custDataLst>
                <p:tags r:id="rId10"/>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iŝ1îḑè"/>
            <p:cNvSpPr/>
            <p:nvPr>
              <p:custDataLst>
                <p:tags r:id="rId12"/>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35" name="图片 34" descr="C:\Users\Administrator\Desktop\参数设置.png参数设置"/>
          <p:cNvPicPr>
            <a:picLocks noChangeAspect="1"/>
          </p:cNvPicPr>
          <p:nvPr>
            <p:custDataLst>
              <p:tags r:id="rId13"/>
            </p:custDataLst>
          </p:nvPr>
        </p:nvPicPr>
        <p:blipFill>
          <a:blip r:embed="rId14" cstate="screen"/>
          <a:srcRect/>
          <a:stretch>
            <a:fillRect/>
          </a:stretch>
        </p:blipFill>
        <p:spPr>
          <a:xfrm>
            <a:off x="10206990" y="5620385"/>
            <a:ext cx="448945" cy="449580"/>
          </a:xfrm>
          <a:prstGeom prst="rect">
            <a:avLst/>
          </a:prstGeom>
        </p:spPr>
      </p:pic>
      <p:sp>
        <p:nvSpPr>
          <p:cNvPr id="3" name="文本框 2"/>
          <p:cNvSpPr txBox="1"/>
          <p:nvPr>
            <p:custDataLst>
              <p:tags r:id="rId15"/>
            </p:custDataLst>
          </p:nvPr>
        </p:nvSpPr>
        <p:spPr>
          <a:xfrm>
            <a:off x="6596380" y="915670"/>
            <a:ext cx="5231130" cy="337185"/>
          </a:xfrm>
          <a:prstGeom prst="rect">
            <a:avLst/>
          </a:prstGeom>
          <a:noFill/>
        </p:spPr>
        <p:txBody>
          <a:bodyPr wrap="square" rtlCol="0">
            <a:noAutofit/>
          </a:bodyPr>
          <a:lstStyle/>
          <a:p>
            <a:r>
              <a:rPr lang="en-US" sz="1400" b="1" smtClean="0">
                <a:solidFill>
                  <a:srgbClr val="239077"/>
                </a:solidFill>
                <a:latin typeface="微软雅黑" panose="020B0503020204020204" charset="-122"/>
                <a:ea typeface="微软雅黑" panose="020B0503020204020204" charset="-122"/>
                <a:cs typeface="微软雅黑" panose="020B0503020204020204" charset="-122"/>
                <a:sym typeface="+mn-ea"/>
              </a:rPr>
              <a:t>3C Industry-VR Glasses FPC Connector Installation Quality Inspection</a:t>
            </a:r>
            <a:endParaRPr lang="en-US"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37" name="文本框 36"/>
          <p:cNvSpPr txBox="1"/>
          <p:nvPr>
            <p:custDataLst>
              <p:tags r:id="rId16"/>
            </p:custDataLst>
          </p:nvPr>
        </p:nvSpPr>
        <p:spPr>
          <a:xfrm>
            <a:off x="6488430" y="4292600"/>
            <a:ext cx="5455285" cy="895985"/>
          </a:xfrm>
          <a:prstGeom prst="rect">
            <a:avLst/>
          </a:prstGeom>
          <a:noFill/>
          <a:ln>
            <a:noFill/>
          </a:ln>
        </p:spPr>
        <p:txBody>
          <a:bodyPr wrap="square" lIns="91440" tIns="45720" rIns="91440" bIns="45720" anchor="t" anchorCtr="0">
            <a:normAutofit/>
          </a:bodyPr>
          <a:lstStyle/>
          <a:p>
            <a:pPr indent="0">
              <a:lnSpc>
                <a:spcPct val="150000"/>
              </a:lnSpc>
              <a:buFont typeface="Arial" panose="020B0604020202020204" pitchFamily="34" charset="0"/>
              <a:buNone/>
            </a:pPr>
            <a:r>
              <a:rPr lang="en-US" altLang="zh-CN" sz="750" smtClean="0">
                <a:latin typeface="微软雅黑" panose="020B0503020204020204" charset="-122"/>
                <a:ea typeface="微软雅黑" panose="020B0503020204020204" charset="-122"/>
                <a:cs typeface="微软雅黑" panose="020B0503020204020204" charset="-122"/>
                <a:sym typeface="+mn-ea"/>
              </a:rPr>
              <a:t>1. Strong anti-interference ability, not affected by the ambient light at the site</a:t>
            </a:r>
            <a:endParaRPr lang="zh-CN" altLang="en-US" sz="750">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r>
              <a:rPr lang="en-US" altLang="zh-CN" sz="750" smtClean="0">
                <a:latin typeface="微软雅黑" panose="020B0503020204020204" charset="-122"/>
                <a:ea typeface="微软雅黑" panose="020B0503020204020204" charset="-122"/>
                <a:cs typeface="微软雅黑" panose="020B0503020204020204" charset="-122"/>
                <a:sym typeface="+mn-ea"/>
              </a:rPr>
              <a:t>2. Unique scanning angle effectively solves the problem of high reflection on the connector surface</a:t>
            </a:r>
            <a:endParaRPr lang="zh-CN" altLang="en-US" sz="750">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r>
              <a:rPr lang="en-US" altLang="zh-CN" sz="750" smtClean="0">
                <a:latin typeface="微软雅黑" panose="020B0503020204020204" charset="-122"/>
                <a:ea typeface="微软雅黑" panose="020B0503020204020204" charset="-122"/>
                <a:cs typeface="微软雅黑" panose="020B0503020204020204" charset="-122"/>
                <a:sym typeface="+mn-ea"/>
              </a:rPr>
              <a:t>3.NG position automatic pressing solution, without manual intervention</a:t>
            </a:r>
            <a:endParaRPr lang="zh-CN" altLang="en-US" sz="750">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r>
              <a:rPr lang="en-US" altLang="zh-CN" sz="750" smtClean="0">
                <a:solidFill>
                  <a:schemeClr val="tx1"/>
                </a:solidFill>
                <a:latin typeface="微软雅黑" panose="020B0503020204020204" charset="-122"/>
                <a:ea typeface="微软雅黑" panose="020B0503020204020204" charset="-122"/>
                <a:cs typeface="微软雅黑" panose="020B0503020204020204" charset="-122"/>
              </a:rPr>
              <a:t>4. Connector mounting height can be detected.</a:t>
            </a:r>
            <a:endParaRPr lang="en-US" altLang="zh-CN" sz="75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ïṡḷïḑé"/>
          <p:cNvSpPr/>
          <p:nvPr>
            <p:custDataLst>
              <p:tags r:id="rId17"/>
            </p:custDataLst>
          </p:nvPr>
        </p:nvSpPr>
        <p:spPr>
          <a:xfrm flipH="1">
            <a:off x="6558915" y="410400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54" name="图形 31"/>
          <p:cNvSpPr/>
          <p:nvPr>
            <p:custDataLst>
              <p:tags r:id="rId18"/>
            </p:custDataLst>
          </p:nvPr>
        </p:nvSpPr>
        <p:spPr>
          <a:xfrm rot="10800000">
            <a:off x="6488430" y="99822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57" name="圆角矩形 56"/>
          <p:cNvSpPr/>
          <p:nvPr>
            <p:custDataLst>
              <p:tags r:id="rId19"/>
            </p:custDataLst>
          </p:nvPr>
        </p:nvSpPr>
        <p:spPr>
          <a:xfrm>
            <a:off x="866775" y="2784475"/>
            <a:ext cx="4507865" cy="125984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descr="7b0a202020202262756c6c6574223a20227b5c2263617465676f727949645c223a31303030352c5c2274656d706c61746549645c223a32303233313538337d220a7d0a"/>
          <p:cNvSpPr txBox="1"/>
          <p:nvPr>
            <p:custDataLst>
              <p:tags r:id="rId20"/>
            </p:custDataLst>
          </p:nvPr>
        </p:nvSpPr>
        <p:spPr>
          <a:xfrm>
            <a:off x="682625" y="1249045"/>
            <a:ext cx="4730115" cy="1337945"/>
          </a:xfrm>
          <a:prstGeom prst="rect">
            <a:avLst/>
          </a:prstGeom>
          <a:noFill/>
        </p:spPr>
        <p:txBody>
          <a:bodyPr wrap="square" rtlCol="0"/>
          <a:lstStyle/>
          <a:p>
            <a:pPr marL="171450" indent="-171450" algn="just">
              <a:lnSpc>
                <a:spcPct val="150000"/>
              </a:lnSpc>
              <a:buFont typeface="Arial" panose="020B0604020202020204" pitchFamily="34" charset="0"/>
              <a:buBlip>
                <a:blip r:embed="rId5"/>
              </a:buBlip>
            </a:pPr>
            <a:r>
              <a:rPr lang="en-US" altLang="zh-CN" sz="80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Pain point:</a:t>
            </a:r>
            <a:r>
              <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In the assembly process of smartwatch, the state of glue application (leakage, broken glue, glue bias, glue height over the limit, etc.) will affect the assembly quality of the product, and the traditional algorithms can't differentiate the color of the glue and the product when the color of the glue and the product are close to each other, so it is impossible to achieve stable detection.</a:t>
            </a:r>
            <a:endPar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buFont typeface="Arial" panose="020B0604020202020204" pitchFamily="34" charset="0"/>
              <a:buNone/>
            </a:pPr>
            <a:endParaRPr lang="zh-CN" altLang="en-US" sz="800">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buFont typeface="Arial" panose="020B0604020202020204" pitchFamily="34" charset="0"/>
              <a:buBlip>
                <a:blip r:embed="rId5"/>
              </a:buBlip>
            </a:pPr>
            <a:r>
              <a:rPr lang="en-US" altLang="zh-CN" sz="80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0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extraction of glue path by height, width and volume information, which greatly improves the stability of detection.</a:t>
            </a:r>
            <a:endParaRPr lang="en-US" altLang="zh-CN" sz="80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21"/>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22"/>
            </p:custDataLst>
          </p:nvPr>
        </p:nvSpPr>
        <p:spPr>
          <a:xfrm flipH="1">
            <a:off x="864235" y="5189220"/>
            <a:ext cx="143954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85" name="文本框 84"/>
          <p:cNvSpPr txBox="1"/>
          <p:nvPr>
            <p:custDataLst>
              <p:tags r:id="rId23"/>
            </p:custDataLst>
          </p:nvPr>
        </p:nvSpPr>
        <p:spPr>
          <a:xfrm>
            <a:off x="749935" y="5497195"/>
            <a:ext cx="2209800" cy="612775"/>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n-US"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Visual inspection accuracy of 4~6um</a:t>
            </a:r>
            <a:endParaRPr lang="en-US" altLang="zh-CN" sz="76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50% increase in efficiency</a:t>
            </a:r>
            <a:endParaRPr lang="en-US" altLang="zh-CN" sz="76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n-US"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Detection CT &lt; 2 sec. for single product</a:t>
            </a:r>
            <a:endParaRPr lang="en-US"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24"/>
            </p:custDataLst>
          </p:nvPr>
        </p:nvSpPr>
        <p:spPr>
          <a:xfrm>
            <a:off x="2774950" y="5497195"/>
            <a:ext cx="2022475" cy="589915"/>
          </a:xfrm>
          <a:prstGeom prst="rect">
            <a:avLst/>
          </a:prstGeom>
          <a:noFill/>
        </p:spPr>
        <p:txBody>
          <a:bodyPr wrap="square" rtlCol="0">
            <a:normAutofit/>
          </a:bodyPr>
          <a:lstStyle/>
          <a:p>
            <a:pPr marL="171450" indent="-171450" algn="l">
              <a:lnSpc>
                <a:spcPct val="120000"/>
              </a:lnSpc>
              <a:buClrTx/>
              <a:buSzTx/>
              <a:buFont typeface="Arial" panose="020B0604020202020204" pitchFamily="34" charset="0"/>
              <a:buChar char="•"/>
            </a:pPr>
            <a:r>
              <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detection rate</a:t>
            </a:r>
            <a:endParaRPr lang="zh-CN" altLang="en-US"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20000"/>
              </a:lnSpc>
              <a:buClrTx/>
              <a:buSzTx/>
              <a:buFont typeface="Arial" panose="020B0604020202020204" pitchFamily="34" charset="0"/>
              <a:buChar char="•"/>
            </a:pPr>
            <a:r>
              <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Overkill rate &lt;3%</a:t>
            </a:r>
            <a:endPar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2745" y="5307965"/>
            <a:ext cx="1039495" cy="1082675"/>
            <a:chOff x="12123" y="2840"/>
            <a:chExt cx="2508" cy="2562"/>
          </a:xfrm>
        </p:grpSpPr>
        <p:sp>
          <p:nvSpPr>
            <p:cNvPr id="91" name="iŝ1îḑè"/>
            <p:cNvSpPr/>
            <p:nvPr>
              <p:custDataLst>
                <p:tags r:id="rId25"/>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26"/>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94" name="文本框 93"/>
          <p:cNvSpPr txBox="1"/>
          <p:nvPr>
            <p:custDataLst>
              <p:tags r:id="rId27"/>
            </p:custDataLst>
          </p:nvPr>
        </p:nvSpPr>
        <p:spPr>
          <a:xfrm>
            <a:off x="895985" y="995045"/>
            <a:ext cx="5200015" cy="337185"/>
          </a:xfrm>
          <a:prstGeom prst="rect">
            <a:avLst/>
          </a:prstGeom>
          <a:noFill/>
        </p:spPr>
        <p:txBody>
          <a:bodyPr wrap="square" rtlCol="0">
            <a:noAutofit/>
          </a:bodyPr>
          <a:lstStyle/>
          <a:p>
            <a:r>
              <a:rPr lang="en-US" sz="1400" b="1" smtClean="0">
                <a:solidFill>
                  <a:srgbClr val="239077"/>
                </a:solidFill>
                <a:latin typeface="微软雅黑" panose="020B0503020204020204" charset="-122"/>
                <a:ea typeface="微软雅黑" panose="020B0503020204020204" charset="-122"/>
                <a:cs typeface="微软雅黑" panose="020B0503020204020204" charset="-122"/>
                <a:sym typeface="+mn-ea"/>
              </a:rPr>
              <a:t>3C Industry - Watch Lower Case Glue Path Inspection</a:t>
            </a:r>
            <a:endParaRPr lang="en-US"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28"/>
            </p:custDataLst>
          </p:nvPr>
        </p:nvSpPr>
        <p:spPr>
          <a:xfrm>
            <a:off x="858520" y="4399915"/>
            <a:ext cx="4180205" cy="852805"/>
          </a:xfrm>
          <a:prstGeom prst="rect">
            <a:avLst/>
          </a:prstGeom>
          <a:noFill/>
          <a:ln>
            <a:noFill/>
          </a:ln>
        </p:spPr>
        <p:txBody>
          <a:bodyPr wrap="square" lIns="91440" tIns="45720" rIns="91440" bIns="45720" anchor="t" anchorCtr="0">
            <a:normAutofit/>
          </a:bodyPr>
          <a:lstStyle/>
          <a:p>
            <a:pPr indent="0" algn="just">
              <a:lnSpc>
                <a:spcPct val="150000"/>
              </a:lnSpc>
              <a:spcBef>
                <a:spcPts val="0"/>
              </a:spcBef>
              <a:spcAft>
                <a:spcPts val="0"/>
              </a:spcAft>
              <a:buClrTx/>
              <a:buSzTx/>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Strong anti-interference ability, not affected by the ambient light at the site</a:t>
            </a:r>
            <a:endParaRPr lang="zh-CN" altLang="en-US" sz="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2. It can solve the problem of low contrast imaging of vinyl and black shell</a:t>
            </a:r>
            <a:endParaRPr lang="zh-CN" altLang="en-US" sz="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3. The rotary scanning method allows for better imaging of the adhesive path</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29"/>
            </p:custDataLst>
          </p:nvPr>
        </p:nvSpPr>
        <p:spPr>
          <a:xfrm flipH="1">
            <a:off x="858520" y="416560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30"/>
            </p:custDataLst>
          </p:nvPr>
        </p:nvSpPr>
        <p:spPr>
          <a:xfrm rot="10800000">
            <a:off x="788035" y="103949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矩形 3"/>
          <p:cNvSpPr/>
          <p:nvPr>
            <p:custDataLst>
              <p:tags r:id="rId31"/>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32"/>
            </p:custDataLst>
          </p:nvPr>
        </p:nvSpPr>
        <p:spPr>
          <a:xfrm>
            <a:off x="494030" y="431800"/>
            <a:ext cx="3462020"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3D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8" name="矩形 7"/>
          <p:cNvSpPr/>
          <p:nvPr>
            <p:custDataLst>
              <p:tags r:id="rId33"/>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grpSp>
        <p:nvGrpSpPr>
          <p:cNvPr id="9" name="组合 8"/>
          <p:cNvGrpSpPr/>
          <p:nvPr/>
        </p:nvGrpSpPr>
        <p:grpSpPr>
          <a:xfrm>
            <a:off x="1009650" y="2879090"/>
            <a:ext cx="3960850" cy="1164971"/>
            <a:chOff x="1979" y="4576"/>
            <a:chExt cx="9310" cy="2738"/>
          </a:xfrm>
        </p:grpSpPr>
        <p:sp>
          <p:nvSpPr>
            <p:cNvPr id="10" name="文本框 9"/>
            <p:cNvSpPr txBox="1"/>
            <p:nvPr>
              <p:custDataLst>
                <p:tags r:id="rId34"/>
              </p:custDataLst>
            </p:nvPr>
          </p:nvSpPr>
          <p:spPr>
            <a:xfrm>
              <a:off x="9329" y="6774"/>
              <a:ext cx="1960" cy="540"/>
            </a:xfrm>
            <a:prstGeom prst="rect">
              <a:avLst/>
            </a:prstGeom>
            <a:noFill/>
          </p:spPr>
          <p:txBody>
            <a:bodyPr wrap="square" rtlCol="0"/>
            <a:lstStyle/>
            <a:p>
              <a:r>
                <a:rPr lang="en-US" altLang="zh-CN" sz="600" b="1" smtClean="0">
                  <a:latin typeface="微软雅黑 Light" panose="020B0502040204020203" charset="-122"/>
                  <a:ea typeface="微软雅黑 Light" panose="020B0502040204020203" charset="-122"/>
                  <a:cs typeface="微软雅黑 Light" panose="020B0502040204020203" charset="-122"/>
                </a:rPr>
                <a:t>Processing charts</a:t>
              </a:r>
              <a:endParaRPr lang="en-US" altLang="zh-CN" sz="600" b="1" smtClean="0">
                <a:latin typeface="微软雅黑 Light" panose="020B0502040204020203" charset="-122"/>
                <a:ea typeface="微软雅黑 Light" panose="020B0502040204020203" charset="-122"/>
                <a:cs typeface="微软雅黑 Light" panose="020B0502040204020203" charset="-122"/>
              </a:endParaRPr>
            </a:p>
          </p:txBody>
        </p:sp>
        <p:sp>
          <p:nvSpPr>
            <p:cNvPr id="13" name="文本框 12"/>
            <p:cNvSpPr txBox="1"/>
            <p:nvPr>
              <p:custDataLst>
                <p:tags r:id="rId35"/>
              </p:custDataLst>
            </p:nvPr>
          </p:nvSpPr>
          <p:spPr>
            <a:xfrm>
              <a:off x="6886" y="6762"/>
              <a:ext cx="1854" cy="540"/>
            </a:xfrm>
            <a:prstGeom prst="rect">
              <a:avLst/>
            </a:prstGeom>
            <a:noFill/>
          </p:spPr>
          <p:txBody>
            <a:bodyPr wrap="square" rtlCol="0">
              <a:normAutofit/>
            </a:bodyPr>
            <a:lstStyle/>
            <a:p>
              <a:r>
                <a:rPr lang="en-US" altLang="zh-CN" sz="640" b="1" smtClean="0">
                  <a:latin typeface="微软雅黑 Light" panose="020B0502040204020203" charset="-122"/>
                  <a:ea typeface="微软雅黑 Light" panose="020B0502040204020203" charset="-122"/>
                  <a:cs typeface="微软雅黑 Light" panose="020B0502040204020203" charset="-122"/>
                </a:rPr>
                <a:t>3D rendering</a:t>
              </a:r>
              <a:endParaRPr lang="zh-CN" altLang="en-US" sz="640" b="1">
                <a:latin typeface="微软雅黑 Light" panose="020B0502040204020203" charset="-122"/>
                <a:ea typeface="微软雅黑 Light" panose="020B0502040204020203" charset="-122"/>
                <a:cs typeface="微软雅黑 Light" panose="020B0502040204020203" charset="-122"/>
              </a:endParaRPr>
            </a:p>
          </p:txBody>
        </p:sp>
        <p:sp>
          <p:nvSpPr>
            <p:cNvPr id="17" name="文本框 16"/>
            <p:cNvSpPr txBox="1"/>
            <p:nvPr>
              <p:custDataLst>
                <p:tags r:id="rId36"/>
              </p:custDataLst>
            </p:nvPr>
          </p:nvSpPr>
          <p:spPr>
            <a:xfrm>
              <a:off x="4607" y="6753"/>
              <a:ext cx="1954" cy="540"/>
            </a:xfrm>
            <a:prstGeom prst="rect">
              <a:avLst/>
            </a:prstGeom>
            <a:noFill/>
          </p:spPr>
          <p:txBody>
            <a:bodyPr wrap="square" rtlCol="0"/>
            <a:lstStyle/>
            <a:p>
              <a:r>
                <a:rPr lang="en-US" altLang="zh-CN" sz="600" b="1" smtClean="0">
                  <a:latin typeface="微软雅黑 Light" panose="020B0502040204020203" charset="-122"/>
                  <a:ea typeface="微软雅黑 Light" panose="020B0502040204020203" charset="-122"/>
                  <a:cs typeface="微软雅黑 Light" panose="020B0502040204020203" charset="-122"/>
                </a:rPr>
                <a:t>Processing charts</a:t>
              </a:r>
              <a:endParaRPr lang="en-US" altLang="zh-CN" sz="600" b="1" smtClean="0">
                <a:latin typeface="微软雅黑 Light" panose="020B0502040204020203" charset="-122"/>
                <a:ea typeface="微软雅黑 Light" panose="020B0502040204020203" charset="-122"/>
                <a:cs typeface="微软雅黑 Light" panose="020B0502040204020203" charset="-122"/>
              </a:endParaRPr>
            </a:p>
          </p:txBody>
        </p:sp>
        <p:sp>
          <p:nvSpPr>
            <p:cNvPr id="18" name="文本框 17"/>
            <p:cNvSpPr txBox="1"/>
            <p:nvPr>
              <p:custDataLst>
                <p:tags r:id="rId37"/>
              </p:custDataLst>
            </p:nvPr>
          </p:nvSpPr>
          <p:spPr>
            <a:xfrm>
              <a:off x="2259" y="6753"/>
              <a:ext cx="1866" cy="540"/>
            </a:xfrm>
            <a:prstGeom prst="rect">
              <a:avLst/>
            </a:prstGeom>
            <a:noFill/>
          </p:spPr>
          <p:txBody>
            <a:bodyPr wrap="square" rtlCol="0">
              <a:normAutofit/>
            </a:bodyPr>
            <a:lstStyle/>
            <a:p>
              <a:r>
                <a:rPr lang="en-US" altLang="zh-CN" sz="640" b="1" smtClean="0">
                  <a:latin typeface="微软雅黑 Light" panose="020B0502040204020203" charset="-122"/>
                  <a:ea typeface="微软雅黑 Light" panose="020B0502040204020203" charset="-122"/>
                  <a:cs typeface="微软雅黑 Light" panose="020B0502040204020203" charset="-122"/>
                </a:rPr>
                <a:t>3D rendering</a:t>
              </a:r>
              <a:endParaRPr lang="zh-CN" altLang="en-US" sz="640" b="1">
                <a:latin typeface="微软雅黑 Light" panose="020B0502040204020203" charset="-122"/>
                <a:ea typeface="微软雅黑 Light" panose="020B0502040204020203" charset="-122"/>
                <a:cs typeface="微软雅黑 Light" panose="020B0502040204020203" charset="-122"/>
              </a:endParaRPr>
            </a:p>
          </p:txBody>
        </p:sp>
        <p:pic>
          <p:nvPicPr>
            <p:cNvPr id="22" name="图片 8"/>
            <p:cNvPicPr>
              <a:picLocks noChangeAspect="1"/>
            </p:cNvPicPr>
            <p:nvPr>
              <p:custDataLst>
                <p:tags r:id="rId38"/>
              </p:custDataLst>
            </p:nvPr>
          </p:nvPicPr>
          <p:blipFill>
            <a:blip r:embed="rId39" cstate="screen"/>
            <a:srcRect/>
            <a:stretch>
              <a:fillRect/>
            </a:stretch>
          </p:blipFill>
          <p:spPr>
            <a:xfrm>
              <a:off x="6737" y="4615"/>
              <a:ext cx="2169" cy="2067"/>
            </a:xfrm>
            <a:prstGeom prst="roundRect">
              <a:avLst>
                <a:gd name="adj" fmla="val 8188"/>
              </a:avLst>
            </a:prstGeom>
          </p:spPr>
        </p:pic>
        <p:pic>
          <p:nvPicPr>
            <p:cNvPr id="23" name="图片 11"/>
            <p:cNvPicPr>
              <a:picLocks noChangeAspect="1"/>
            </p:cNvPicPr>
            <p:nvPr>
              <p:custDataLst>
                <p:tags r:id="rId40"/>
              </p:custDataLst>
            </p:nvPr>
          </p:nvPicPr>
          <p:blipFill>
            <a:blip r:embed="rId41" cstate="screen"/>
            <a:stretch>
              <a:fillRect/>
            </a:stretch>
          </p:blipFill>
          <p:spPr>
            <a:xfrm>
              <a:off x="1979" y="4576"/>
              <a:ext cx="2167" cy="2184"/>
            </a:xfrm>
            <a:prstGeom prst="roundRect">
              <a:avLst>
                <a:gd name="adj" fmla="val 8606"/>
              </a:avLst>
            </a:prstGeom>
          </p:spPr>
        </p:pic>
        <p:pic>
          <p:nvPicPr>
            <p:cNvPr id="24" name="图片 12"/>
            <p:cNvPicPr>
              <a:picLocks noChangeAspect="1"/>
            </p:cNvPicPr>
            <p:nvPr>
              <p:custDataLst>
                <p:tags r:id="rId42"/>
              </p:custDataLst>
            </p:nvPr>
          </p:nvPicPr>
          <p:blipFill>
            <a:blip r:embed="rId43" cstate="screen"/>
            <a:srcRect/>
            <a:stretch>
              <a:fillRect/>
            </a:stretch>
          </p:blipFill>
          <p:spPr>
            <a:xfrm>
              <a:off x="4481" y="4576"/>
              <a:ext cx="2082" cy="2185"/>
            </a:xfrm>
            <a:prstGeom prst="roundRect">
              <a:avLst>
                <a:gd name="adj" fmla="val 8267"/>
              </a:avLst>
            </a:prstGeom>
          </p:spPr>
        </p:pic>
        <p:pic>
          <p:nvPicPr>
            <p:cNvPr id="26" name="图片 18"/>
            <p:cNvPicPr>
              <a:picLocks noChangeAspect="1"/>
            </p:cNvPicPr>
            <p:nvPr>
              <p:custDataLst>
                <p:tags r:id="rId44"/>
              </p:custDataLst>
            </p:nvPr>
          </p:nvPicPr>
          <p:blipFill>
            <a:blip r:embed="rId45" cstate="screen"/>
            <a:stretch>
              <a:fillRect/>
            </a:stretch>
          </p:blipFill>
          <p:spPr>
            <a:xfrm>
              <a:off x="9206" y="4615"/>
              <a:ext cx="2082" cy="2066"/>
            </a:xfrm>
            <a:prstGeom prst="roundRect">
              <a:avLst>
                <a:gd name="adj" fmla="val 7332"/>
              </a:avLst>
            </a:prstGeom>
          </p:spPr>
        </p:pic>
      </p:grpSp>
      <p:grpSp>
        <p:nvGrpSpPr>
          <p:cNvPr id="19" name="组合 18"/>
          <p:cNvGrpSpPr/>
          <p:nvPr/>
        </p:nvGrpSpPr>
        <p:grpSpPr>
          <a:xfrm>
            <a:off x="8011160" y="2827655"/>
            <a:ext cx="3509209" cy="1251060"/>
            <a:chOff x="10934" y="3654"/>
            <a:chExt cx="4676" cy="1667"/>
          </a:xfrm>
        </p:grpSpPr>
        <p:grpSp>
          <p:nvGrpSpPr>
            <p:cNvPr id="11" name="组合 10"/>
            <p:cNvGrpSpPr/>
            <p:nvPr/>
          </p:nvGrpSpPr>
          <p:grpSpPr>
            <a:xfrm>
              <a:off x="10934" y="3654"/>
              <a:ext cx="2459" cy="1667"/>
              <a:chOff x="8969" y="4895"/>
              <a:chExt cx="4840" cy="3178"/>
            </a:xfrm>
          </p:grpSpPr>
          <p:pic>
            <p:nvPicPr>
              <p:cNvPr id="138" name="图片 4"/>
              <p:cNvPicPr>
                <a:picLocks noChangeAspect="1"/>
              </p:cNvPicPr>
              <p:nvPr>
                <p:custDataLst>
                  <p:tags r:id="rId46"/>
                </p:custDataLst>
              </p:nvPr>
            </p:nvPicPr>
            <p:blipFill>
              <a:blip r:embed="rId47" cstate="screen"/>
              <a:stretch>
                <a:fillRect/>
              </a:stretch>
            </p:blipFill>
            <p:spPr>
              <a:xfrm>
                <a:off x="8969" y="4895"/>
                <a:ext cx="2337" cy="3162"/>
              </a:xfrm>
              <a:prstGeom prst="roundRect">
                <a:avLst>
                  <a:gd name="adj" fmla="val 5438"/>
                </a:avLst>
              </a:prstGeom>
            </p:spPr>
          </p:pic>
          <p:pic>
            <p:nvPicPr>
              <p:cNvPr id="139" name="图片 9"/>
              <p:cNvPicPr>
                <a:picLocks noChangeAspect="1"/>
              </p:cNvPicPr>
              <p:nvPr>
                <p:custDataLst>
                  <p:tags r:id="rId48"/>
                </p:custDataLst>
              </p:nvPr>
            </p:nvPicPr>
            <p:blipFill>
              <a:blip r:embed="rId49" cstate="screen"/>
              <a:srcRect/>
              <a:stretch>
                <a:fillRect/>
              </a:stretch>
            </p:blipFill>
            <p:spPr>
              <a:xfrm>
                <a:off x="11539" y="4896"/>
                <a:ext cx="2270" cy="3177"/>
              </a:xfrm>
              <a:prstGeom prst="roundRect">
                <a:avLst>
                  <a:gd name="adj" fmla="val 5761"/>
                </a:avLst>
              </a:prstGeom>
            </p:spPr>
          </p:pic>
        </p:grpSp>
        <p:sp>
          <p:nvSpPr>
            <p:cNvPr id="12" name="文本框 11"/>
            <p:cNvSpPr txBox="1"/>
            <p:nvPr>
              <p:custDataLst>
                <p:tags r:id="rId50"/>
              </p:custDataLst>
            </p:nvPr>
          </p:nvSpPr>
          <p:spPr>
            <a:xfrm>
              <a:off x="13762" y="4686"/>
              <a:ext cx="1848" cy="173"/>
            </a:xfrm>
            <a:prstGeom prst="rect">
              <a:avLst/>
            </a:prstGeom>
            <a:noFill/>
          </p:spPr>
          <p:txBody>
            <a:bodyPr wrap="square" rtlCol="0">
              <a:noAutofit/>
            </a:bodyPr>
            <a:lstStyle/>
            <a:p>
              <a:endParaRPr lang="en-US" altLang="zh-CN" sz="800" b="1" smtClean="0">
                <a:latin typeface="微软雅黑 Light" panose="020B0502040204020203" charset="-122"/>
                <a:ea typeface="微软雅黑 Light" panose="020B0502040204020203" charset="-122"/>
                <a:cs typeface="微软雅黑 Light" panose="020B0502040204020203" charset="-122"/>
              </a:endParaRPr>
            </a:p>
          </p:txBody>
        </p:sp>
      </p:grpSp>
      <p:pic>
        <p:nvPicPr>
          <p:cNvPr id="40" name="图片 39" descr="参数设置"/>
          <p:cNvPicPr>
            <a:picLocks noChangeAspect="1"/>
          </p:cNvPicPr>
          <p:nvPr/>
        </p:nvPicPr>
        <p:blipFill>
          <a:blip r:embed="rId51" cstate="screen"/>
          <a:stretch>
            <a:fillRect/>
          </a:stretch>
        </p:blipFill>
        <p:spPr>
          <a:xfrm>
            <a:off x="4476750" y="5620385"/>
            <a:ext cx="459740" cy="459740"/>
          </a:xfrm>
          <a:prstGeom prst="rect">
            <a:avLst/>
          </a:prstGeom>
        </p:spPr>
      </p:pic>
      <p:sp>
        <p:nvSpPr>
          <p:cNvPr id="20" name="文本框 19"/>
          <p:cNvSpPr txBox="1"/>
          <p:nvPr/>
        </p:nvSpPr>
        <p:spPr>
          <a:xfrm>
            <a:off x="8218805" y="4078605"/>
            <a:ext cx="807720" cy="183515"/>
          </a:xfrm>
          <a:prstGeom prst="rect">
            <a:avLst/>
          </a:prstGeom>
          <a:noFill/>
        </p:spPr>
        <p:txBody>
          <a:bodyPr wrap="square" rtlCol="0">
            <a:spAutoFit/>
          </a:bodyPr>
          <a:p>
            <a:r>
              <a:rPr lang="en-US" altLang="zh-CN" sz="600" b="1" smtClean="0">
                <a:latin typeface="微软雅黑 Light" panose="020B0502040204020203" charset="-122"/>
                <a:ea typeface="微软雅黑 Light" panose="020B0502040204020203" charset="-122"/>
                <a:cs typeface="微软雅黑 Light" panose="020B0502040204020203" charset="-122"/>
                <a:sym typeface="+mn-ea"/>
              </a:rPr>
              <a:t>3D renderin</a:t>
            </a:r>
            <a:endParaRPr lang="en-US" altLang="zh-CN" sz="600" b="1" smtClean="0">
              <a:latin typeface="微软雅黑 Light" panose="020B0502040204020203" charset="-122"/>
              <a:ea typeface="微软雅黑 Light" panose="020B0502040204020203" charset="-122"/>
              <a:cs typeface="微软雅黑 Light" panose="020B0502040204020203" charset="-122"/>
              <a:sym typeface="+mn-ea"/>
            </a:endParaRPr>
          </a:p>
        </p:txBody>
      </p:sp>
      <p:sp>
        <p:nvSpPr>
          <p:cNvPr id="21" name="文本框 20"/>
          <p:cNvSpPr txBox="1"/>
          <p:nvPr/>
        </p:nvSpPr>
        <p:spPr>
          <a:xfrm>
            <a:off x="9026525" y="4078605"/>
            <a:ext cx="1084580" cy="183515"/>
          </a:xfrm>
          <a:prstGeom prst="rect">
            <a:avLst/>
          </a:prstGeom>
          <a:noFill/>
        </p:spPr>
        <p:txBody>
          <a:bodyPr wrap="square" rtlCol="0">
            <a:spAutoFit/>
          </a:bodyPr>
          <a:p>
            <a:r>
              <a:rPr lang="en-US" altLang="zh-CN" sz="600" b="1" smtClean="0">
                <a:latin typeface="微软雅黑 Light" panose="020B0502040204020203" charset="-122"/>
                <a:ea typeface="微软雅黑 Light" panose="020B0502040204020203" charset="-122"/>
                <a:cs typeface="微软雅黑 Light" panose="020B0502040204020203" charset="-122"/>
                <a:sym typeface="+mn-ea"/>
              </a:rPr>
              <a:t>2D processing map</a:t>
            </a:r>
            <a:endParaRPr lang="en-US" altLang="zh-CN" sz="600" b="1" smtClean="0">
              <a:latin typeface="微软雅黑 Light" panose="020B0502040204020203" charset="-122"/>
              <a:ea typeface="微软雅黑 Light" panose="020B0502040204020203" charset="-122"/>
              <a:cs typeface="微软雅黑 Light" panose="020B0502040204020203" charset="-122"/>
              <a:sym typeface="+mn-ea"/>
            </a:endParaRPr>
          </a:p>
        </p:txBody>
      </p:sp>
      <p:pic>
        <p:nvPicPr>
          <p:cNvPr id="7" name="图片 6" descr="OK海迪斯logo"/>
          <p:cNvPicPr>
            <a:picLocks noChangeAspect="1"/>
          </p:cNvPicPr>
          <p:nvPr/>
        </p:nvPicPr>
        <p:blipFill>
          <a:blip r:embed="rId52"/>
          <a:stretch>
            <a:fillRect/>
          </a:stretch>
        </p:blipFill>
        <p:spPr>
          <a:xfrm>
            <a:off x="10748010" y="302895"/>
            <a:ext cx="777240" cy="202565"/>
          </a:xfrm>
          <a:prstGeom prst="rect">
            <a:avLst/>
          </a:prstGeom>
        </p:spPr>
      </p:pic>
    </p:spTree>
    <p:custDataLst>
      <p:tags r:id="rId5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29" name="文本框 28" descr="7b0a202020202262756c6c6574223a20227b5c2263617465676f727949645c223a31303030352c5c2274656d706c61746549645c223a32303233313538337d220a7d0a"/>
          <p:cNvSpPr txBox="1"/>
          <p:nvPr>
            <p:custDataLst>
              <p:tags r:id="rId3"/>
            </p:custDataLst>
          </p:nvPr>
        </p:nvSpPr>
        <p:spPr>
          <a:xfrm>
            <a:off x="6383020" y="1289685"/>
            <a:ext cx="5295265" cy="1106805"/>
          </a:xfrm>
          <a:prstGeom prst="rect">
            <a:avLst/>
          </a:prstGeom>
          <a:noFill/>
        </p:spPr>
        <p:txBody>
          <a:bodyPr wrap="square" rtlCol="0">
            <a:normAutofit/>
          </a:bodyPr>
          <a:lstStyle/>
          <a:p>
            <a:pPr marL="171450" indent="-171450" algn="just">
              <a:lnSpc>
                <a:spcPct val="150000"/>
              </a:lnSpc>
              <a:spcBef>
                <a:spcPts val="0"/>
              </a:spcBef>
              <a:spcAft>
                <a:spcPts val="0"/>
              </a:spcAft>
              <a:buFont typeface="Arial" panose="020B0604020202020204" pitchFamily="34" charset="0"/>
              <a:buBlip>
                <a:blip r:embed="rId4"/>
              </a:buBlip>
            </a:pPr>
            <a:r>
              <a:rPr lang="en-US" altLang="zh-CN" sz="800" b="1" smtClean="0">
                <a:solidFill>
                  <a:schemeClr val="tx1"/>
                </a:solidFill>
                <a:latin typeface="微软雅黑" panose="020B0503020204020204" charset="-122"/>
                <a:ea typeface="微软雅黑" panose="020B0503020204020204" charset="-122"/>
                <a:cs typeface="微软雅黑" panose="020B0503020204020204" charset="-122"/>
                <a:sym typeface="+mn-ea"/>
              </a:rPr>
              <a:t>Pain point:</a:t>
            </a: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 The engine locking clamps are not assembled in place, leakage and mixing in the production assembly process, which cannot be stably detected by the traditional 2D vision.</a:t>
            </a: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80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It is possible to realize the detection of engine locking clamps by height information, and quickly detect defective products.</a:t>
            </a:r>
            <a:endPar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4" name="iṥḷíḋé"/>
          <p:cNvSpPr/>
          <p:nvPr>
            <p:custDataLst>
              <p:tags r:id="rId5"/>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5" name="ïṡḷïḑé"/>
          <p:cNvSpPr/>
          <p:nvPr>
            <p:custDataLst>
              <p:tags r:id="rId6"/>
            </p:custDataLst>
          </p:nvPr>
        </p:nvSpPr>
        <p:spPr>
          <a:xfrm flipH="1">
            <a:off x="6564630" y="5189855"/>
            <a:ext cx="129095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39" name="文本框 38"/>
          <p:cNvSpPr txBox="1"/>
          <p:nvPr>
            <p:custDataLst>
              <p:tags r:id="rId7"/>
            </p:custDataLst>
          </p:nvPr>
        </p:nvSpPr>
        <p:spPr>
          <a:xfrm>
            <a:off x="6450330" y="5453380"/>
            <a:ext cx="1847850" cy="612775"/>
          </a:xfrm>
          <a:prstGeom prst="rect">
            <a:avLst/>
          </a:prstGeom>
          <a:noFill/>
        </p:spPr>
        <p:txBody>
          <a:bodyPr wrap="square" rtlCol="0">
            <a:normAutofit/>
          </a:bodyPr>
          <a:lstStyle/>
          <a:p>
            <a:pPr marL="171450" indent="-171450">
              <a:lnSpc>
                <a:spcPct val="150000"/>
              </a:lnSpc>
              <a:buFont typeface="Arial" panose="020B0604020202020204" pitchFamily="34" charset="0"/>
              <a:buChar char="•"/>
            </a:pPr>
            <a:r>
              <a:rPr lang="en-US" altLang="zh-CN" sz="71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Visual inspection accuracy of 4~6um</a:t>
            </a:r>
            <a:endParaRPr lang="en-US" altLang="zh-CN" sz="71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715" smtClean="0">
                <a:solidFill>
                  <a:srgbClr val="000000"/>
                </a:solidFill>
                <a:latin typeface="微软雅黑" panose="020B0503020204020204" charset="-122"/>
                <a:ea typeface="微软雅黑" panose="020B0503020204020204" charset="-122"/>
                <a:cs typeface="微软雅黑" panose="020B0503020204020204" charset="-122"/>
                <a:sym typeface="+mn-ea"/>
              </a:rPr>
              <a:t>40% increase in efficiency</a:t>
            </a:r>
            <a:endParaRPr lang="en-US" altLang="zh-CN" sz="715">
              <a:solidFill>
                <a:srgbClr val="000000"/>
              </a:solidFill>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endParaRPr lang="zh-CN" altLang="en-US" sz="11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7" name="组合 26"/>
          <p:cNvGrpSpPr/>
          <p:nvPr/>
        </p:nvGrpSpPr>
        <p:grpSpPr>
          <a:xfrm>
            <a:off x="9883140" y="5308600"/>
            <a:ext cx="1039495" cy="1082675"/>
            <a:chOff x="12123" y="2840"/>
            <a:chExt cx="2508" cy="2562"/>
          </a:xfrm>
        </p:grpSpPr>
        <p:sp>
          <p:nvSpPr>
            <p:cNvPr id="31" name="iŝ1îḑè"/>
            <p:cNvSpPr/>
            <p:nvPr>
              <p:custDataLst>
                <p:tags r:id="rId8"/>
              </p:custDataLst>
            </p:nvPr>
          </p:nvSpPr>
          <p:spPr>
            <a:xfrm>
              <a:off x="12123" y="2840"/>
              <a:ext cx="2508" cy="2562"/>
            </a:xfrm>
            <a:prstGeom prst="roundRect">
              <a:avLst>
                <a:gd name="adj" fmla="val 8000"/>
              </a:avLst>
            </a:prstGeom>
            <a:blipFill rotWithShape="1">
              <a:blip r:embed="rId9"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iŝ1îḑè"/>
            <p:cNvSpPr/>
            <p:nvPr>
              <p:custDataLst>
                <p:tags r:id="rId10"/>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35" name="图片 34" descr="C:\Users\Administrator\Desktop\参数设置.png参数设置"/>
          <p:cNvPicPr>
            <a:picLocks noChangeAspect="1"/>
          </p:cNvPicPr>
          <p:nvPr>
            <p:custDataLst>
              <p:tags r:id="rId11"/>
            </p:custDataLst>
          </p:nvPr>
        </p:nvPicPr>
        <p:blipFill>
          <a:blip r:embed="rId12" cstate="screen"/>
          <a:srcRect/>
          <a:stretch>
            <a:fillRect/>
          </a:stretch>
        </p:blipFill>
        <p:spPr>
          <a:xfrm>
            <a:off x="10150158" y="5554345"/>
            <a:ext cx="514985" cy="515620"/>
          </a:xfrm>
          <a:prstGeom prst="rect">
            <a:avLst/>
          </a:prstGeom>
        </p:spPr>
      </p:pic>
      <p:sp>
        <p:nvSpPr>
          <p:cNvPr id="3" name="文本框 2"/>
          <p:cNvSpPr txBox="1"/>
          <p:nvPr>
            <p:custDataLst>
              <p:tags r:id="rId13"/>
            </p:custDataLst>
          </p:nvPr>
        </p:nvSpPr>
        <p:spPr>
          <a:xfrm>
            <a:off x="6596380" y="952500"/>
            <a:ext cx="5081270"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Automotive Industry - Engine Locking Clip Inspection</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37" name="文本框 36"/>
          <p:cNvSpPr txBox="1"/>
          <p:nvPr>
            <p:custDataLst>
              <p:tags r:id="rId14"/>
            </p:custDataLst>
          </p:nvPr>
        </p:nvSpPr>
        <p:spPr>
          <a:xfrm>
            <a:off x="6488430" y="4279265"/>
            <a:ext cx="4434205" cy="939800"/>
          </a:xfrm>
          <a:prstGeom prst="rect">
            <a:avLst/>
          </a:prstGeom>
          <a:noFill/>
          <a:ln>
            <a:noFill/>
          </a:ln>
        </p:spPr>
        <p:txBody>
          <a:bodyPr wrap="square" lIns="91440" tIns="45720" rIns="91440" bIns="45720" anchor="t" anchorCtr="0">
            <a:noAutofit/>
          </a:bodyPr>
          <a:lstStyle/>
          <a:p>
            <a:pPr indent="0" algn="l">
              <a:lnSpc>
                <a:spcPct val="150000"/>
              </a:lnSpc>
              <a:buFont typeface="Arial" panose="020B0604020202020204" pitchFamily="34" charset="0"/>
            </a:pP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1. 6 groups of locking clamp detection can be realized at the same time</a:t>
            </a: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pP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2. Real-time uploading of inspection data to MES</a:t>
            </a: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pP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3. Real-time process monitoring, data visualization and processing</a:t>
            </a: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pP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4. Stable detection of bad locking clip installation through high feature extraction</a:t>
            </a:r>
            <a:endPar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6" name="ïṡḷïḑé"/>
          <p:cNvSpPr/>
          <p:nvPr>
            <p:custDataLst>
              <p:tags r:id="rId15"/>
            </p:custDataLst>
          </p:nvPr>
        </p:nvSpPr>
        <p:spPr>
          <a:xfrm flipH="1">
            <a:off x="6558915" y="403034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54" name="图形 31"/>
          <p:cNvSpPr/>
          <p:nvPr>
            <p:custDataLst>
              <p:tags r:id="rId16"/>
            </p:custDataLst>
          </p:nvPr>
        </p:nvSpPr>
        <p:spPr>
          <a:xfrm rot="10800000">
            <a:off x="6488430" y="103505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57" name="圆角矩形 56"/>
          <p:cNvSpPr/>
          <p:nvPr>
            <p:custDataLst>
              <p:tags r:id="rId17"/>
            </p:custDataLst>
          </p:nvPr>
        </p:nvSpPr>
        <p:spPr>
          <a:xfrm>
            <a:off x="1971040" y="2049780"/>
            <a:ext cx="1793875" cy="192659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descr="7b0a202020202262756c6c6574223a20227b5c2263617465676f727949645c223a31303030352c5c2274656d706c61746549645c223a32303233313538337d220a7d0a"/>
          <p:cNvSpPr txBox="1"/>
          <p:nvPr>
            <p:custDataLst>
              <p:tags r:id="rId18"/>
            </p:custDataLst>
          </p:nvPr>
        </p:nvSpPr>
        <p:spPr>
          <a:xfrm>
            <a:off x="682625" y="1254125"/>
            <a:ext cx="4861560" cy="1106805"/>
          </a:xfrm>
          <a:prstGeom prst="rect">
            <a:avLst/>
          </a:prstGeom>
          <a:noFill/>
        </p:spPr>
        <p:txBody>
          <a:bodyPr wrap="square" rtlCol="0">
            <a:normAutofit/>
          </a:bodyPr>
          <a:lstStyle/>
          <a:p>
            <a:pPr marL="171450" indent="-171450" algn="just">
              <a:lnSpc>
                <a:spcPct val="150000"/>
              </a:lnSpc>
              <a:spcBef>
                <a:spcPts val="0"/>
              </a:spcBef>
              <a:spcAft>
                <a:spcPts val="0"/>
              </a:spcAft>
              <a:buFont typeface="Arial" panose="020B0604020202020204" pitchFamily="34" charset="0"/>
              <a:buBlip>
                <a:blip r:embed="rId4"/>
              </a:buBlip>
            </a:pPr>
            <a:r>
              <a:rPr lang="en-US" altLang="zh-CN" sz="740" b="1" smtClean="0">
                <a:latin typeface="微软雅黑" panose="020B0503020204020204" charset="-122"/>
                <a:ea typeface="微软雅黑" panose="020B0503020204020204" charset="-122"/>
                <a:cs typeface="微软雅黑" panose="020B0503020204020204" charset="-122"/>
                <a:sym typeface="+mn-ea"/>
              </a:rPr>
              <a:t>Pain point:</a:t>
            </a:r>
            <a:r>
              <a:rPr lang="en-US" altLang="zh-CN" sz="740" smtClean="0">
                <a:latin typeface="微软雅黑" panose="020B0503020204020204" charset="-122"/>
                <a:ea typeface="微软雅黑" panose="020B0503020204020204" charset="-122"/>
                <a:cs typeface="微软雅黑" panose="020B0503020204020204" charset="-122"/>
                <a:sym typeface="+mn-ea"/>
              </a:rPr>
              <a:t> automotive connectors in the production process, there are missing pins, pin skew, pin defects and other bad problems, the traditional 2D vision can not be realized pin height detection.</a:t>
            </a:r>
            <a:endParaRPr lang="zh-CN" altLang="en-US" sz="74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Blip>
                <a:blip r:embed="rId4"/>
              </a:buBlip>
            </a:pPr>
            <a:r>
              <a:rPr lang="en-US" altLang="zh-CN" sz="7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740" smtClean="0">
                <a:solidFill>
                  <a:srgbClr val="000000"/>
                </a:solidFill>
                <a:latin typeface="微软雅黑" panose="020B0503020204020204" charset="-122"/>
                <a:ea typeface="微软雅黑" panose="020B0503020204020204" charset="-122"/>
                <a:cs typeface="微软雅黑" panose="020B0503020204020204" charset="-122"/>
                <a:sym typeface="+mn-ea"/>
              </a:rPr>
              <a:t> Efficient and reliable connector pin detection with height information.</a:t>
            </a:r>
            <a:endParaRPr lang="en-US" altLang="zh-CN" sz="74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19"/>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20"/>
            </p:custDataLst>
          </p:nvPr>
        </p:nvSpPr>
        <p:spPr>
          <a:xfrm flipH="1">
            <a:off x="864235" y="5189220"/>
            <a:ext cx="131826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85" name="文本框 84"/>
          <p:cNvSpPr txBox="1"/>
          <p:nvPr>
            <p:custDataLst>
              <p:tags r:id="rId21"/>
            </p:custDataLst>
          </p:nvPr>
        </p:nvSpPr>
        <p:spPr>
          <a:xfrm>
            <a:off x="749935" y="5497195"/>
            <a:ext cx="1941195" cy="612775"/>
          </a:xfrm>
          <a:prstGeom prst="rect">
            <a:avLst/>
          </a:prstGeom>
          <a:noFill/>
        </p:spPr>
        <p:txBody>
          <a:bodyPr wrap="square" rtlCol="0">
            <a:noAutofit/>
          </a:bodyPr>
          <a:lstStyle/>
          <a:p>
            <a:pPr marL="171450" indent="-171450">
              <a:lnSpc>
                <a:spcPct val="120000"/>
              </a:lnSpc>
              <a:buFont typeface="Arial" panose="020B0604020202020204" pitchFamily="34" charset="0"/>
              <a:buChar char="•"/>
            </a:pPr>
            <a:r>
              <a:rPr lang="en-US" altLang="zh-CN" sz="77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Visual inspection accuracy of 4~6um</a:t>
            </a:r>
            <a:endParaRPr lang="en-US" altLang="zh-CN" sz="77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70" smtClean="0">
                <a:solidFill>
                  <a:srgbClr val="000000"/>
                </a:solidFill>
                <a:latin typeface="微软雅黑" panose="020B0503020204020204" charset="-122"/>
                <a:ea typeface="微软雅黑" panose="020B0503020204020204" charset="-122"/>
                <a:cs typeface="微软雅黑" panose="020B0503020204020204" charset="-122"/>
                <a:sym typeface="+mn-ea"/>
              </a:rPr>
              <a:t>60% increase in efficiency</a:t>
            </a:r>
            <a:endParaRPr lang="en-US" altLang="zh-CN" sz="77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770" smtClean="0">
                <a:solidFill>
                  <a:schemeClr val="tx1"/>
                </a:solidFill>
                <a:latin typeface="微软雅黑" panose="020B0503020204020204" charset="-122"/>
                <a:ea typeface="微软雅黑" panose="020B0503020204020204" charset="-122"/>
                <a:cs typeface="微软雅黑" panose="020B0503020204020204" charset="-122"/>
                <a:sym typeface="+mn-ea"/>
              </a:rPr>
              <a:t>Single product detection CT &lt;1.2 sec</a:t>
            </a:r>
            <a:endParaRPr lang="en-US" altLang="zh-CN" sz="77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22"/>
            </p:custDataLst>
          </p:nvPr>
        </p:nvSpPr>
        <p:spPr>
          <a:xfrm>
            <a:off x="2463165" y="5497195"/>
            <a:ext cx="2022475" cy="589915"/>
          </a:xfrm>
          <a:prstGeom prst="rect">
            <a:avLst/>
          </a:prstGeom>
          <a:noFill/>
        </p:spPr>
        <p:txBody>
          <a:bodyPr wrap="square" rtlCol="0">
            <a:noAutofit/>
          </a:bodyPr>
          <a:lstStyle/>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detection rate</a:t>
            </a:r>
            <a:endParaRPr lang="en-US" altLang="zh-CN" sz="72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Overkill rate &lt;1%</a:t>
            </a:r>
            <a:endParaRPr lang="en-US" altLang="zh-CN" sz="72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Alignment accuracy within 0.01mm</a:t>
            </a:r>
            <a:endParaRPr lang="et-EE" altLang="zh-CN" sz="72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5920" y="5299710"/>
            <a:ext cx="1039495" cy="1082675"/>
            <a:chOff x="12123" y="2840"/>
            <a:chExt cx="2508" cy="2562"/>
          </a:xfrm>
        </p:grpSpPr>
        <p:sp>
          <p:nvSpPr>
            <p:cNvPr id="91" name="iŝ1îḑè"/>
            <p:cNvSpPr/>
            <p:nvPr>
              <p:custDataLst>
                <p:tags r:id="rId23"/>
              </p:custDataLst>
            </p:nvPr>
          </p:nvSpPr>
          <p:spPr>
            <a:xfrm>
              <a:off x="12123" y="2840"/>
              <a:ext cx="2508" cy="2562"/>
            </a:xfrm>
            <a:prstGeom prst="roundRect">
              <a:avLst>
                <a:gd name="adj" fmla="val 8000"/>
              </a:avLst>
            </a:prstGeom>
            <a:blipFill rotWithShape="1">
              <a:blip r:embed="rId9"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24"/>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C:\Users\Administrator\Desktop\参数设置.png参数设置"/>
          <p:cNvPicPr>
            <a:picLocks noChangeAspect="1"/>
          </p:cNvPicPr>
          <p:nvPr>
            <p:custDataLst>
              <p:tags r:id="rId25"/>
            </p:custDataLst>
          </p:nvPr>
        </p:nvPicPr>
        <p:blipFill>
          <a:blip r:embed="rId12" cstate="screen"/>
          <a:srcRect/>
          <a:stretch>
            <a:fillRect/>
          </a:stretch>
        </p:blipFill>
        <p:spPr>
          <a:xfrm>
            <a:off x="4452938" y="5545455"/>
            <a:ext cx="514985" cy="515620"/>
          </a:xfrm>
          <a:prstGeom prst="rect">
            <a:avLst/>
          </a:prstGeom>
        </p:spPr>
      </p:pic>
      <p:sp>
        <p:nvSpPr>
          <p:cNvPr id="94" name="文本框 93"/>
          <p:cNvSpPr txBox="1"/>
          <p:nvPr>
            <p:custDataLst>
              <p:tags r:id="rId26"/>
            </p:custDataLst>
          </p:nvPr>
        </p:nvSpPr>
        <p:spPr>
          <a:xfrm>
            <a:off x="639445" y="951865"/>
            <a:ext cx="5810885"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Automotive Industry-automotive Connector Pin Inspection</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27"/>
            </p:custDataLst>
          </p:nvPr>
        </p:nvSpPr>
        <p:spPr>
          <a:xfrm>
            <a:off x="788035" y="4183380"/>
            <a:ext cx="4438015" cy="1106805"/>
          </a:xfrm>
          <a:prstGeom prst="rect">
            <a:avLst/>
          </a:prstGeom>
          <a:noFill/>
          <a:ln>
            <a:noFill/>
          </a:ln>
        </p:spPr>
        <p:txBody>
          <a:bodyPr wrap="square" lIns="91440" tIns="45720" rIns="91440" bIns="45720" anchor="t" anchorCtr="0">
            <a:normAutofit/>
          </a:bodyPr>
          <a:lstStyle/>
          <a:p>
            <a:pPr algn="l">
              <a:lnSpc>
                <a:spcPct val="150000"/>
              </a:lnSpc>
            </a:pPr>
            <a:r>
              <a:rPr lang="en-US" altLang="zh-CN" sz="735" smtClean="0">
                <a:solidFill>
                  <a:schemeClr val="tx1"/>
                </a:solidFill>
                <a:latin typeface="微软雅黑" panose="020B0503020204020204" charset="-122"/>
                <a:ea typeface="微软雅黑" panose="020B0503020204020204" charset="-122"/>
                <a:cs typeface="微软雅黑" panose="020B0503020204020204" charset="-122"/>
                <a:sym typeface="+mn-ea"/>
              </a:rPr>
              <a:t>1. Compatible with both straight and curved needle detection</a:t>
            </a:r>
            <a:endParaRPr lang="zh-CN" altLang="en-US" sz="735">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735" smtClean="0">
                <a:solidFill>
                  <a:schemeClr val="tx1"/>
                </a:solidFill>
                <a:latin typeface="微软雅黑" panose="020B0503020204020204" charset="-122"/>
                <a:ea typeface="微软雅黑" panose="020B0503020204020204" charset="-122"/>
                <a:cs typeface="微软雅黑" panose="020B0503020204020204" charset="-122"/>
                <a:sym typeface="+mn-ea"/>
              </a:rPr>
              <a:t>2. Fast change of production, one key switch, compatible with 24 kinds of product testing</a:t>
            </a:r>
            <a:endParaRPr lang="zh-CN" altLang="en-US" sz="735">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735" smtClean="0">
                <a:solidFill>
                  <a:schemeClr val="tx1"/>
                </a:solidFill>
                <a:latin typeface="微软雅黑" panose="020B0503020204020204" charset="-122"/>
                <a:ea typeface="微软雅黑" panose="020B0503020204020204" charset="-122"/>
                <a:cs typeface="微软雅黑" panose="020B0503020204020204" charset="-122"/>
                <a:sym typeface="+mn-ea"/>
              </a:rPr>
              <a:t>3. Unique scanning method can avoid noise interference, excellent imaging effect on pins</a:t>
            </a:r>
            <a:endParaRPr lang="zh-CN" altLang="en-US" sz="735">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735" smtClean="0">
                <a:solidFill>
                  <a:schemeClr val="tx1"/>
                </a:solidFill>
                <a:latin typeface="微软雅黑" panose="020B0503020204020204" charset="-122"/>
                <a:ea typeface="微软雅黑" panose="020B0503020204020204" charset="-122"/>
                <a:cs typeface="微软雅黑" panose="020B0503020204020204" charset="-122"/>
                <a:sym typeface="+mn-ea"/>
              </a:rPr>
              <a:t>4.3D vision compared with the traditional 2D vision detection range is wider, to meet the XYZ three-dimensional detection.</a:t>
            </a:r>
            <a:endParaRPr lang="zh-CN" altLang="en-US" sz="735">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28"/>
            </p:custDataLst>
          </p:nvPr>
        </p:nvSpPr>
        <p:spPr>
          <a:xfrm flipH="1">
            <a:off x="858520" y="399542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29"/>
            </p:custDataLst>
          </p:nvPr>
        </p:nvSpPr>
        <p:spPr>
          <a:xfrm rot="10800000">
            <a:off x="531495" y="103441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8" name="矩形 7"/>
          <p:cNvSpPr/>
          <p:nvPr>
            <p:custDataLst>
              <p:tags r:id="rId30"/>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0" name="文本框 9"/>
          <p:cNvSpPr txBox="1"/>
          <p:nvPr>
            <p:custDataLst>
              <p:tags r:id="rId31"/>
            </p:custDataLst>
          </p:nvPr>
        </p:nvSpPr>
        <p:spPr>
          <a:xfrm>
            <a:off x="490220" y="372745"/>
            <a:ext cx="5053965"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3D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12" name="矩形 11"/>
          <p:cNvSpPr/>
          <p:nvPr>
            <p:custDataLst>
              <p:tags r:id="rId32"/>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44" name="文本框 43"/>
          <p:cNvSpPr txBox="1"/>
          <p:nvPr>
            <p:custDataLst>
              <p:tags r:id="rId33"/>
            </p:custDataLst>
          </p:nvPr>
        </p:nvSpPr>
        <p:spPr>
          <a:xfrm>
            <a:off x="8246745" y="5453380"/>
            <a:ext cx="1847850" cy="612775"/>
          </a:xfrm>
          <a:prstGeom prst="rect">
            <a:avLst/>
          </a:prstGeom>
          <a:noFill/>
        </p:spPr>
        <p:txBody>
          <a:bodyPr wrap="square" rtlCol="0">
            <a:normAutofit/>
          </a:bodyPr>
          <a:lstStyle/>
          <a:p>
            <a:pPr marL="171450" indent="-171450" algn="just">
              <a:lnSpc>
                <a:spcPct val="150000"/>
              </a:lnSpc>
              <a:buClrTx/>
              <a:buSzTx/>
              <a:buFont typeface="Arial" panose="020B0604020202020204" pitchFamily="34" charset="0"/>
              <a:buChar char="•"/>
            </a:pPr>
            <a:r>
              <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detection rate</a:t>
            </a:r>
            <a:endPar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5" name="组合 4"/>
          <p:cNvGrpSpPr/>
          <p:nvPr/>
        </p:nvGrpSpPr>
        <p:grpSpPr>
          <a:xfrm>
            <a:off x="2054225" y="2129155"/>
            <a:ext cx="1560830" cy="1529080"/>
            <a:chOff x="1668" y="3472"/>
            <a:chExt cx="5316" cy="5208"/>
          </a:xfrm>
        </p:grpSpPr>
        <p:pic>
          <p:nvPicPr>
            <p:cNvPr id="4" name="图片 3"/>
            <p:cNvPicPr>
              <a:picLocks noChangeAspect="1"/>
            </p:cNvPicPr>
            <p:nvPr>
              <p:custDataLst>
                <p:tags r:id="rId34"/>
              </p:custDataLst>
            </p:nvPr>
          </p:nvPicPr>
          <p:blipFill>
            <a:blip r:embed="rId35" cstate="screen"/>
            <a:stretch>
              <a:fillRect/>
            </a:stretch>
          </p:blipFill>
          <p:spPr>
            <a:xfrm>
              <a:off x="1668" y="3472"/>
              <a:ext cx="2872" cy="5176"/>
            </a:xfrm>
            <a:prstGeom prst="roundRect">
              <a:avLst>
                <a:gd name="adj" fmla="val 7033"/>
              </a:avLst>
            </a:prstGeom>
          </p:spPr>
        </p:pic>
        <p:pic>
          <p:nvPicPr>
            <p:cNvPr id="7" name="图片 6"/>
            <p:cNvPicPr>
              <a:picLocks noChangeAspect="1"/>
            </p:cNvPicPr>
            <p:nvPr>
              <p:custDataLst>
                <p:tags r:id="rId36"/>
              </p:custDataLst>
            </p:nvPr>
          </p:nvPicPr>
          <p:blipFill>
            <a:blip r:embed="rId37" cstate="screen"/>
            <a:stretch>
              <a:fillRect/>
            </a:stretch>
          </p:blipFill>
          <p:spPr>
            <a:xfrm>
              <a:off x="5172" y="3472"/>
              <a:ext cx="1813" cy="5208"/>
            </a:xfrm>
            <a:prstGeom prst="roundRect">
              <a:avLst>
                <a:gd name="adj" fmla="val 8549"/>
              </a:avLst>
            </a:prstGeom>
          </p:spPr>
        </p:pic>
      </p:grpSp>
      <p:sp>
        <p:nvSpPr>
          <p:cNvPr id="9" name="文本框 8"/>
          <p:cNvSpPr txBox="1"/>
          <p:nvPr>
            <p:custDataLst>
              <p:tags r:id="rId38"/>
            </p:custDataLst>
          </p:nvPr>
        </p:nvSpPr>
        <p:spPr>
          <a:xfrm>
            <a:off x="2897505" y="3684905"/>
            <a:ext cx="967105" cy="224155"/>
          </a:xfrm>
          <a:prstGeom prst="rect">
            <a:avLst/>
          </a:prstGeom>
          <a:noFill/>
        </p:spPr>
        <p:txBody>
          <a:bodyPr wrap="square" rtlCol="0">
            <a:normAutofit/>
          </a:bodyPr>
          <a:lstStyle/>
          <a:p>
            <a:r>
              <a:rPr lang="en-US" altLang="zh-CN" sz="590" b="1" smtClean="0">
                <a:latin typeface="微软雅黑 Light" panose="020B0502040204020203" charset="-122"/>
                <a:ea typeface="微软雅黑 Light" panose="020B0502040204020203" charset="-122"/>
                <a:cs typeface="微软雅黑 Light" panose="020B0502040204020203" charset="-122"/>
              </a:rPr>
              <a:t>2D processing map</a:t>
            </a:r>
            <a:endParaRPr lang="zh-CN" altLang="en-US" sz="590" b="1">
              <a:latin typeface="微软雅黑 Light" panose="020B0502040204020203" charset="-122"/>
              <a:ea typeface="微软雅黑 Light" panose="020B0502040204020203" charset="-122"/>
              <a:cs typeface="微软雅黑 Light" panose="020B0502040204020203" charset="-122"/>
            </a:endParaRPr>
          </a:p>
        </p:txBody>
      </p:sp>
      <p:sp>
        <p:nvSpPr>
          <p:cNvPr id="17" name="文本框 16"/>
          <p:cNvSpPr txBox="1"/>
          <p:nvPr>
            <p:custDataLst>
              <p:tags r:id="rId39"/>
            </p:custDataLst>
          </p:nvPr>
        </p:nvSpPr>
        <p:spPr>
          <a:xfrm>
            <a:off x="2115820" y="3684905"/>
            <a:ext cx="967105" cy="224155"/>
          </a:xfrm>
          <a:prstGeom prst="rect">
            <a:avLst/>
          </a:prstGeom>
          <a:noFill/>
        </p:spPr>
        <p:txBody>
          <a:bodyPr wrap="square" rtlCol="0">
            <a:normAutofit/>
          </a:bodyPr>
          <a:lstStyle/>
          <a:p>
            <a:r>
              <a:rPr lang="en-US" altLang="zh-CN" sz="700" b="1" smtClean="0">
                <a:latin typeface="微软雅黑 Light" panose="020B0502040204020203" charset="-122"/>
                <a:ea typeface="微软雅黑 Light" panose="020B0502040204020203" charset="-122"/>
                <a:cs typeface="微软雅黑 Light" panose="020B0502040204020203" charset="-122"/>
              </a:rPr>
              <a:t>3D rendering</a:t>
            </a:r>
            <a:endParaRPr lang="en-US" altLang="zh-CN" sz="700" b="1" smtClean="0">
              <a:latin typeface="微软雅黑 Light" panose="020B0502040204020203" charset="-122"/>
              <a:ea typeface="微软雅黑 Light" panose="020B0502040204020203" charset="-122"/>
              <a:cs typeface="微软雅黑 Light" panose="020B0502040204020203" charset="-122"/>
            </a:endParaRPr>
          </a:p>
        </p:txBody>
      </p:sp>
      <p:grpSp>
        <p:nvGrpSpPr>
          <p:cNvPr id="13" name="组合 12"/>
          <p:cNvGrpSpPr/>
          <p:nvPr/>
        </p:nvGrpSpPr>
        <p:grpSpPr>
          <a:xfrm>
            <a:off x="7443043" y="2284730"/>
            <a:ext cx="2990049" cy="1539325"/>
            <a:chOff x="10310" y="3234"/>
            <a:chExt cx="5461" cy="2811"/>
          </a:xfrm>
        </p:grpSpPr>
        <p:sp>
          <p:nvSpPr>
            <p:cNvPr id="43" name="圆角矩形 42"/>
            <p:cNvSpPr/>
            <p:nvPr>
              <p:custDataLst>
                <p:tags r:id="rId40"/>
              </p:custDataLst>
            </p:nvPr>
          </p:nvSpPr>
          <p:spPr>
            <a:xfrm>
              <a:off x="10310" y="3234"/>
              <a:ext cx="5461" cy="2811"/>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8" name="组合 27"/>
            <p:cNvGrpSpPr/>
            <p:nvPr/>
          </p:nvGrpSpPr>
          <p:grpSpPr>
            <a:xfrm>
              <a:off x="10600" y="3397"/>
              <a:ext cx="2387" cy="2647"/>
              <a:chOff x="1116" y="4669"/>
              <a:chExt cx="3565" cy="3953"/>
            </a:xfrm>
          </p:grpSpPr>
          <p:sp>
            <p:nvSpPr>
              <p:cNvPr id="30" name="文本框 29"/>
              <p:cNvSpPr txBox="1"/>
              <p:nvPr>
                <p:custDataLst>
                  <p:tags r:id="rId41"/>
                </p:custDataLst>
              </p:nvPr>
            </p:nvSpPr>
            <p:spPr>
              <a:xfrm>
                <a:off x="1809" y="8045"/>
                <a:ext cx="2499" cy="577"/>
              </a:xfrm>
              <a:prstGeom prst="rect">
                <a:avLst/>
              </a:prstGeom>
              <a:noFill/>
            </p:spPr>
            <p:txBody>
              <a:bodyPr wrap="square" rtlCol="0"/>
              <a:lstStyle/>
              <a:p>
                <a:r>
                  <a:rPr lang="en-US" altLang="zh-CN" sz="700" b="1" smtClean="0">
                    <a:sym typeface="+mn-ea"/>
                  </a:rPr>
                  <a:t>3D rendering</a:t>
                </a:r>
                <a:endParaRPr lang="en-US" altLang="zh-CN" sz="700" b="1" smtClean="0">
                  <a:sym typeface="+mn-ea"/>
                </a:endParaRPr>
              </a:p>
            </p:txBody>
          </p:sp>
          <p:pic>
            <p:nvPicPr>
              <p:cNvPr id="32" name="图片 31"/>
              <p:cNvPicPr>
                <a:picLocks noChangeAspect="1"/>
              </p:cNvPicPr>
              <p:nvPr>
                <p:custDataLst>
                  <p:tags r:id="rId42"/>
                </p:custDataLst>
              </p:nvPr>
            </p:nvPicPr>
            <p:blipFill>
              <a:blip r:embed="rId43" cstate="screen"/>
              <a:stretch>
                <a:fillRect/>
              </a:stretch>
            </p:blipFill>
            <p:spPr>
              <a:xfrm>
                <a:off x="1116" y="4669"/>
                <a:ext cx="3565" cy="3200"/>
              </a:xfrm>
              <a:prstGeom prst="rect">
                <a:avLst/>
              </a:prstGeom>
            </p:spPr>
          </p:pic>
        </p:grpSp>
        <p:grpSp>
          <p:nvGrpSpPr>
            <p:cNvPr id="33" name="组合 32"/>
            <p:cNvGrpSpPr/>
            <p:nvPr/>
          </p:nvGrpSpPr>
          <p:grpSpPr>
            <a:xfrm>
              <a:off x="12992" y="3397"/>
              <a:ext cx="2441" cy="2648"/>
              <a:chOff x="3987" y="5870"/>
              <a:chExt cx="3621" cy="3925"/>
            </a:xfrm>
          </p:grpSpPr>
          <p:sp>
            <p:nvSpPr>
              <p:cNvPr id="36" name="文本框 35"/>
              <p:cNvSpPr txBox="1"/>
              <p:nvPr>
                <p:custDataLst>
                  <p:tags r:id="rId44"/>
                </p:custDataLst>
              </p:nvPr>
            </p:nvSpPr>
            <p:spPr>
              <a:xfrm>
                <a:off x="4699" y="9223"/>
                <a:ext cx="2513" cy="572"/>
              </a:xfrm>
              <a:prstGeom prst="rect">
                <a:avLst/>
              </a:prstGeom>
              <a:noFill/>
            </p:spPr>
            <p:txBody>
              <a:bodyPr wrap="square" rtlCol="0">
                <a:noAutofit/>
              </a:bodyPr>
              <a:lstStyle/>
              <a:p>
                <a:r>
                  <a:rPr lang="et-EE" altLang="zh-CN" sz="660" b="1" smtClean="0"/>
                  <a:t>Processing charts</a:t>
                </a:r>
                <a:endParaRPr lang="et-EE" altLang="zh-CN" sz="660" b="1" smtClean="0"/>
              </a:p>
            </p:txBody>
          </p:sp>
          <p:pic>
            <p:nvPicPr>
              <p:cNvPr id="38" name="图片 37"/>
              <p:cNvPicPr>
                <a:picLocks noChangeAspect="1"/>
              </p:cNvPicPr>
              <p:nvPr>
                <p:custDataLst>
                  <p:tags r:id="rId45"/>
                </p:custDataLst>
              </p:nvPr>
            </p:nvPicPr>
            <p:blipFill>
              <a:blip r:embed="rId46" cstate="screen"/>
              <a:stretch>
                <a:fillRect/>
              </a:stretch>
            </p:blipFill>
            <p:spPr>
              <a:xfrm>
                <a:off x="3987" y="5870"/>
                <a:ext cx="3621" cy="3176"/>
              </a:xfrm>
              <a:prstGeom prst="rect">
                <a:avLst/>
              </a:prstGeom>
            </p:spPr>
          </p:pic>
        </p:grpSp>
      </p:grpSp>
      <p:pic>
        <p:nvPicPr>
          <p:cNvPr id="11" name="图片 10" descr="OK海迪斯logo"/>
          <p:cNvPicPr>
            <a:picLocks noChangeAspect="1"/>
          </p:cNvPicPr>
          <p:nvPr/>
        </p:nvPicPr>
        <p:blipFill>
          <a:blip r:embed="rId47"/>
          <a:stretch>
            <a:fillRect/>
          </a:stretch>
        </p:blipFill>
        <p:spPr>
          <a:xfrm>
            <a:off x="10748010" y="302895"/>
            <a:ext cx="777240" cy="202565"/>
          </a:xfrm>
          <a:prstGeom prst="rect">
            <a:avLst/>
          </a:prstGeom>
        </p:spPr>
      </p:pic>
    </p:spTree>
    <p:custDataLst>
      <p:tags r:id="rId4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应用图片-2D+ 拷贝"/>
          <p:cNvPicPr>
            <a:picLocks noChangeAspect="1"/>
          </p:cNvPicPr>
          <p:nvPr/>
        </p:nvPicPr>
        <p:blipFill>
          <a:blip r:embed="rId1"/>
          <a:stretch>
            <a:fillRect/>
          </a:stretch>
        </p:blipFill>
        <p:spPr>
          <a:xfrm>
            <a:off x="-31115" y="-151130"/>
            <a:ext cx="12221845" cy="7070725"/>
          </a:xfrm>
          <a:prstGeom prst="rect">
            <a:avLst/>
          </a:prstGeom>
        </p:spPr>
      </p:pic>
      <p:sp>
        <p:nvSpPr>
          <p:cNvPr id="10" name="矩形 9"/>
          <p:cNvSpPr/>
          <p:nvPr>
            <p:custDataLst>
              <p:tags r:id="rId2"/>
            </p:custDataLst>
          </p:nvPr>
        </p:nvSpPr>
        <p:spPr>
          <a:xfrm>
            <a:off x="-31115" y="-151765"/>
            <a:ext cx="12223750" cy="7071360"/>
          </a:xfrm>
          <a:prstGeom prst="rect">
            <a:avLst/>
          </a:prstGeom>
          <a:gradFill>
            <a:gsLst>
              <a:gs pos="0">
                <a:srgbClr val="064398">
                  <a:alpha val="43000"/>
                </a:srgbClr>
              </a:gs>
              <a:gs pos="100000">
                <a:schemeClr val="tx1">
                  <a:alpha val="38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custDataLst>
              <p:tags r:id="rId3"/>
            </p:custDataLst>
          </p:nvPr>
        </p:nvSpPr>
        <p:spPr>
          <a:xfrm>
            <a:off x="508000" y="-153035"/>
            <a:ext cx="4953000" cy="7011035"/>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2" name="文本框 1"/>
          <p:cNvSpPr txBox="1"/>
          <p:nvPr>
            <p:custDataLst>
              <p:tags r:id="rId4"/>
            </p:custDataLst>
          </p:nvPr>
        </p:nvSpPr>
        <p:spPr>
          <a:xfrm>
            <a:off x="795655" y="600075"/>
            <a:ext cx="4413885" cy="499110"/>
          </a:xfrm>
          <a:prstGeom prst="rect">
            <a:avLst/>
          </a:prstGeom>
          <a:noFill/>
        </p:spPr>
        <p:txBody>
          <a:bodyPr wrap="square" rtlCol="0">
            <a:noAutofit/>
          </a:bodyPr>
          <a:lstStyle/>
          <a:p>
            <a:r>
              <a:rPr lang="en-US" altLang="zh-CN" sz="3200" b="1" smtClean="0">
                <a:solidFill>
                  <a:schemeClr val="bg1"/>
                </a:solidFill>
                <a:latin typeface="微软雅黑" panose="020B0503020204020204" charset="-122"/>
                <a:ea typeface="微软雅黑" panose="020B0503020204020204" charset="-122"/>
                <a:cs typeface="微软雅黑" panose="020B0503020204020204" charset="-122"/>
              </a:rPr>
              <a:t>2D Visual Inspection</a:t>
            </a:r>
            <a:endParaRPr lang="en-US" altLang="zh-CN" sz="3200" b="1" smtClean="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custDataLst>
              <p:tags r:id="rId5"/>
            </p:custDataLst>
          </p:nvPr>
        </p:nvSpPr>
        <p:spPr>
          <a:xfrm>
            <a:off x="805180" y="1390650"/>
            <a:ext cx="4460875" cy="2499360"/>
          </a:xfrm>
          <a:prstGeom prst="rect">
            <a:avLst/>
          </a:prstGeom>
          <a:noFill/>
        </p:spPr>
        <p:txBody>
          <a:bodyPr wrap="square" rtlCol="0">
            <a:normAutofit/>
          </a:bodyPr>
          <a:lstStyle/>
          <a:p>
            <a:pPr>
              <a:lnSpc>
                <a:spcPct val="130000"/>
              </a:lnSpc>
              <a:spcBef>
                <a:spcPts val="0"/>
              </a:spcBef>
              <a:spcAft>
                <a:spcPts val="0"/>
              </a:spcAft>
            </a:pPr>
            <a:r>
              <a:rPr lang="en-US" sz="78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sz="750" smtClean="0">
                <a:solidFill>
                  <a:schemeClr val="bg1"/>
                </a:solidFill>
                <a:latin typeface="微软雅黑 Light" panose="020B0502040204020203" charset="-122"/>
                <a:ea typeface="微软雅黑 Light" panose="020B0502040204020203" charset="-122"/>
                <a:cs typeface="微软雅黑 Light" panose="020B0502040204020203" charset="-122"/>
              </a:rPr>
              <a:t>At present, the degree of automation of industrial production is getting higher and higher, more and more manual work is replaced by machine vision equipment. Traditional manual inspection is mainly through the human eye to identify, rely on experience to judge the product is good or bad, which leads to the inspection of the product quality is not high. In addition, manual inspection is difficult to meet the inspection requirements of high-speed production lines, low production efficiency and high labor costs. Machine vision inspection is the use of machine vision equipment, to achieve fully automated, efficient, durable, stable detection, can greatly meet the production needs.</a:t>
            </a:r>
            <a:endParaRPr sz="750">
              <a:solidFill>
                <a:schemeClr val="bg1"/>
              </a:solidFill>
              <a:latin typeface="微软雅黑 Light" panose="020B0502040204020203" charset="-122"/>
              <a:ea typeface="微软雅黑 Light" panose="020B0502040204020203" charset="-122"/>
              <a:cs typeface="微软雅黑 Light" panose="020B0502040204020203" charset="-122"/>
            </a:endParaRPr>
          </a:p>
          <a:p>
            <a:pPr>
              <a:lnSpc>
                <a:spcPct val="130000"/>
              </a:lnSpc>
              <a:spcBef>
                <a:spcPts val="0"/>
              </a:spcBef>
              <a:spcAft>
                <a:spcPts val="0"/>
              </a:spcAft>
            </a:pPr>
            <a:r>
              <a:rPr lang="en-US" sz="75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sz="750" smtClean="0">
                <a:solidFill>
                  <a:schemeClr val="bg1"/>
                </a:solidFill>
                <a:latin typeface="微软雅黑 Light" panose="020B0502040204020203" charset="-122"/>
                <a:ea typeface="微软雅黑 Light" panose="020B0502040204020203" charset="-122"/>
                <a:cs typeface="微软雅黑 Light" panose="020B0502040204020203" charset="-122"/>
              </a:rPr>
              <a:t>2D vision-based inspection technology application scenarios include defect detection, guide positioning, size measurement, OCR character recognition, etc., which are widely used in industries such as electronics, automotive, medical, food and so on. With the continuous development and progress of technology, the application of machine vision inspection technology will be more and more extensive, bringing more convenience and benefits for industrial production.</a:t>
            </a:r>
            <a:endParaRPr sz="75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nvGrpSpPr>
          <p:cNvPr id="20" name="组合 19"/>
          <p:cNvGrpSpPr/>
          <p:nvPr/>
        </p:nvGrpSpPr>
        <p:grpSpPr>
          <a:xfrm>
            <a:off x="1038860" y="4728210"/>
            <a:ext cx="4335780" cy="1179830"/>
            <a:chOff x="1636" y="7446"/>
            <a:chExt cx="6828" cy="1858"/>
          </a:xfrm>
        </p:grpSpPr>
        <p:sp>
          <p:nvSpPr>
            <p:cNvPr id="17" name="文本框 16"/>
            <p:cNvSpPr txBox="1"/>
            <p:nvPr>
              <p:custDataLst>
                <p:tags r:id="rId6"/>
              </p:custDataLst>
            </p:nvPr>
          </p:nvSpPr>
          <p:spPr>
            <a:xfrm>
              <a:off x="2482" y="7528"/>
              <a:ext cx="1231" cy="677"/>
            </a:xfrm>
            <a:prstGeom prst="rect">
              <a:avLst/>
            </a:prstGeom>
            <a:noFill/>
          </p:spPr>
          <p:txBody>
            <a:bodyPr wrap="square" rtlCol="0">
              <a:noAutofit/>
            </a:bodyPr>
            <a:lstStyle/>
            <a:p>
              <a:r>
                <a:rPr lang="en-US" altLang="zh-CN" sz="635" smtClean="0">
                  <a:solidFill>
                    <a:schemeClr val="bg1"/>
                  </a:solidFill>
                  <a:latin typeface="微软雅黑" panose="020B0503020204020204" charset="-122"/>
                  <a:ea typeface="微软雅黑" panose="020B0503020204020204" charset="-122"/>
                  <a:cs typeface="微软雅黑" panose="020B0503020204020204" charset="-122"/>
                </a:rPr>
                <a:t>Increased efficiency and reduced labor</a:t>
              </a:r>
              <a:endParaRPr lang="zh-CN" altLang="en-US" sz="635">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7"/>
              </p:custDataLst>
            </p:nvPr>
          </p:nvSpPr>
          <p:spPr>
            <a:xfrm>
              <a:off x="2422" y="8627"/>
              <a:ext cx="2207" cy="677"/>
            </a:xfrm>
            <a:prstGeom prst="rect">
              <a:avLst/>
            </a:prstGeom>
            <a:noFill/>
          </p:spPr>
          <p:txBody>
            <a:bodyPr wrap="square" rtlCol="0">
              <a:normAutofit/>
            </a:bodyPr>
            <a:lstStyle/>
            <a:p>
              <a:r>
                <a:rPr lang="et-EE" altLang="zh-CN" sz="900" smtClean="0">
                  <a:solidFill>
                    <a:schemeClr val="bg1"/>
                  </a:solidFill>
                  <a:latin typeface="微软雅黑" panose="020B0503020204020204" charset="-122"/>
                  <a:ea typeface="微软雅黑" panose="020B0503020204020204" charset="-122"/>
                </a:rPr>
                <a:t>Flexible, intelligent, unmanned</a:t>
              </a:r>
              <a:endParaRPr lang="zh-CN" altLang="en-US" sz="900">
                <a:solidFill>
                  <a:schemeClr val="bg1"/>
                </a:solidFill>
                <a:latin typeface="微软雅黑" panose="020B0503020204020204" charset="-122"/>
                <a:ea typeface="微软雅黑" panose="020B0503020204020204" charset="-122"/>
              </a:endParaRPr>
            </a:p>
          </p:txBody>
        </p:sp>
        <p:sp>
          <p:nvSpPr>
            <p:cNvPr id="31" name="文本框 30"/>
            <p:cNvSpPr txBox="1"/>
            <p:nvPr>
              <p:custDataLst>
                <p:tags r:id="rId8"/>
              </p:custDataLst>
            </p:nvPr>
          </p:nvSpPr>
          <p:spPr>
            <a:xfrm>
              <a:off x="5493" y="7663"/>
              <a:ext cx="2971" cy="410"/>
            </a:xfrm>
            <a:prstGeom prst="rect">
              <a:avLst/>
            </a:prstGeom>
            <a:noFill/>
          </p:spPr>
          <p:txBody>
            <a:bodyPr wrap="square" rtlCol="0">
              <a:normAutofit/>
            </a:bodyPr>
            <a:lstStyle/>
            <a:p>
              <a:r>
                <a:rPr lang="et-EE" altLang="zh-CN" sz="780" smtClean="0">
                  <a:solidFill>
                    <a:schemeClr val="bg1"/>
                  </a:solidFill>
                  <a:latin typeface="微软雅黑" panose="020B0503020204020204" charset="-122"/>
                  <a:ea typeface="微软雅黑" panose="020B0503020204020204" charset="-122"/>
                </a:rPr>
                <a:t>Highly accurate and reliable</a:t>
              </a:r>
              <a:endParaRPr lang="zh-CN" altLang="en-US" sz="780">
                <a:solidFill>
                  <a:schemeClr val="bg1"/>
                </a:solidFill>
                <a:latin typeface="微软雅黑" panose="020B0503020204020204" charset="-122"/>
                <a:ea typeface="微软雅黑" panose="020B0503020204020204" charset="-122"/>
              </a:endParaRPr>
            </a:p>
          </p:txBody>
        </p:sp>
        <p:cxnSp>
          <p:nvCxnSpPr>
            <p:cNvPr id="33" name="直接连接符 32"/>
            <p:cNvCxnSpPr/>
            <p:nvPr>
              <p:custDataLst>
                <p:tags r:id="rId9"/>
              </p:custDataLst>
            </p:nvPr>
          </p:nvCxnSpPr>
          <p:spPr>
            <a:xfrm>
              <a:off x="4288" y="7589"/>
              <a:ext cx="0" cy="596"/>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pic>
          <p:nvPicPr>
            <p:cNvPr id="35" name="图片 34" descr="3D-特点图标-04"/>
            <p:cNvPicPr>
              <a:picLocks noChangeAspect="1"/>
            </p:cNvPicPr>
            <p:nvPr>
              <p:custDataLst>
                <p:tags r:id="rId10"/>
              </p:custDataLst>
            </p:nvPr>
          </p:nvPicPr>
          <p:blipFill>
            <a:blip r:embed="rId11" cstate="screen"/>
            <a:stretch>
              <a:fillRect/>
            </a:stretch>
          </p:blipFill>
          <p:spPr>
            <a:xfrm>
              <a:off x="4822" y="7446"/>
              <a:ext cx="633" cy="679"/>
            </a:xfrm>
            <a:prstGeom prst="rect">
              <a:avLst/>
            </a:prstGeom>
          </p:spPr>
        </p:pic>
        <p:pic>
          <p:nvPicPr>
            <p:cNvPr id="36" name="图片 35" descr="3D-特点图标-02"/>
            <p:cNvPicPr>
              <a:picLocks noChangeAspect="1"/>
            </p:cNvPicPr>
            <p:nvPr>
              <p:custDataLst>
                <p:tags r:id="rId12"/>
              </p:custDataLst>
            </p:nvPr>
          </p:nvPicPr>
          <p:blipFill>
            <a:blip r:embed="rId13" cstate="screen"/>
            <a:stretch>
              <a:fillRect/>
            </a:stretch>
          </p:blipFill>
          <p:spPr>
            <a:xfrm>
              <a:off x="1636" y="7508"/>
              <a:ext cx="798" cy="587"/>
            </a:xfrm>
            <a:prstGeom prst="rect">
              <a:avLst/>
            </a:prstGeom>
          </p:spPr>
        </p:pic>
      </p:grpSp>
      <p:pic>
        <p:nvPicPr>
          <p:cNvPr id="13" name="图片 12" descr="2D-特点图标-02"/>
          <p:cNvPicPr>
            <a:picLocks noChangeAspect="1"/>
          </p:cNvPicPr>
          <p:nvPr>
            <p:custDataLst>
              <p:tags r:id="rId14"/>
            </p:custDataLst>
          </p:nvPr>
        </p:nvPicPr>
        <p:blipFill>
          <a:blip r:embed="rId15" cstate="screen"/>
          <a:stretch>
            <a:fillRect/>
          </a:stretch>
        </p:blipFill>
        <p:spPr>
          <a:xfrm>
            <a:off x="1077595" y="5408930"/>
            <a:ext cx="448945" cy="422910"/>
          </a:xfrm>
          <a:prstGeom prst="rect">
            <a:avLst/>
          </a:prstGeom>
        </p:spPr>
      </p:pic>
      <p:sp>
        <p:nvSpPr>
          <p:cNvPr id="5" name="文本框 4"/>
          <p:cNvSpPr txBox="1"/>
          <p:nvPr userDrawn="1">
            <p:custDataLst>
              <p:tags r:id="rId16"/>
            </p:custDataLst>
          </p:nvPr>
        </p:nvSpPr>
        <p:spPr>
          <a:xfrm>
            <a:off x="10433685" y="6504305"/>
            <a:ext cx="1244600" cy="213995"/>
          </a:xfrm>
          <a:prstGeom prst="rect">
            <a:avLst/>
          </a:prstGeom>
          <a:noFill/>
        </p:spPr>
        <p:txBody>
          <a:bodyPr wrap="square" rtlCol="0">
            <a:normAutofit/>
          </a:bodyPr>
          <a:lstStyle/>
          <a:p>
            <a:r>
              <a:rPr lang="zh-CN" altLang="en-US" sz="800">
                <a:solidFill>
                  <a:schemeClr val="bg1"/>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solidFill>
              <a:latin typeface="思源黑体 CN Light" panose="020B0300000000000000" charset="-122"/>
              <a:ea typeface="思源黑体 CN Light" panose="020B0300000000000000" charset="-122"/>
              <a:cs typeface="微软雅黑 Light" panose="020B0502040204020203" charset="-122"/>
            </a:endParaRPr>
          </a:p>
        </p:txBody>
      </p:sp>
      <p:sp>
        <p:nvSpPr>
          <p:cNvPr id="9" name="灯片编号占位符 1"/>
          <p:cNvSpPr>
            <a:spLocks noGrp="1"/>
          </p:cNvSpPr>
          <p:nvPr>
            <p:custDataLst>
              <p:tags r:id="rId17"/>
            </p:custDataLst>
          </p:nvPr>
        </p:nvSpPr>
        <p:spPr>
          <a:xfrm>
            <a:off x="8610599" y="6240463"/>
            <a:ext cx="2909888" cy="206381"/>
          </a:xfrm>
          <a:prstGeom prst="rect">
            <a:avLst/>
          </a:prstGeom>
        </p:spPr>
        <p:txBody>
          <a:bodyPr vert="horz" wrap="square" lIns="91440" tIns="45720" rIns="91440" bIns="45720" rtlCol="0" anchor="ctr">
            <a:normAutofit fontScale="92500" lnSpcReduction="20000"/>
          </a:bodyP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mtClean="0">
                <a:solidFill>
                  <a:schemeClr val="bg1"/>
                </a:solidFill>
              </a:rPr>
            </a:fld>
            <a:r>
              <a:rPr lang="zh-CN" altLang="en-US" dirty="0">
                <a:solidFill>
                  <a:schemeClr val="bg1"/>
                </a:solidFill>
              </a:rPr>
              <a:t>/</a:t>
            </a:r>
            <a:r>
              <a:rPr lang="en-US" altLang="zh-CN" dirty="0" smtClean="0">
                <a:solidFill>
                  <a:schemeClr val="bg1"/>
                </a:solidFill>
              </a:rPr>
              <a:t>55</a:t>
            </a:r>
            <a:endParaRPr lang="en-US" altLang="zh-CN" dirty="0">
              <a:solidFill>
                <a:schemeClr val="bg1"/>
              </a:solidFill>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800" smtClean="0"/>
            </a:fld>
            <a:r>
              <a:rPr lang="zh-CN" altLang="en-US" sz="800" dirty="0"/>
              <a:t>/</a:t>
            </a:r>
            <a:r>
              <a:rPr lang="en-US" altLang="zh-CN" sz="800" dirty="0" smtClean="0"/>
              <a:t>37</a:t>
            </a:r>
            <a:endParaRPr lang="en-US" altLang="zh-CN" sz="800" dirty="0" smtClean="0"/>
          </a:p>
        </p:txBody>
      </p:sp>
      <p:sp>
        <p:nvSpPr>
          <p:cNvPr id="43" name="圆角矩形 42"/>
          <p:cNvSpPr/>
          <p:nvPr>
            <p:custDataLst>
              <p:tags r:id="rId3"/>
            </p:custDataLst>
          </p:nvPr>
        </p:nvSpPr>
        <p:spPr>
          <a:xfrm>
            <a:off x="7965440" y="2388235"/>
            <a:ext cx="2743200" cy="155829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descr="7b0a202020202262756c6c6574223a20227b5c2263617465676f727949645c223a31303030352c5c2274656d706c61746549645c223a32303233313538337d220a7d0a"/>
          <p:cNvSpPr txBox="1"/>
          <p:nvPr>
            <p:custDataLst>
              <p:tags r:id="rId4"/>
            </p:custDataLst>
          </p:nvPr>
        </p:nvSpPr>
        <p:spPr>
          <a:xfrm>
            <a:off x="6383020" y="1377315"/>
            <a:ext cx="5444490" cy="1106805"/>
          </a:xfrm>
          <a:prstGeom prst="rect">
            <a:avLst/>
          </a:prstGeom>
          <a:noFill/>
        </p:spPr>
        <p:txBody>
          <a:bodyPr wrap="square" rtlCol="0">
            <a:normAutofit/>
          </a:bodyPr>
          <a:lstStyle/>
          <a:p>
            <a:pPr marL="171450" indent="-171450">
              <a:lnSpc>
                <a:spcPct val="120000"/>
              </a:lnSpc>
              <a:spcBef>
                <a:spcPts val="0"/>
              </a:spcBef>
              <a:spcAft>
                <a:spcPts val="0"/>
              </a:spcAft>
              <a:buFont typeface="Arial" panose="020B0604020202020204" pitchFamily="34" charset="0"/>
              <a:buBlip>
                <a:blip r:embed="rId5"/>
              </a:buBlip>
            </a:pPr>
            <a:r>
              <a:rPr lang="en-US" altLang="zh-CN" sz="845"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Status:</a:t>
            </a:r>
            <a:r>
              <a:rPr lang="en-US" altLang="zh-CN" sz="845" smtClean="0">
                <a:solidFill>
                  <a:srgbClr val="000000"/>
                </a:solidFill>
                <a:latin typeface="微软雅黑" panose="020B0503020204020204" charset="-122"/>
                <a:ea typeface="微软雅黑" panose="020B0503020204020204" charset="-122"/>
                <a:cs typeface="微软雅黑" panose="020B0503020204020204" charset="-122"/>
                <a:sym typeface="+mn-ea"/>
              </a:rPr>
              <a:t> flange in the process of lathe processing, the need to ensure that the incoming material position, angle consistency</a:t>
            </a:r>
            <a:endParaRPr lang="zh-CN" altLang="en-US" sz="845">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spcBef>
                <a:spcPts val="0"/>
              </a:spcBef>
              <a:spcAft>
                <a:spcPts val="0"/>
              </a:spcAft>
              <a:buFont typeface="Arial" panose="020B0604020202020204" pitchFamily="34" charset="0"/>
              <a:buBlip>
                <a:blip r:embed="rId5"/>
              </a:buBlip>
            </a:pPr>
            <a:r>
              <a:rPr lang="en-US" altLang="zh-CN" sz="845" b="1" smtClean="0">
                <a:latin typeface="微软雅黑" panose="020B0503020204020204" charset="-122"/>
                <a:ea typeface="微软雅黑" panose="020B0503020204020204" charset="-122"/>
                <a:cs typeface="微软雅黑" panose="020B0503020204020204" charset="-122"/>
                <a:sym typeface="+mn-ea"/>
              </a:rPr>
              <a:t>Pain point:</a:t>
            </a:r>
            <a:r>
              <a:rPr lang="en-US" altLang="zh-CN" sz="845" smtClean="0">
                <a:latin typeface="微软雅黑" panose="020B0503020204020204" charset="-122"/>
                <a:ea typeface="微软雅黑" panose="020B0503020204020204" charset="-122"/>
                <a:cs typeface="微软雅黑" panose="020B0503020204020204" charset="-122"/>
                <a:sym typeface="+mn-ea"/>
              </a:rPr>
              <a:t> the problem of incoming materials will lead to large deviations in the processing accuracy of flanges, and the scrap rate is high.</a:t>
            </a:r>
            <a:endParaRPr lang="zh-CN" altLang="en-US" sz="845">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spcBef>
                <a:spcPts val="0"/>
              </a:spcBef>
              <a:spcAft>
                <a:spcPts val="0"/>
              </a:spcAft>
              <a:buFont typeface="Arial" panose="020B0604020202020204" pitchFamily="34" charset="0"/>
              <a:buBlip>
                <a:blip r:embed="rId5"/>
              </a:buBlip>
            </a:pPr>
            <a:r>
              <a:rPr lang="en-US" altLang="zh-CN" sz="845"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45"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to correct the angle of the flange, which greatly improves the stability and efficiency of production.</a:t>
            </a:r>
            <a:endParaRPr lang="zh-CN" altLang="en-US" sz="845">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4" name="iṥḷíḋé"/>
          <p:cNvSpPr/>
          <p:nvPr>
            <p:custDataLst>
              <p:tags r:id="rId6"/>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5" name="ïṡḷïḑé"/>
          <p:cNvSpPr/>
          <p:nvPr>
            <p:custDataLst>
              <p:tags r:id="rId7"/>
            </p:custDataLst>
          </p:nvPr>
        </p:nvSpPr>
        <p:spPr>
          <a:xfrm flipH="1">
            <a:off x="6564630" y="5189855"/>
            <a:ext cx="129413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39" name="文本框 38"/>
          <p:cNvSpPr txBox="1"/>
          <p:nvPr>
            <p:custDataLst>
              <p:tags r:id="rId8"/>
            </p:custDataLst>
          </p:nvPr>
        </p:nvSpPr>
        <p:spPr>
          <a:xfrm>
            <a:off x="6450330" y="5497830"/>
            <a:ext cx="184785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Deskewing accuracy ±0.5°</a:t>
            </a:r>
            <a:endParaRPr lang="zh-CN" altLang="en-US" sz="76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6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30% increase in efficiency</a:t>
            </a:r>
            <a:endParaRPr lang="en-US" altLang="zh-CN" sz="76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760" smtClean="0">
                <a:latin typeface="微软雅黑" panose="020B0503020204020204" charset="-122"/>
                <a:ea typeface="微软雅黑" panose="020B0503020204020204" charset="-122"/>
                <a:cs typeface="微软雅黑" panose="020B0503020204020204" charset="-122"/>
                <a:sym typeface="+mn-ea"/>
              </a:rPr>
              <a:t>0% obsolescence rate</a:t>
            </a:r>
            <a:endParaRPr lang="zh-CN" altLang="en-US" sz="76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custDataLst>
              <p:tags r:id="rId9"/>
            </p:custDataLst>
          </p:nvPr>
        </p:nvSpPr>
        <p:spPr>
          <a:xfrm>
            <a:off x="8150225" y="5497830"/>
            <a:ext cx="173291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Single product detection CT &lt;0.5 sec</a:t>
            </a:r>
            <a:endParaRPr lang="zh-CN" altLang="en-US"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recognition rate</a:t>
            </a:r>
            <a:endPar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7" name="组合 26"/>
          <p:cNvGrpSpPr/>
          <p:nvPr/>
        </p:nvGrpSpPr>
        <p:grpSpPr>
          <a:xfrm>
            <a:off x="9883140" y="5308600"/>
            <a:ext cx="1039495" cy="1082675"/>
            <a:chOff x="12123" y="2840"/>
            <a:chExt cx="2508" cy="2562"/>
          </a:xfrm>
        </p:grpSpPr>
        <p:sp>
          <p:nvSpPr>
            <p:cNvPr id="31" name="iŝ1îḑè"/>
            <p:cNvSpPr/>
            <p:nvPr>
              <p:custDataLst>
                <p:tags r:id="rId10"/>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iŝ1îḑè"/>
            <p:cNvSpPr/>
            <p:nvPr>
              <p:custDataLst>
                <p:tags r:id="rId12"/>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35" name="图片 34" descr="C:\Users\Administrator\Desktop\参数设置.png参数设置"/>
          <p:cNvPicPr>
            <a:picLocks noChangeAspect="1"/>
          </p:cNvPicPr>
          <p:nvPr>
            <p:custDataLst>
              <p:tags r:id="rId13"/>
            </p:custDataLst>
          </p:nvPr>
        </p:nvPicPr>
        <p:blipFill>
          <a:blip r:embed="rId14" cstate="screen"/>
          <a:srcRect/>
          <a:stretch>
            <a:fillRect/>
          </a:stretch>
        </p:blipFill>
        <p:spPr>
          <a:xfrm>
            <a:off x="10150158" y="5554345"/>
            <a:ext cx="514985" cy="515620"/>
          </a:xfrm>
          <a:prstGeom prst="rect">
            <a:avLst/>
          </a:prstGeom>
        </p:spPr>
      </p:pic>
      <p:sp>
        <p:nvSpPr>
          <p:cNvPr id="3" name="文本框 2"/>
          <p:cNvSpPr txBox="1"/>
          <p:nvPr>
            <p:custDataLst>
              <p:tags r:id="rId15"/>
            </p:custDataLst>
          </p:nvPr>
        </p:nvSpPr>
        <p:spPr>
          <a:xfrm>
            <a:off x="6596380" y="1040130"/>
            <a:ext cx="4412615" cy="337185"/>
          </a:xfrm>
          <a:prstGeom prst="rect">
            <a:avLst/>
          </a:prstGeom>
          <a:noFill/>
        </p:spPr>
        <p:txBody>
          <a:bodyPr wrap="square" rtlCol="0">
            <a:normAutofit fontScale="90000"/>
          </a:bodyPr>
          <a:lstStyle/>
          <a:p>
            <a:r>
              <a:rPr lang="en-US" altLang="et-EE" sz="1600" b="1" smtClean="0">
                <a:solidFill>
                  <a:srgbClr val="239077"/>
                </a:solidFill>
                <a:latin typeface="微软雅黑" panose="020B0503020204020204" charset="-122"/>
                <a:ea typeface="微软雅黑" panose="020B0503020204020204" charset="-122"/>
                <a:sym typeface="+mn-ea"/>
              </a:rPr>
              <a:t>G</a:t>
            </a:r>
            <a:r>
              <a:rPr lang="et-EE" altLang="zh-CN" sz="1600" b="1" smtClean="0">
                <a:solidFill>
                  <a:srgbClr val="239077"/>
                </a:solidFill>
                <a:latin typeface="微软雅黑" panose="020B0503020204020204" charset="-122"/>
                <a:ea typeface="微软雅黑" panose="020B0503020204020204" charset="-122"/>
                <a:sym typeface="+mn-ea"/>
              </a:rPr>
              <a:t>uide-</a:t>
            </a:r>
            <a:r>
              <a:rPr lang="en-US" altLang="et-EE" sz="1600" b="1" smtClean="0">
                <a:solidFill>
                  <a:srgbClr val="239077"/>
                </a:solidFill>
                <a:latin typeface="微软雅黑" panose="020B0503020204020204" charset="-122"/>
                <a:ea typeface="微软雅黑" panose="020B0503020204020204" charset="-122"/>
                <a:sym typeface="+mn-ea"/>
              </a:rPr>
              <a:t>F</a:t>
            </a:r>
            <a:r>
              <a:rPr lang="et-EE" altLang="zh-CN" sz="1600" b="1" smtClean="0">
                <a:solidFill>
                  <a:srgbClr val="239077"/>
                </a:solidFill>
                <a:latin typeface="微软雅黑" panose="020B0503020204020204" charset="-122"/>
                <a:ea typeface="微软雅黑" panose="020B0503020204020204" charset="-122"/>
                <a:sym typeface="+mn-ea"/>
              </a:rPr>
              <a:t>lange </a:t>
            </a:r>
            <a:r>
              <a:rPr lang="en-US" altLang="et-EE" sz="1600" b="1" smtClean="0">
                <a:solidFill>
                  <a:srgbClr val="239077"/>
                </a:solidFill>
                <a:latin typeface="微软雅黑" panose="020B0503020204020204" charset="-122"/>
                <a:ea typeface="微软雅黑" panose="020B0503020204020204" charset="-122"/>
                <a:sym typeface="+mn-ea"/>
              </a:rPr>
              <a:t>A</a:t>
            </a:r>
            <a:r>
              <a:rPr lang="et-EE" altLang="zh-CN" sz="1600" b="1" smtClean="0">
                <a:solidFill>
                  <a:srgbClr val="239077"/>
                </a:solidFill>
                <a:latin typeface="微软雅黑" panose="020B0503020204020204" charset="-122"/>
                <a:ea typeface="微软雅黑" panose="020B0503020204020204" charset="-122"/>
                <a:sym typeface="+mn-ea"/>
              </a:rPr>
              <a:t>ngle </a:t>
            </a:r>
            <a:r>
              <a:rPr lang="en-US" altLang="et-EE" sz="1600" b="1" smtClean="0">
                <a:solidFill>
                  <a:srgbClr val="239077"/>
                </a:solidFill>
                <a:latin typeface="微软雅黑" panose="020B0503020204020204" charset="-122"/>
                <a:ea typeface="微软雅黑" panose="020B0503020204020204" charset="-122"/>
                <a:sym typeface="+mn-ea"/>
              </a:rPr>
              <a:t>C</a:t>
            </a:r>
            <a:r>
              <a:rPr lang="et-EE" altLang="zh-CN" sz="1600" b="1" smtClean="0">
                <a:solidFill>
                  <a:srgbClr val="239077"/>
                </a:solidFill>
                <a:latin typeface="微软雅黑" panose="020B0503020204020204" charset="-122"/>
                <a:ea typeface="微软雅黑" panose="020B0503020204020204" charset="-122"/>
                <a:sym typeface="+mn-ea"/>
              </a:rPr>
              <a:t>orrection</a:t>
            </a:r>
            <a:endParaRPr lang="zh-CN" altLang="en-US" sz="1600" b="1" u="sng" dirty="0">
              <a:solidFill>
                <a:srgbClr val="239077"/>
              </a:solidFill>
              <a:latin typeface="微软雅黑" panose="020B0503020204020204" charset="-122"/>
              <a:ea typeface="微软雅黑" panose="020B0503020204020204" charset="-122"/>
              <a:sym typeface="+mn-ea"/>
            </a:endParaRPr>
          </a:p>
        </p:txBody>
      </p:sp>
      <p:sp>
        <p:nvSpPr>
          <p:cNvPr id="37" name="文本框 36"/>
          <p:cNvSpPr txBox="1"/>
          <p:nvPr>
            <p:custDataLst>
              <p:tags r:id="rId16"/>
            </p:custDataLst>
          </p:nvPr>
        </p:nvSpPr>
        <p:spPr>
          <a:xfrm>
            <a:off x="6488430" y="4328795"/>
            <a:ext cx="4180205" cy="901700"/>
          </a:xfrm>
          <a:prstGeom prst="rect">
            <a:avLst/>
          </a:prstGeom>
          <a:noFill/>
          <a:ln>
            <a:noFill/>
          </a:ln>
        </p:spPr>
        <p:txBody>
          <a:bodyPr wrap="square" lIns="91440" tIns="45720" rIns="91440" bIns="45720" anchor="t" anchorCtr="0">
            <a:normAutofit/>
          </a:bodyPr>
          <a:lstStyle/>
          <a:p>
            <a:pPr indent="0" algn="l">
              <a:lnSpc>
                <a:spcPct val="120000"/>
              </a:lnSpc>
              <a:spcBef>
                <a:spcPts val="0"/>
              </a:spcBef>
              <a:spcAft>
                <a:spcPts val="0"/>
              </a:spcAft>
              <a:buClrTx/>
              <a:buSzTx/>
              <a:buNone/>
            </a:pPr>
            <a:r>
              <a:rPr lang="en-US" altLang="zh-CN" sz="780" smtClean="0">
                <a:latin typeface="微软雅黑" panose="020B0503020204020204" charset="-122"/>
                <a:ea typeface="微软雅黑" panose="020B0503020204020204" charset="-122"/>
                <a:cs typeface="微软雅黑" panose="020B0503020204020204" charset="-122"/>
                <a:sym typeface="+mn-ea"/>
              </a:rPr>
              <a:t>1. Automatic loading and unloading</a:t>
            </a:r>
            <a:endParaRPr lang="zh-CN" altLang="en-US" sz="780" dirty="0">
              <a:latin typeface="微软雅黑" panose="020B0503020204020204" charset="-122"/>
              <a:ea typeface="微软雅黑" panose="020B0503020204020204" charset="-122"/>
              <a:cs typeface="微软雅黑" panose="020B0503020204020204" charset="-122"/>
              <a:sym typeface="+mn-ea"/>
            </a:endParaRPr>
          </a:p>
          <a:p>
            <a:pPr indent="0" algn="l">
              <a:lnSpc>
                <a:spcPct val="120000"/>
              </a:lnSpc>
              <a:spcBef>
                <a:spcPts val="0"/>
              </a:spcBef>
              <a:spcAft>
                <a:spcPts val="0"/>
              </a:spcAft>
              <a:buClrTx/>
              <a:buSzTx/>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sym typeface="+mn-ea"/>
              </a:rPr>
              <a:t>2. Compatible with 23 models at the same time, the</a:t>
            </a:r>
            <a:endParaRPr lang="zh-CN" altLang="en-US" sz="78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lnSpc>
                <a:spcPct val="120000"/>
              </a:lnSpc>
              <a:spcBef>
                <a:spcPts val="0"/>
              </a:spcBef>
              <a:spcAft>
                <a:spcPts val="0"/>
              </a:spcAft>
              <a:buClrTx/>
              <a:buSzTx/>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sym typeface="+mn-ea"/>
              </a:rPr>
              <a:t>3. Rapid change of production</a:t>
            </a:r>
            <a:endParaRPr lang="zh-CN" altLang="en-US" sz="78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lnSpc>
                <a:spcPct val="120000"/>
              </a:lnSpc>
              <a:spcBef>
                <a:spcPts val="0"/>
              </a:spcBef>
              <a:spcAft>
                <a:spcPts val="0"/>
              </a:spcAft>
              <a:buClrTx/>
              <a:buSzTx/>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rPr>
              <a:t>4. Solve the problem of inconsistency in the position and angle of incoming materials to reduce the scrap rate</a:t>
            </a:r>
            <a:endParaRPr lang="zh-CN" altLang="en-US" sz="78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ïṡḷïḑé"/>
          <p:cNvSpPr/>
          <p:nvPr>
            <p:custDataLst>
              <p:tags r:id="rId17"/>
            </p:custDataLst>
          </p:nvPr>
        </p:nvSpPr>
        <p:spPr>
          <a:xfrm flipH="1">
            <a:off x="6558915" y="408876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54" name="图形 31"/>
          <p:cNvSpPr/>
          <p:nvPr>
            <p:custDataLst>
              <p:tags r:id="rId18"/>
            </p:custDataLst>
          </p:nvPr>
        </p:nvSpPr>
        <p:spPr>
          <a:xfrm rot="10800000">
            <a:off x="6488430" y="112268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57" name="圆角矩形 56"/>
          <p:cNvSpPr/>
          <p:nvPr>
            <p:custDataLst>
              <p:tags r:id="rId19"/>
            </p:custDataLst>
          </p:nvPr>
        </p:nvSpPr>
        <p:spPr>
          <a:xfrm>
            <a:off x="917575" y="2586355"/>
            <a:ext cx="2742565" cy="127254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descr="7b0a202020202262756c6c6574223a20227b5c2263617465676f727949645c223a31303030352c5c2274656d706c61746549645c223a32303233313538337d220a7d0a"/>
          <p:cNvSpPr txBox="1"/>
          <p:nvPr>
            <p:custDataLst>
              <p:tags r:id="rId20"/>
            </p:custDataLst>
          </p:nvPr>
        </p:nvSpPr>
        <p:spPr>
          <a:xfrm>
            <a:off x="682625" y="1376680"/>
            <a:ext cx="4730115" cy="1106805"/>
          </a:xfrm>
          <a:prstGeom prst="rect">
            <a:avLst/>
          </a:prstGeom>
          <a:noFill/>
        </p:spPr>
        <p:txBody>
          <a:bodyPr wrap="square" rtlCol="0">
            <a:normAutofit/>
          </a:bodyPr>
          <a:lstStyle/>
          <a:p>
            <a:pPr marL="171450" indent="-171450" algn="just">
              <a:lnSpc>
                <a:spcPct val="120000"/>
              </a:lnSpc>
              <a:buFont typeface="Arial" panose="020B0604020202020204" pitchFamily="34" charset="0"/>
              <a:buBlip>
                <a:blip r:embed="rId5"/>
              </a:buBlip>
            </a:pPr>
            <a:r>
              <a:rPr lang="en-US" altLang="zh-CN" sz="780" b="1" smtClean="0">
                <a:latin typeface="微软雅黑" panose="020B0503020204020204" charset="-122"/>
                <a:ea typeface="微软雅黑" panose="020B0503020204020204" charset="-122"/>
                <a:cs typeface="微软雅黑" panose="020B0503020204020204" charset="-122"/>
                <a:sym typeface="+mn-ea"/>
              </a:rPr>
              <a:t>Pain point:</a:t>
            </a:r>
            <a:r>
              <a:rPr lang="en-US" altLang="zh-CN" sz="780" smtClean="0">
                <a:latin typeface="微软雅黑" panose="020B0503020204020204" charset="-122"/>
                <a:ea typeface="微软雅黑" panose="020B0503020204020204" charset="-122"/>
                <a:cs typeface="微软雅黑" panose="020B0503020204020204" charset="-122"/>
                <a:sym typeface="+mn-ea"/>
              </a:rPr>
              <a:t> camera in the automated production and assembly process, the position of the incoming material can not guarantee the consistency of blind assembly can not meet the production requirements.</a:t>
            </a:r>
            <a:endParaRPr lang="en-US" altLang="zh-CN" sz="780" smtClean="0">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78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20000"/>
              </a:lnSpc>
              <a:buFont typeface="Arial" panose="020B0604020202020204" pitchFamily="34" charset="0"/>
              <a:buBlip>
                <a:blip r:embed="rId5"/>
              </a:buBlip>
            </a:pPr>
            <a:r>
              <a:rPr lang="en-US" altLang="zh-CN" sz="78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78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precise positioning of camera angle and position, guide the robot to complete the camera assembly, and improve the precision and efficiency of automated production.</a:t>
            </a:r>
            <a:endParaRPr lang="en-US" altLang="zh-CN" sz="78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21"/>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22"/>
            </p:custDataLst>
          </p:nvPr>
        </p:nvSpPr>
        <p:spPr>
          <a:xfrm flipH="1">
            <a:off x="858520" y="5147310"/>
            <a:ext cx="13430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50" b="1" smtClean="0">
                <a:solidFill>
                  <a:schemeClr val="bg1"/>
                </a:solidFill>
                <a:sym typeface="+mn-ea"/>
              </a:rPr>
              <a:t>Technical parameters</a:t>
            </a:r>
            <a:endParaRPr kumimoji="1" lang="et-EE" altLang="zh-CN" sz="750" b="1" dirty="0" smtClean="0">
              <a:solidFill>
                <a:schemeClr val="bg1"/>
              </a:solidFill>
              <a:sym typeface="+mn-ea"/>
            </a:endParaRPr>
          </a:p>
        </p:txBody>
      </p:sp>
      <p:sp>
        <p:nvSpPr>
          <p:cNvPr id="85" name="文本框 84"/>
          <p:cNvSpPr txBox="1"/>
          <p:nvPr>
            <p:custDataLst>
              <p:tags r:id="rId23"/>
            </p:custDataLst>
          </p:nvPr>
        </p:nvSpPr>
        <p:spPr>
          <a:xfrm>
            <a:off x="815340" y="5497830"/>
            <a:ext cx="2025015" cy="612775"/>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t-EE" altLang="zh-CN" sz="7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Guidance accuracy ±0.05mm  </a:t>
            </a:r>
            <a:endParaRPr sz="7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7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recognition rate</a:t>
            </a:r>
            <a:endParaRPr lang="en-US" altLang="zh-CN" sz="7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78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&lt;0.5 sec. per CT</a:t>
            </a:r>
            <a:endParaRPr lang="zh-CN" altLang="en-US" sz="7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endPar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24"/>
            </p:custDataLst>
          </p:nvPr>
        </p:nvSpPr>
        <p:spPr>
          <a:xfrm>
            <a:off x="2427605" y="5497195"/>
            <a:ext cx="1755140" cy="589915"/>
          </a:xfrm>
          <a:prstGeom prst="rect">
            <a:avLst/>
          </a:prstGeom>
          <a:noFill/>
        </p:spPr>
        <p:txBody>
          <a:bodyPr wrap="square" rtlCol="0">
            <a:normAutofit lnSpcReduction="10000"/>
          </a:bodyPr>
          <a:lstStyle/>
          <a:p>
            <a:pPr marL="171450" indent="-171450">
              <a:lnSpc>
                <a:spcPct val="150000"/>
              </a:lnSpc>
              <a:buFont typeface="Arial" panose="020B0604020202020204" pitchFamily="34" charset="0"/>
              <a:buChar char="•"/>
            </a:pPr>
            <a:r>
              <a:rPr lang="en-US" altLang="zh-CN" sz="75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unit saves 6 manpower</a:t>
            </a:r>
            <a:endParaRPr lang="zh-CN" altLang="en-US" sz="75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n-US" altLang="zh-CN" sz="755" smtClean="0">
                <a:solidFill>
                  <a:srgbClr val="000000"/>
                </a:solidFill>
                <a:latin typeface="微软雅黑" panose="020B0503020204020204" charset="-122"/>
                <a:ea typeface="微软雅黑" panose="020B0503020204020204" charset="-122"/>
                <a:cs typeface="微软雅黑" panose="020B0503020204020204" charset="-122"/>
                <a:sym typeface="+mn-ea"/>
              </a:rPr>
              <a:t>40% increase in detection efficiency</a:t>
            </a:r>
            <a:endParaRPr lang="en-US" altLang="zh-CN" sz="755">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2745" y="5307965"/>
            <a:ext cx="1039495" cy="1082675"/>
            <a:chOff x="12123" y="2840"/>
            <a:chExt cx="2508" cy="2562"/>
          </a:xfrm>
        </p:grpSpPr>
        <p:sp>
          <p:nvSpPr>
            <p:cNvPr id="91" name="iŝ1îḑè"/>
            <p:cNvSpPr/>
            <p:nvPr>
              <p:custDataLst>
                <p:tags r:id="rId25"/>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26"/>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C:\Users\Administrator\Desktop\参数设置.png参数设置"/>
          <p:cNvPicPr>
            <a:picLocks noChangeAspect="1"/>
          </p:cNvPicPr>
          <p:nvPr>
            <p:custDataLst>
              <p:tags r:id="rId27"/>
            </p:custDataLst>
          </p:nvPr>
        </p:nvPicPr>
        <p:blipFill>
          <a:blip r:embed="rId14" cstate="screen"/>
          <a:srcRect/>
          <a:stretch>
            <a:fillRect/>
          </a:stretch>
        </p:blipFill>
        <p:spPr>
          <a:xfrm>
            <a:off x="4449763" y="5553710"/>
            <a:ext cx="514985" cy="515620"/>
          </a:xfrm>
          <a:prstGeom prst="rect">
            <a:avLst/>
          </a:prstGeom>
        </p:spPr>
      </p:pic>
      <p:sp>
        <p:nvSpPr>
          <p:cNvPr id="94" name="文本框 93"/>
          <p:cNvSpPr txBox="1"/>
          <p:nvPr>
            <p:custDataLst>
              <p:tags r:id="rId28"/>
            </p:custDataLst>
          </p:nvPr>
        </p:nvSpPr>
        <p:spPr>
          <a:xfrm>
            <a:off x="895985" y="1040130"/>
            <a:ext cx="2929255" cy="337185"/>
          </a:xfrm>
          <a:prstGeom prst="rect">
            <a:avLst/>
          </a:prstGeom>
          <a:noFill/>
        </p:spPr>
        <p:txBody>
          <a:bodyPr wrap="square" rtlCol="0">
            <a:normAutofit/>
          </a:bodyPr>
          <a:lstStyle/>
          <a:p>
            <a:r>
              <a:rPr lang="en-US" altLang="zh-CN" sz="1400" b="1" smtClean="0">
                <a:solidFill>
                  <a:srgbClr val="239077"/>
                </a:solidFill>
                <a:latin typeface="微软雅黑" panose="020B0503020204020204" charset="-122"/>
                <a:ea typeface="微软雅黑" panose="020B0503020204020204" charset="-122"/>
                <a:sym typeface="+mn-ea"/>
              </a:rPr>
              <a:t>Guided-Camera-Guided Grab</a:t>
            </a:r>
            <a:endParaRPr lang="en-US" altLang="zh-CN" sz="1400" b="1" smtClean="0">
              <a:solidFill>
                <a:srgbClr val="239077"/>
              </a:solidFill>
              <a:latin typeface="微软雅黑" panose="020B0503020204020204" charset="-122"/>
              <a:ea typeface="微软雅黑" panose="020B0503020204020204" charset="-122"/>
              <a:sym typeface="+mn-ea"/>
            </a:endParaRPr>
          </a:p>
        </p:txBody>
      </p:sp>
      <p:sp>
        <p:nvSpPr>
          <p:cNvPr id="95" name="文本框 94"/>
          <p:cNvSpPr txBox="1"/>
          <p:nvPr>
            <p:custDataLst>
              <p:tags r:id="rId29"/>
            </p:custDataLst>
          </p:nvPr>
        </p:nvSpPr>
        <p:spPr>
          <a:xfrm>
            <a:off x="788035" y="4088765"/>
            <a:ext cx="4554855" cy="1017905"/>
          </a:xfrm>
          <a:prstGeom prst="rect">
            <a:avLst/>
          </a:prstGeom>
          <a:noFill/>
          <a:ln>
            <a:noFill/>
          </a:ln>
        </p:spPr>
        <p:txBody>
          <a:bodyPr wrap="square" lIns="91440" tIns="45720" rIns="91440" bIns="45720" anchor="t" anchorCtr="0">
            <a:normAutofit/>
          </a:bodyPr>
          <a:lstStyle/>
          <a:p>
            <a:pPr indent="0" algn="just">
              <a:lnSpc>
                <a:spcPct val="150000"/>
              </a:lnSpc>
              <a:spcBef>
                <a:spcPts val="0"/>
              </a:spcBef>
              <a:spcAft>
                <a:spcPts val="0"/>
              </a:spcAft>
              <a:buClrTx/>
              <a:buSzTx/>
              <a:buNone/>
            </a:pPr>
            <a:r>
              <a:rPr lang="en-US" altLang="zh-CN" sz="790" smtClean="0">
                <a:latin typeface="微软雅黑" panose="020B0503020204020204" charset="-122"/>
                <a:ea typeface="微软雅黑" panose="020B0503020204020204" charset="-122"/>
                <a:cs typeface="微软雅黑" panose="020B0503020204020204" charset="-122"/>
                <a:sym typeface="+mn-ea"/>
              </a:rPr>
              <a:t>1. Compatible with a wide range of models, the</a:t>
            </a:r>
            <a:endParaRPr lang="zh-CN" altLang="en-US" sz="790">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90" smtClean="0">
                <a:solidFill>
                  <a:schemeClr val="tx1"/>
                </a:solidFill>
                <a:latin typeface="微软雅黑" panose="020B0503020204020204" charset="-122"/>
                <a:ea typeface="微软雅黑" panose="020B0503020204020204" charset="-122"/>
                <a:cs typeface="微软雅黑" panose="020B0503020204020204" charset="-122"/>
                <a:sym typeface="+mn-ea"/>
              </a:rPr>
              <a:t>2. Unique lighting program to solve the problem of interference caused by the difference between light and dark on the surface of the product</a:t>
            </a:r>
            <a:endParaRPr lang="zh-CN" altLang="en-US" sz="79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90" smtClean="0">
                <a:solidFill>
                  <a:schemeClr val="tx1"/>
                </a:solidFill>
                <a:latin typeface="微软雅黑" panose="020B0503020204020204" charset="-122"/>
                <a:ea typeface="微软雅黑" panose="020B0503020204020204" charset="-122"/>
                <a:cs typeface="微软雅黑" panose="020B0503020204020204" charset="-122"/>
                <a:sym typeface="+mn-ea"/>
              </a:rPr>
              <a:t>3. Multi-purpose machine, with the function of guided feeding and automatic plating</a:t>
            </a:r>
            <a:endParaRPr lang="zh-CN" altLang="en-US" sz="79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90" smtClean="0">
                <a:solidFill>
                  <a:schemeClr val="tx1"/>
                </a:solidFill>
                <a:latin typeface="微软雅黑" panose="020B0503020204020204" charset="-122"/>
                <a:ea typeface="微软雅黑" panose="020B0503020204020204" charset="-122"/>
                <a:cs typeface="微软雅黑" panose="020B0503020204020204" charset="-122"/>
                <a:sym typeface="+mn-ea"/>
              </a:rPr>
              <a:t>4. Enabling robots to grasp more accurately.</a:t>
            </a:r>
            <a:endParaRPr lang="zh-CN" altLang="en-US" sz="790">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endParaRPr lang="zh-CN" altLang="en-US" sz="790">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endParaRPr lang="zh-CN" altLang="en-US" sz="79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30"/>
            </p:custDataLst>
          </p:nvPr>
        </p:nvSpPr>
        <p:spPr>
          <a:xfrm flipH="1">
            <a:off x="858520" y="386969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31"/>
            </p:custDataLst>
          </p:nvPr>
        </p:nvSpPr>
        <p:spPr>
          <a:xfrm rot="10800000">
            <a:off x="788035" y="112204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矩形 3"/>
          <p:cNvSpPr/>
          <p:nvPr>
            <p:custDataLst>
              <p:tags r:id="rId32"/>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33"/>
            </p:custDataLst>
          </p:nvPr>
        </p:nvSpPr>
        <p:spPr>
          <a:xfrm>
            <a:off x="490220" y="391160"/>
            <a:ext cx="3960495"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2D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8" name="矩形 7"/>
          <p:cNvSpPr/>
          <p:nvPr>
            <p:custDataLst>
              <p:tags r:id="rId34"/>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71" name="文本框 70"/>
          <p:cNvSpPr txBox="1"/>
          <p:nvPr>
            <p:custDataLst>
              <p:tags r:id="rId35"/>
            </p:custDataLst>
          </p:nvPr>
        </p:nvSpPr>
        <p:spPr>
          <a:xfrm>
            <a:off x="2491740" y="3613150"/>
            <a:ext cx="850265" cy="159385"/>
          </a:xfrm>
          <a:prstGeom prst="rect">
            <a:avLst/>
          </a:prstGeom>
          <a:noFill/>
        </p:spPr>
        <p:txBody>
          <a:bodyPr wrap="square" rtlCol="0">
            <a:noAutofit/>
          </a:bodyPr>
          <a:lstStyle/>
          <a:p>
            <a:r>
              <a:rPr lang="et-EE" altLang="zh-CN" sz="600" smtClean="0">
                <a:latin typeface="微软雅黑 Light" panose="020B0502040204020203" charset="-122"/>
                <a:ea typeface="微软雅黑 Light" panose="020B0502040204020203" charset="-122"/>
              </a:rPr>
              <a:t>Processing charts</a:t>
            </a:r>
            <a:endParaRPr lang="et-EE" altLang="zh-CN" sz="600" smtClean="0">
              <a:latin typeface="微软雅黑 Light" panose="020B0502040204020203" charset="-122"/>
              <a:ea typeface="微软雅黑 Light" panose="020B0502040204020203" charset="-122"/>
            </a:endParaRPr>
          </a:p>
        </p:txBody>
      </p:sp>
      <p:sp>
        <p:nvSpPr>
          <p:cNvPr id="21" name="文本框 20"/>
          <p:cNvSpPr txBox="1"/>
          <p:nvPr>
            <p:custDataLst>
              <p:tags r:id="rId36"/>
            </p:custDataLst>
          </p:nvPr>
        </p:nvSpPr>
        <p:spPr>
          <a:xfrm>
            <a:off x="1176655" y="3621405"/>
            <a:ext cx="857250" cy="145415"/>
          </a:xfrm>
          <a:prstGeom prst="rect">
            <a:avLst/>
          </a:prstGeom>
          <a:noFill/>
        </p:spPr>
        <p:txBody>
          <a:bodyPr wrap="square" rtlCol="0">
            <a:noAutofit/>
          </a:bodyPr>
          <a:lstStyle/>
          <a:p>
            <a:r>
              <a:rPr lang="et-EE" altLang="zh-CN" sz="600" smtClean="0">
                <a:latin typeface="微软雅黑 Light" panose="020B0502040204020203" charset="-122"/>
                <a:ea typeface="微软雅黑 Light" panose="020B0502040204020203" charset="-122"/>
              </a:rPr>
              <a:t>Processing charts</a:t>
            </a:r>
            <a:endParaRPr lang="et-EE" altLang="zh-CN" sz="600" smtClean="0">
              <a:latin typeface="微软雅黑 Light" panose="020B0502040204020203" charset="-122"/>
              <a:ea typeface="微软雅黑 Light" panose="020B0502040204020203" charset="-122"/>
            </a:endParaRPr>
          </a:p>
        </p:txBody>
      </p:sp>
      <p:pic>
        <p:nvPicPr>
          <p:cNvPr id="28" name="图片 27"/>
          <p:cNvPicPr>
            <a:picLocks noChangeAspect="1"/>
          </p:cNvPicPr>
          <p:nvPr>
            <p:custDataLst>
              <p:tags r:id="rId37"/>
            </p:custDataLst>
          </p:nvPr>
        </p:nvPicPr>
        <p:blipFill>
          <a:blip r:embed="rId38" cstate="screen"/>
          <a:stretch>
            <a:fillRect/>
          </a:stretch>
        </p:blipFill>
        <p:spPr>
          <a:xfrm>
            <a:off x="1057910" y="2625725"/>
            <a:ext cx="1145540" cy="942975"/>
          </a:xfrm>
          <a:prstGeom prst="rect">
            <a:avLst/>
          </a:prstGeom>
        </p:spPr>
      </p:pic>
      <p:pic>
        <p:nvPicPr>
          <p:cNvPr id="30" name="图片 29"/>
          <p:cNvPicPr>
            <a:picLocks noChangeAspect="1"/>
          </p:cNvPicPr>
          <p:nvPr>
            <p:custDataLst>
              <p:tags r:id="rId39"/>
            </p:custDataLst>
          </p:nvPr>
        </p:nvPicPr>
        <p:blipFill>
          <a:blip r:embed="rId40" cstate="screen"/>
          <a:stretch>
            <a:fillRect/>
          </a:stretch>
        </p:blipFill>
        <p:spPr>
          <a:xfrm>
            <a:off x="2319020" y="2625725"/>
            <a:ext cx="1256665" cy="934720"/>
          </a:xfrm>
          <a:prstGeom prst="rect">
            <a:avLst/>
          </a:prstGeom>
        </p:spPr>
      </p:pic>
      <p:grpSp>
        <p:nvGrpSpPr>
          <p:cNvPr id="32" name="组合 31"/>
          <p:cNvGrpSpPr/>
          <p:nvPr/>
        </p:nvGrpSpPr>
        <p:grpSpPr>
          <a:xfrm>
            <a:off x="8131810" y="2484120"/>
            <a:ext cx="2383155" cy="1392258"/>
            <a:chOff x="1448" y="4777"/>
            <a:chExt cx="5761" cy="3366"/>
          </a:xfrm>
        </p:grpSpPr>
        <p:sp>
          <p:nvSpPr>
            <p:cNvPr id="36" name="文本框 35"/>
            <p:cNvSpPr txBox="1"/>
            <p:nvPr>
              <p:custDataLst>
                <p:tags r:id="rId41"/>
              </p:custDataLst>
            </p:nvPr>
          </p:nvSpPr>
          <p:spPr>
            <a:xfrm>
              <a:off x="2102" y="7587"/>
              <a:ext cx="2105" cy="556"/>
            </a:xfrm>
            <a:prstGeom prst="rect">
              <a:avLst/>
            </a:prstGeom>
            <a:noFill/>
          </p:spPr>
          <p:txBody>
            <a:bodyPr wrap="square" rtlCol="0">
              <a:normAutofit/>
            </a:bodyPr>
            <a:lstStyle/>
            <a:p>
              <a:r>
                <a:rPr lang="et-EE" altLang="zh-CN" sz="640" b="1" smtClean="0">
                  <a:latin typeface="微软雅黑 Light" panose="020B0502040204020203" charset="-122"/>
                  <a:ea typeface="微软雅黑 Light" panose="020B0502040204020203" charset="-122"/>
                </a:rPr>
                <a:t>Processing charts</a:t>
              </a:r>
              <a:endParaRPr lang="zh-CN" sz="640" b="1">
                <a:latin typeface="微软雅黑 Light" panose="020B0502040204020203" charset="-122"/>
                <a:ea typeface="微软雅黑 Light" panose="020B0502040204020203" charset="-122"/>
              </a:endParaRPr>
            </a:p>
          </p:txBody>
        </p:sp>
        <p:sp>
          <p:nvSpPr>
            <p:cNvPr id="38" name="文本框 37"/>
            <p:cNvSpPr txBox="1"/>
            <p:nvPr>
              <p:custDataLst>
                <p:tags r:id="rId42"/>
              </p:custDataLst>
            </p:nvPr>
          </p:nvSpPr>
          <p:spPr>
            <a:xfrm>
              <a:off x="4761" y="7587"/>
              <a:ext cx="2448" cy="556"/>
            </a:xfrm>
            <a:prstGeom prst="rect">
              <a:avLst/>
            </a:prstGeom>
            <a:noFill/>
          </p:spPr>
          <p:txBody>
            <a:bodyPr wrap="square" rtlCol="0">
              <a:noAutofit/>
            </a:bodyPr>
            <a:lstStyle/>
            <a:p>
              <a:r>
                <a:rPr lang="et-EE" altLang="zh-CN" sz="660" b="1" smtClean="0">
                  <a:latin typeface="微软雅黑 Light" panose="020B0502040204020203" charset="-122"/>
                  <a:ea typeface="微软雅黑 Light" panose="020B0502040204020203" charset="-122"/>
                </a:rPr>
                <a:t>Processing charts</a:t>
              </a:r>
              <a:endParaRPr lang="et-EE" altLang="zh-CN" sz="660" b="1" smtClean="0">
                <a:latin typeface="微软雅黑 Light" panose="020B0502040204020203" charset="-122"/>
                <a:ea typeface="微软雅黑 Light" panose="020B0502040204020203" charset="-122"/>
              </a:endParaRPr>
            </a:p>
          </p:txBody>
        </p:sp>
        <p:grpSp>
          <p:nvGrpSpPr>
            <p:cNvPr id="40" name="组合 39"/>
            <p:cNvGrpSpPr/>
            <p:nvPr/>
          </p:nvGrpSpPr>
          <p:grpSpPr>
            <a:xfrm>
              <a:off x="1448" y="4777"/>
              <a:ext cx="5761" cy="2767"/>
              <a:chOff x="-2279" y="8237"/>
              <a:chExt cx="4176" cy="2002"/>
            </a:xfrm>
          </p:grpSpPr>
          <p:pic>
            <p:nvPicPr>
              <p:cNvPr id="41" name="图片 40"/>
              <p:cNvPicPr>
                <a:picLocks noChangeAspect="1"/>
              </p:cNvPicPr>
              <p:nvPr>
                <p:custDataLst>
                  <p:tags r:id="rId43"/>
                </p:custDataLst>
              </p:nvPr>
            </p:nvPicPr>
            <p:blipFill>
              <a:blip r:embed="rId44" cstate="screen"/>
              <a:srcRect/>
              <a:stretch>
                <a:fillRect/>
              </a:stretch>
            </p:blipFill>
            <p:spPr>
              <a:xfrm>
                <a:off x="-2279" y="8237"/>
                <a:ext cx="2053" cy="2002"/>
              </a:xfrm>
              <a:prstGeom prst="roundRect">
                <a:avLst>
                  <a:gd name="adj" fmla="val 7385"/>
                </a:avLst>
              </a:prstGeom>
            </p:spPr>
          </p:pic>
          <p:pic>
            <p:nvPicPr>
              <p:cNvPr id="163" name="图片 8"/>
              <p:cNvPicPr>
                <a:picLocks noChangeAspect="1"/>
              </p:cNvPicPr>
              <p:nvPr>
                <p:custDataLst>
                  <p:tags r:id="rId45"/>
                </p:custDataLst>
              </p:nvPr>
            </p:nvPicPr>
            <p:blipFill>
              <a:blip r:embed="rId46" cstate="screen"/>
              <a:srcRect/>
              <a:stretch>
                <a:fillRect/>
              </a:stretch>
            </p:blipFill>
            <p:spPr>
              <a:xfrm>
                <a:off x="-46" y="8268"/>
                <a:ext cx="1943" cy="1971"/>
              </a:xfrm>
              <a:prstGeom prst="roundRect">
                <a:avLst>
                  <a:gd name="adj" fmla="val 7009"/>
                </a:avLst>
              </a:prstGeom>
            </p:spPr>
          </p:pic>
        </p:grpSp>
      </p:grpSp>
      <p:pic>
        <p:nvPicPr>
          <p:cNvPr id="7" name="图片 6" descr="OK海迪斯logo"/>
          <p:cNvPicPr>
            <a:picLocks noChangeAspect="1"/>
          </p:cNvPicPr>
          <p:nvPr/>
        </p:nvPicPr>
        <p:blipFill>
          <a:blip r:embed="rId47"/>
          <a:stretch>
            <a:fillRect/>
          </a:stretch>
        </p:blipFill>
        <p:spPr>
          <a:xfrm>
            <a:off x="10748010" y="302895"/>
            <a:ext cx="777240" cy="202565"/>
          </a:xfrm>
          <a:prstGeom prst="rect">
            <a:avLst/>
          </a:prstGeom>
        </p:spPr>
      </p:pic>
    </p:spTree>
    <p:custDataLst>
      <p:tags r:id="rId4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43" name="圆角矩形 42"/>
          <p:cNvSpPr/>
          <p:nvPr>
            <p:custDataLst>
              <p:tags r:id="rId1"/>
            </p:custDataLst>
          </p:nvPr>
        </p:nvSpPr>
        <p:spPr>
          <a:xfrm>
            <a:off x="7546340" y="2470150"/>
            <a:ext cx="3236595" cy="154940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2" name="文本框 161"/>
          <p:cNvSpPr txBox="1"/>
          <p:nvPr userDrawn="1">
            <p:custDataLst>
              <p:tags r:id="rId2"/>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3"/>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29" name="文本框 28" descr="7b0a202020202262756c6c6574223a20227b5c2263617465676f727949645c223a31303030352c5c2274656d706c61746549645c223a32303233313538337d220a7d0a"/>
          <p:cNvSpPr txBox="1"/>
          <p:nvPr>
            <p:custDataLst>
              <p:tags r:id="rId4"/>
            </p:custDataLst>
          </p:nvPr>
        </p:nvSpPr>
        <p:spPr>
          <a:xfrm>
            <a:off x="6383020" y="1377315"/>
            <a:ext cx="5621020" cy="1106805"/>
          </a:xfrm>
          <a:prstGeom prst="rect">
            <a:avLst/>
          </a:prstGeom>
          <a:noFill/>
        </p:spPr>
        <p:txBody>
          <a:bodyPr wrap="square" rtlCol="0">
            <a:noAutofit/>
          </a:bodyPr>
          <a:lstStyle/>
          <a:p>
            <a:pPr marL="171450" indent="-171450" algn="just">
              <a:lnSpc>
                <a:spcPct val="120000"/>
              </a:lnSpc>
              <a:buFont typeface="Arial" panose="020B0604020202020204" pitchFamily="34" charset="0"/>
              <a:buBlip>
                <a:blip r:embed="rId5"/>
              </a:buBlip>
            </a:pPr>
            <a:r>
              <a:rPr lang="en-US" altLang="zh-CN" sz="850" b="1" smtClean="0">
                <a:latin typeface="微软雅黑" panose="020B0503020204020204" charset="-122"/>
                <a:ea typeface="微软雅黑" panose="020B0503020204020204" charset="-122"/>
                <a:cs typeface="微软雅黑" panose="020B0503020204020204" charset="-122"/>
                <a:sym typeface="+mn-ea"/>
              </a:rPr>
              <a:t>Pain point:</a:t>
            </a:r>
            <a:r>
              <a:rPr lang="en-US" altLang="zh-CN" sz="850" smtClean="0">
                <a:latin typeface="微软雅黑" panose="020B0503020204020204" charset="-122"/>
                <a:ea typeface="微软雅黑" panose="020B0503020204020204" charset="-122"/>
                <a:cs typeface="微软雅黑" panose="020B0503020204020204" charset="-122"/>
                <a:sym typeface="+mn-ea"/>
              </a:rPr>
              <a:t> connectors in the production process to ensure that the size of the tolerance range, manual measurement of low efficiency, poor accuracy, and can not meet the needs of mass production.</a:t>
            </a:r>
            <a:endParaRPr lang="zh-CN" altLang="en-US" sz="85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85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20000"/>
              </a:lnSpc>
              <a:buFont typeface="Arial" panose="020B0604020202020204" pitchFamily="34" charset="0"/>
              <a:buBlip>
                <a:blip r:embed="rId5"/>
              </a:buBlip>
            </a:pPr>
            <a:r>
              <a:rPr lang="en-US" altLang="zh-CN" sz="8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5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realize the measurement of the size of the connector, and reject the unqualified products of the incoming material size.</a:t>
            </a:r>
            <a:endParaRPr lang="en-US" altLang="zh-CN" sz="85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14" name="iṥḷíḋé"/>
          <p:cNvSpPr/>
          <p:nvPr>
            <p:custDataLst>
              <p:tags r:id="rId6"/>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5" name="ïṡḷïḑé"/>
          <p:cNvSpPr/>
          <p:nvPr>
            <p:custDataLst>
              <p:tags r:id="rId7"/>
            </p:custDataLst>
          </p:nvPr>
        </p:nvSpPr>
        <p:spPr>
          <a:xfrm flipH="1">
            <a:off x="6564630" y="518985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fontScale="80000"/>
          </a:bodyPr>
          <a:lstStyle/>
          <a:p>
            <a:pPr algn="ctr">
              <a:buClrTx/>
              <a:buSzTx/>
              <a:buFontTx/>
            </a:pPr>
            <a:r>
              <a:rPr lang="et-EE" altLang="zh-CN" sz="800" b="1" smtClean="0">
                <a:solidFill>
                  <a:schemeClr val="bg1"/>
                </a:solidFill>
                <a:sym typeface="+mn-ea"/>
              </a:rPr>
              <a:t>T</a:t>
            </a:r>
            <a:r>
              <a:rPr kumimoji="1" lang="et-EE" altLang="zh-CN" sz="790" b="1" smtClean="0">
                <a:solidFill>
                  <a:srgbClr val="FFFFFF"/>
                </a:solidFill>
                <a:sym typeface="+mn-ea"/>
              </a:rPr>
              <a:t>echnical parameters</a:t>
            </a:r>
            <a:endParaRPr kumimoji="1" lang="et-EE" altLang="zh-CN" sz="790" b="1" smtClean="0">
              <a:solidFill>
                <a:srgbClr val="FFFFFF"/>
              </a:solidFill>
            </a:endParaRPr>
          </a:p>
        </p:txBody>
      </p:sp>
      <p:sp>
        <p:nvSpPr>
          <p:cNvPr id="39" name="文本框 38"/>
          <p:cNvSpPr txBox="1"/>
          <p:nvPr>
            <p:custDataLst>
              <p:tags r:id="rId8"/>
            </p:custDataLst>
          </p:nvPr>
        </p:nvSpPr>
        <p:spPr>
          <a:xfrm>
            <a:off x="6450330" y="5497830"/>
            <a:ext cx="184785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Visual Accuracy ±0.01mm  </a:t>
            </a:r>
            <a:endParaRPr sz="8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100% recognition rate</a:t>
            </a:r>
            <a:endParaRPr lang="en-US" altLang="zh-CN" sz="8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endParaRPr lang="zh-CN" altLang="en-US" sz="800">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endParaRPr lang="zh-CN" altLang="en-US"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custDataLst>
              <p:tags r:id="rId9"/>
            </p:custDataLst>
          </p:nvPr>
        </p:nvSpPr>
        <p:spPr>
          <a:xfrm>
            <a:off x="8150225" y="5497830"/>
            <a:ext cx="202247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CT &lt; 0.3 sec. per piece</a:t>
            </a: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800" smtClean="0">
                <a:solidFill>
                  <a:schemeClr val="tx1"/>
                </a:solidFill>
                <a:latin typeface="微软雅黑" panose="020B0503020204020204" charset="-122"/>
                <a:ea typeface="微软雅黑" panose="020B0503020204020204" charset="-122"/>
                <a:cs typeface="微软雅黑" panose="020B0503020204020204" charset="-122"/>
                <a:sym typeface="+mn-ea"/>
              </a:rPr>
              <a:t>60% increase in detection efficiency</a:t>
            </a:r>
            <a:endParaRPr lang="en-US" altLang="zh-CN"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27" name="组合 26"/>
          <p:cNvGrpSpPr/>
          <p:nvPr/>
        </p:nvGrpSpPr>
        <p:grpSpPr>
          <a:xfrm>
            <a:off x="9883140" y="5308600"/>
            <a:ext cx="1039495" cy="1082675"/>
            <a:chOff x="12123" y="2840"/>
            <a:chExt cx="2508" cy="2562"/>
          </a:xfrm>
        </p:grpSpPr>
        <p:sp>
          <p:nvSpPr>
            <p:cNvPr id="31" name="iŝ1îḑè"/>
            <p:cNvSpPr/>
            <p:nvPr>
              <p:custDataLst>
                <p:tags r:id="rId10"/>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iŝ1îḑè"/>
            <p:cNvSpPr/>
            <p:nvPr>
              <p:custDataLst>
                <p:tags r:id="rId12"/>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35" name="图片 34" descr="C:\Users\Administrator\Desktop\参数设置.png参数设置"/>
          <p:cNvPicPr>
            <a:picLocks noChangeAspect="1"/>
          </p:cNvPicPr>
          <p:nvPr>
            <p:custDataLst>
              <p:tags r:id="rId13"/>
            </p:custDataLst>
          </p:nvPr>
        </p:nvPicPr>
        <p:blipFill>
          <a:blip r:embed="rId14" cstate="screen"/>
          <a:srcRect/>
          <a:stretch>
            <a:fillRect/>
          </a:stretch>
        </p:blipFill>
        <p:spPr>
          <a:xfrm>
            <a:off x="10150158" y="5554345"/>
            <a:ext cx="514985" cy="515620"/>
          </a:xfrm>
          <a:prstGeom prst="rect">
            <a:avLst/>
          </a:prstGeom>
        </p:spPr>
      </p:pic>
      <p:sp>
        <p:nvSpPr>
          <p:cNvPr id="3" name="文本框 2"/>
          <p:cNvSpPr txBox="1"/>
          <p:nvPr>
            <p:custDataLst>
              <p:tags r:id="rId15"/>
            </p:custDataLst>
          </p:nvPr>
        </p:nvSpPr>
        <p:spPr>
          <a:xfrm>
            <a:off x="6596380" y="973455"/>
            <a:ext cx="4412615" cy="337185"/>
          </a:xfrm>
          <a:prstGeom prst="rect">
            <a:avLst/>
          </a:prstGeom>
          <a:noFill/>
        </p:spPr>
        <p:txBody>
          <a:bodyPr wrap="square" rtlCol="0">
            <a:normAutofit/>
          </a:bodyPr>
          <a:lstStyle/>
          <a:p>
            <a:r>
              <a:rPr lang="et-EE" altLang="zh-CN" sz="1400" b="1" smtClean="0">
                <a:solidFill>
                  <a:srgbClr val="239077"/>
                </a:solidFill>
                <a:latin typeface="微软雅黑" panose="020B0503020204020204" charset="-122"/>
                <a:ea typeface="微软雅黑" panose="020B0503020204020204" charset="-122"/>
                <a:sym typeface="+mn-ea"/>
              </a:rPr>
              <a:t>Measurement - </a:t>
            </a:r>
            <a:r>
              <a:rPr lang="en-US" altLang="et-EE" sz="1400" b="1" smtClean="0">
                <a:solidFill>
                  <a:srgbClr val="239077"/>
                </a:solidFill>
                <a:latin typeface="微软雅黑" panose="020B0503020204020204" charset="-122"/>
                <a:ea typeface="微软雅黑" panose="020B0503020204020204" charset="-122"/>
                <a:sym typeface="+mn-ea"/>
              </a:rPr>
              <a:t>C</a:t>
            </a:r>
            <a:r>
              <a:rPr lang="et-EE" altLang="zh-CN" sz="1400" b="1" smtClean="0">
                <a:solidFill>
                  <a:srgbClr val="239077"/>
                </a:solidFill>
                <a:latin typeface="微软雅黑" panose="020B0503020204020204" charset="-122"/>
                <a:ea typeface="微软雅黑" panose="020B0503020204020204" charset="-122"/>
                <a:sym typeface="+mn-ea"/>
              </a:rPr>
              <a:t>onnector </a:t>
            </a:r>
            <a:r>
              <a:rPr lang="en-US" altLang="et-EE" sz="1400" b="1" smtClean="0">
                <a:solidFill>
                  <a:srgbClr val="239077"/>
                </a:solidFill>
                <a:latin typeface="微软雅黑" panose="020B0503020204020204" charset="-122"/>
                <a:ea typeface="微软雅黑" panose="020B0503020204020204" charset="-122"/>
                <a:sym typeface="+mn-ea"/>
              </a:rPr>
              <a:t>S</a:t>
            </a:r>
            <a:r>
              <a:rPr lang="et-EE" altLang="zh-CN" sz="1400" b="1" smtClean="0">
                <a:solidFill>
                  <a:srgbClr val="239077"/>
                </a:solidFill>
                <a:latin typeface="微软雅黑" panose="020B0503020204020204" charset="-122"/>
                <a:ea typeface="微软雅黑" panose="020B0503020204020204" charset="-122"/>
                <a:sym typeface="+mn-ea"/>
              </a:rPr>
              <a:t>ize </a:t>
            </a:r>
            <a:r>
              <a:rPr lang="en-US" altLang="et-EE" sz="1400" b="1" smtClean="0">
                <a:solidFill>
                  <a:srgbClr val="239077"/>
                </a:solidFill>
                <a:latin typeface="微软雅黑" panose="020B0503020204020204" charset="-122"/>
                <a:ea typeface="微软雅黑" panose="020B0503020204020204" charset="-122"/>
                <a:sym typeface="+mn-ea"/>
              </a:rPr>
              <a:t>M</a:t>
            </a:r>
            <a:r>
              <a:rPr lang="et-EE" altLang="zh-CN" sz="1400" b="1" smtClean="0">
                <a:solidFill>
                  <a:srgbClr val="239077"/>
                </a:solidFill>
                <a:latin typeface="微软雅黑" panose="020B0503020204020204" charset="-122"/>
                <a:ea typeface="微软雅黑" panose="020B0503020204020204" charset="-122"/>
                <a:sym typeface="+mn-ea"/>
              </a:rPr>
              <a:t>easurement</a:t>
            </a:r>
            <a:endParaRPr lang="et-EE" altLang="zh-CN" sz="1400" b="1" dirty="0" smtClean="0">
              <a:solidFill>
                <a:srgbClr val="239077"/>
              </a:solidFill>
              <a:latin typeface="微软雅黑" panose="020B0503020204020204" charset="-122"/>
              <a:ea typeface="微软雅黑" panose="020B0503020204020204" charset="-122"/>
              <a:sym typeface="+mn-ea"/>
            </a:endParaRPr>
          </a:p>
        </p:txBody>
      </p:sp>
      <p:sp>
        <p:nvSpPr>
          <p:cNvPr id="37" name="文本框 36"/>
          <p:cNvSpPr txBox="1"/>
          <p:nvPr>
            <p:custDataLst>
              <p:tags r:id="rId16"/>
            </p:custDataLst>
          </p:nvPr>
        </p:nvSpPr>
        <p:spPr>
          <a:xfrm>
            <a:off x="6564630" y="4305300"/>
            <a:ext cx="4180205" cy="890270"/>
          </a:xfrm>
          <a:prstGeom prst="rect">
            <a:avLst/>
          </a:prstGeom>
          <a:noFill/>
          <a:ln>
            <a:noFill/>
          </a:ln>
        </p:spPr>
        <p:txBody>
          <a:bodyPr wrap="square" lIns="91440" tIns="45720" rIns="91440" bIns="45720" anchor="t" anchorCtr="0">
            <a:normAutofit/>
          </a:bodyPr>
          <a:lstStyle/>
          <a:p>
            <a:pPr algn="l">
              <a:lnSpc>
                <a:spcPct val="150000"/>
              </a:lnSpc>
              <a:buClrTx/>
              <a:buSzTx/>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Stand-alone equipment</a:t>
            </a:r>
            <a:endPar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2. Simple and flexible operation</a:t>
            </a:r>
            <a:endPar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3. Dual camera synchronized measurement</a:t>
            </a:r>
            <a:endPar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4. High efficiency, precision and speed</a:t>
            </a:r>
            <a:endPar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ctr">
              <a:lnSpc>
                <a:spcPct val="120000"/>
              </a:lnSpc>
              <a:buFont typeface="Arial" panose="020B0604020202020204" pitchFamily="34" charset="0"/>
              <a:buNone/>
            </a:pPr>
            <a:endParaRPr lang="en-US" sz="11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6" name="ïṡḷïḑé"/>
          <p:cNvSpPr/>
          <p:nvPr>
            <p:custDataLst>
              <p:tags r:id="rId17"/>
            </p:custDataLst>
          </p:nvPr>
        </p:nvSpPr>
        <p:spPr>
          <a:xfrm flipH="1">
            <a:off x="6558915" y="408114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smtClean="0">
              <a:solidFill>
                <a:srgbClr val="FFFFFF"/>
              </a:solidFill>
            </a:endParaRPr>
          </a:p>
        </p:txBody>
      </p:sp>
      <p:sp>
        <p:nvSpPr>
          <p:cNvPr id="54" name="图形 31"/>
          <p:cNvSpPr/>
          <p:nvPr>
            <p:custDataLst>
              <p:tags r:id="rId18"/>
            </p:custDataLst>
          </p:nvPr>
        </p:nvSpPr>
        <p:spPr>
          <a:xfrm rot="10800000">
            <a:off x="6488430" y="10560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57" name="圆角矩形 56"/>
          <p:cNvSpPr/>
          <p:nvPr>
            <p:custDataLst>
              <p:tags r:id="rId19"/>
            </p:custDataLst>
          </p:nvPr>
        </p:nvSpPr>
        <p:spPr>
          <a:xfrm>
            <a:off x="895985" y="2515235"/>
            <a:ext cx="3549650" cy="1617980"/>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descr="7b0a202020202262756c6c6574223a20227b5c2263617465676f727949645c223a31303030352c5c2274656d706c61746549645c223a32303233313538337d220a7d0a"/>
          <p:cNvSpPr txBox="1"/>
          <p:nvPr>
            <p:custDataLst>
              <p:tags r:id="rId20"/>
            </p:custDataLst>
          </p:nvPr>
        </p:nvSpPr>
        <p:spPr>
          <a:xfrm>
            <a:off x="682625" y="1329055"/>
            <a:ext cx="4730115" cy="892810"/>
          </a:xfrm>
          <a:prstGeom prst="rect">
            <a:avLst/>
          </a:prstGeom>
          <a:noFill/>
        </p:spPr>
        <p:txBody>
          <a:bodyPr wrap="square" rtlCol="0">
            <a:normAutofit/>
          </a:bodyPr>
          <a:lstStyle/>
          <a:p>
            <a:pPr marL="171450" indent="-171450" algn="just">
              <a:lnSpc>
                <a:spcPct val="120000"/>
              </a:lnSpc>
              <a:buFont typeface="Arial" panose="020B0604020202020204" pitchFamily="34" charset="0"/>
              <a:buBlip>
                <a:blip r:embed="rId5"/>
              </a:buBlip>
            </a:pPr>
            <a:r>
              <a:rPr lang="en-US" altLang="zh-CN" sz="740" b="1" smtClean="0">
                <a:latin typeface="微软雅黑" panose="020B0503020204020204" charset="-122"/>
                <a:ea typeface="微软雅黑" panose="020B0503020204020204" charset="-122"/>
                <a:cs typeface="微软雅黑" panose="020B0503020204020204" charset="-122"/>
                <a:sym typeface="+mn-ea"/>
              </a:rPr>
              <a:t>Pain point:</a:t>
            </a:r>
            <a:r>
              <a:rPr lang="en-US" altLang="zh-CN" sz="740" smtClean="0">
                <a:solidFill>
                  <a:srgbClr val="262626"/>
                </a:solidFill>
                <a:latin typeface="微软雅黑" panose="020B0503020204020204" charset="-122"/>
                <a:ea typeface="微软雅黑" panose="020B0503020204020204" charset="-122"/>
                <a:cs typeface="微软雅黑" panose="020B0503020204020204" charset="-122"/>
                <a:sym typeface="+mn-ea"/>
              </a:rPr>
              <a:t> VR glasses shell incoming material size can not guarantee the consistency, resulting in the production of assembly process there is a bad fastening, resulting in product scrap.</a:t>
            </a:r>
            <a:endParaRPr lang="en-US" altLang="zh-CN" sz="740" smtClean="0">
              <a:solidFill>
                <a:srgbClr val="262626"/>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740">
              <a:solidFill>
                <a:srgbClr val="262626"/>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20000"/>
              </a:lnSpc>
              <a:buFont typeface="Arial" panose="020B0604020202020204" pitchFamily="34" charset="0"/>
              <a:buBlip>
                <a:blip r:embed="rId5"/>
              </a:buBlip>
            </a:pPr>
            <a:r>
              <a:rPr lang="en-US" altLang="zh-CN" sz="7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74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It can realize VR glasses shell size measurement, and intercept and control the incoming size unqualified products.</a:t>
            </a:r>
            <a:endParaRPr lang="en-US" altLang="zh-CN" sz="74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21"/>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22"/>
            </p:custDataLst>
          </p:nvPr>
        </p:nvSpPr>
        <p:spPr>
          <a:xfrm flipH="1">
            <a:off x="864235" y="5189220"/>
            <a:ext cx="124523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85" name="文本框 84"/>
          <p:cNvSpPr txBox="1"/>
          <p:nvPr>
            <p:custDataLst>
              <p:tags r:id="rId23"/>
            </p:custDataLst>
          </p:nvPr>
        </p:nvSpPr>
        <p:spPr>
          <a:xfrm>
            <a:off x="749935" y="5497195"/>
            <a:ext cx="2025015"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900" smtClean="0">
                <a:latin typeface="微软雅黑" panose="020B0503020204020204" charset="-122"/>
                <a:ea typeface="微软雅黑" panose="020B0503020204020204" charset="-122"/>
                <a:cs typeface="微软雅黑" panose="020B0503020204020204" charset="-122"/>
                <a:sym typeface="+mn-ea"/>
              </a:rPr>
              <a:t>Visual Accuracy ±0.05mm  </a:t>
            </a:r>
            <a:endParaRPr sz="9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900" smtClean="0">
                <a:latin typeface="微软雅黑" panose="020B0503020204020204" charset="-122"/>
                <a:ea typeface="微软雅黑" panose="020B0503020204020204" charset="-122"/>
                <a:cs typeface="微软雅黑" panose="020B0503020204020204" charset="-122"/>
                <a:sym typeface="+mn-ea"/>
              </a:rPr>
              <a:t>100% recognition rate</a:t>
            </a:r>
            <a:endPar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24"/>
            </p:custDataLst>
          </p:nvPr>
        </p:nvSpPr>
        <p:spPr>
          <a:xfrm>
            <a:off x="2423160" y="5497195"/>
            <a:ext cx="202247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00" smtClean="0">
                <a:latin typeface="微软雅黑" panose="020B0503020204020204" charset="-122"/>
                <a:ea typeface="微软雅黑" panose="020B0503020204020204" charset="-122"/>
                <a:cs typeface="微软雅黑" panose="020B0503020204020204" charset="-122"/>
                <a:sym typeface="+mn-ea"/>
              </a:rPr>
              <a:t>&lt;0.5 sec. per CT</a:t>
            </a:r>
            <a:endParaRPr lang="zh-CN" altLang="en-US" sz="8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800" smtClean="0">
                <a:latin typeface="微软雅黑" panose="020B0503020204020204" charset="-122"/>
                <a:ea typeface="微软雅黑" panose="020B0503020204020204" charset="-122"/>
                <a:cs typeface="微软雅黑" panose="020B0503020204020204" charset="-122"/>
                <a:sym typeface="+mn-ea"/>
              </a:rPr>
              <a:t>30% increase in detection efficiency</a:t>
            </a:r>
            <a:endParaRPr lang="en-US" altLang="zh-CN" sz="800">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endParaRPr lang="zh-CN" altLang="en-US" sz="800">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endParaRPr lang="zh-CN" altLang="en-US"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2745" y="5307965"/>
            <a:ext cx="1039495" cy="1082675"/>
            <a:chOff x="12123" y="2840"/>
            <a:chExt cx="2508" cy="2562"/>
          </a:xfrm>
        </p:grpSpPr>
        <p:sp>
          <p:nvSpPr>
            <p:cNvPr id="91" name="iŝ1îḑè"/>
            <p:cNvSpPr/>
            <p:nvPr>
              <p:custDataLst>
                <p:tags r:id="rId25"/>
              </p:custDataLst>
            </p:nvPr>
          </p:nvSpPr>
          <p:spPr>
            <a:xfrm>
              <a:off x="12123" y="2840"/>
              <a:ext cx="2508" cy="2562"/>
            </a:xfrm>
            <a:prstGeom prst="roundRect">
              <a:avLst>
                <a:gd name="adj" fmla="val 8000"/>
              </a:avLst>
            </a:prstGeom>
            <a:blipFill rotWithShape="1">
              <a:blip r:embed="rId11"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26"/>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C:\Users\Administrator\Desktop\参数设置.png参数设置"/>
          <p:cNvPicPr>
            <a:picLocks noChangeAspect="1"/>
          </p:cNvPicPr>
          <p:nvPr>
            <p:custDataLst>
              <p:tags r:id="rId27"/>
            </p:custDataLst>
          </p:nvPr>
        </p:nvPicPr>
        <p:blipFill>
          <a:blip r:embed="rId14" cstate="screen"/>
          <a:srcRect/>
          <a:stretch>
            <a:fillRect/>
          </a:stretch>
        </p:blipFill>
        <p:spPr>
          <a:xfrm>
            <a:off x="4449763" y="5553710"/>
            <a:ext cx="514985" cy="515620"/>
          </a:xfrm>
          <a:prstGeom prst="rect">
            <a:avLst/>
          </a:prstGeom>
        </p:spPr>
      </p:pic>
      <p:sp>
        <p:nvSpPr>
          <p:cNvPr id="94" name="文本框 93"/>
          <p:cNvSpPr txBox="1"/>
          <p:nvPr>
            <p:custDataLst>
              <p:tags r:id="rId28"/>
            </p:custDataLst>
          </p:nvPr>
        </p:nvSpPr>
        <p:spPr>
          <a:xfrm>
            <a:off x="682625" y="987425"/>
            <a:ext cx="5545455"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sym typeface="+mn-ea"/>
              </a:rPr>
              <a:t>Measurement - VR Glasses Housing Size Measurement</a:t>
            </a:r>
            <a:endParaRPr lang="en-US" altLang="zh-CN" sz="1400" b="1" smtClean="0">
              <a:solidFill>
                <a:srgbClr val="239077"/>
              </a:solidFill>
              <a:latin typeface="微软雅黑" panose="020B0503020204020204" charset="-122"/>
              <a:ea typeface="微软雅黑" panose="020B0503020204020204" charset="-122"/>
              <a:sym typeface="+mn-ea"/>
            </a:endParaRPr>
          </a:p>
        </p:txBody>
      </p:sp>
      <p:sp>
        <p:nvSpPr>
          <p:cNvPr id="95" name="文本框 94"/>
          <p:cNvSpPr txBox="1"/>
          <p:nvPr>
            <p:custDataLst>
              <p:tags r:id="rId29"/>
            </p:custDataLst>
          </p:nvPr>
        </p:nvSpPr>
        <p:spPr>
          <a:xfrm>
            <a:off x="858520" y="4427220"/>
            <a:ext cx="4180205" cy="687070"/>
          </a:xfrm>
          <a:prstGeom prst="rect">
            <a:avLst/>
          </a:prstGeom>
          <a:noFill/>
          <a:ln>
            <a:noFill/>
          </a:ln>
        </p:spPr>
        <p:txBody>
          <a:bodyPr wrap="square" lIns="91440" tIns="45720" rIns="91440" bIns="45720" anchor="t" anchorCtr="0">
            <a:normAutofit/>
          </a:bodyPr>
          <a:lstStyle/>
          <a:p>
            <a:pPr indent="0" algn="l">
              <a:lnSpc>
                <a:spcPct val="150000"/>
              </a:lnSpc>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Stand-alone equipment</a:t>
            </a:r>
            <a:endParaRPr lang="en-US" altLang="zh-CN" sz="77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l">
              <a:lnSpc>
                <a:spcPct val="150000"/>
              </a:lnSpc>
              <a:buFont typeface="Arial" panose="020B0604020202020204" pitchFamily="34" charset="0"/>
              <a:buNone/>
            </a:pPr>
            <a:r>
              <a:rPr lang="en-US" altLang="zh-CN" sz="77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2. Simple and flexible operation</a:t>
            </a:r>
            <a:endParaRPr lang="en-US" altLang="zh-CN" sz="775">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l">
              <a:lnSpc>
                <a:spcPct val="150000"/>
              </a:lnSpc>
              <a:buFont typeface="Arial" panose="020B0604020202020204" pitchFamily="34" charset="0"/>
              <a:buNone/>
            </a:pPr>
            <a:r>
              <a:rPr lang="en-US" altLang="zh-CN" sz="775" smtClean="0">
                <a:solidFill>
                  <a:schemeClr val="tx1"/>
                </a:solidFill>
                <a:latin typeface="微软雅黑" panose="020B0503020204020204" charset="-122"/>
                <a:ea typeface="微软雅黑" panose="020B0503020204020204" charset="-122"/>
                <a:cs typeface="微软雅黑" panose="020B0503020204020204" charset="-122"/>
              </a:rPr>
              <a:t>3. Ensure the consistency of incoming materials and reduce the product scrap rate.</a:t>
            </a:r>
            <a:endParaRPr lang="zh-CN" altLang="en-US" sz="775">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6" name="ïṡḷïḑé"/>
          <p:cNvSpPr/>
          <p:nvPr>
            <p:custDataLst>
              <p:tags r:id="rId30"/>
            </p:custDataLst>
          </p:nvPr>
        </p:nvSpPr>
        <p:spPr>
          <a:xfrm flipH="1">
            <a:off x="858520" y="419290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31"/>
            </p:custDataLst>
          </p:nvPr>
        </p:nvSpPr>
        <p:spPr>
          <a:xfrm rot="10800000">
            <a:off x="553085" y="104013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矩形 3"/>
          <p:cNvSpPr/>
          <p:nvPr>
            <p:custDataLst>
              <p:tags r:id="rId32"/>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33"/>
            </p:custDataLst>
          </p:nvPr>
        </p:nvSpPr>
        <p:spPr>
          <a:xfrm>
            <a:off x="490220" y="389255"/>
            <a:ext cx="3691890"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2D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8" name="矩形 7"/>
          <p:cNvSpPr/>
          <p:nvPr>
            <p:custDataLst>
              <p:tags r:id="rId34"/>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9" name="图片 8"/>
          <p:cNvPicPr>
            <a:picLocks noChangeAspect="1"/>
          </p:cNvPicPr>
          <p:nvPr>
            <p:custDataLst>
              <p:tags r:id="rId35"/>
            </p:custDataLst>
          </p:nvPr>
        </p:nvPicPr>
        <p:blipFill>
          <a:blip r:embed="rId36" cstate="screen"/>
          <a:stretch>
            <a:fillRect/>
          </a:stretch>
        </p:blipFill>
        <p:spPr>
          <a:xfrm>
            <a:off x="1459230" y="2579370"/>
            <a:ext cx="2423160" cy="1226185"/>
          </a:xfrm>
          <a:prstGeom prst="rect">
            <a:avLst/>
          </a:prstGeom>
        </p:spPr>
      </p:pic>
      <p:sp>
        <p:nvSpPr>
          <p:cNvPr id="10" name="文本框 9"/>
          <p:cNvSpPr txBox="1"/>
          <p:nvPr>
            <p:custDataLst>
              <p:tags r:id="rId37"/>
            </p:custDataLst>
          </p:nvPr>
        </p:nvSpPr>
        <p:spPr>
          <a:xfrm>
            <a:off x="2108835" y="3805555"/>
            <a:ext cx="1124585" cy="229870"/>
          </a:xfrm>
          <a:prstGeom prst="rect">
            <a:avLst/>
          </a:prstGeom>
          <a:noFill/>
        </p:spPr>
        <p:txBody>
          <a:bodyPr wrap="square" rtlCol="0">
            <a:noAutofit/>
          </a:bodyPr>
          <a:lstStyle/>
          <a:p>
            <a:r>
              <a:rPr lang="et-EE" altLang="zh-CN" sz="760" smtClean="0">
                <a:latin typeface="微软雅黑 Light" panose="020B0502040204020203" charset="-122"/>
                <a:ea typeface="微软雅黑 Light" panose="020B0502040204020203" charset="-122"/>
              </a:rPr>
              <a:t>Processing charts</a:t>
            </a:r>
            <a:endParaRPr lang="et-EE" altLang="zh-CN" sz="760" smtClean="0">
              <a:latin typeface="微软雅黑 Light" panose="020B0502040204020203" charset="-122"/>
              <a:ea typeface="微软雅黑 Light" panose="020B0502040204020203" charset="-122"/>
            </a:endParaRPr>
          </a:p>
        </p:txBody>
      </p:sp>
      <p:grpSp>
        <p:nvGrpSpPr>
          <p:cNvPr id="12" name="组合 11"/>
          <p:cNvGrpSpPr/>
          <p:nvPr/>
        </p:nvGrpSpPr>
        <p:grpSpPr>
          <a:xfrm>
            <a:off x="7656830" y="2529205"/>
            <a:ext cx="2685249" cy="1505515"/>
            <a:chOff x="1466" y="5223"/>
            <a:chExt cx="5721" cy="3207"/>
          </a:xfrm>
        </p:grpSpPr>
        <p:sp>
          <p:nvSpPr>
            <p:cNvPr id="11" name="文本框 10"/>
            <p:cNvSpPr txBox="1"/>
            <p:nvPr>
              <p:custDataLst>
                <p:tags r:id="rId38"/>
              </p:custDataLst>
            </p:nvPr>
          </p:nvSpPr>
          <p:spPr>
            <a:xfrm>
              <a:off x="1934" y="7917"/>
              <a:ext cx="1894" cy="490"/>
            </a:xfrm>
            <a:prstGeom prst="rect">
              <a:avLst/>
            </a:prstGeom>
            <a:noFill/>
          </p:spPr>
          <p:txBody>
            <a:bodyPr wrap="square" rtlCol="0">
              <a:noAutofit/>
            </a:bodyPr>
            <a:lstStyle/>
            <a:p>
              <a:r>
                <a:rPr lang="et-EE" altLang="zh-CN" sz="660" smtClean="0">
                  <a:latin typeface="微软雅黑 Light" panose="020B0502040204020203" charset="-122"/>
                  <a:ea typeface="微软雅黑 Light" panose="020B0502040204020203" charset="-122"/>
                </a:rPr>
                <a:t>Processing charts</a:t>
              </a:r>
              <a:endParaRPr lang="et-EE" altLang="zh-CN" sz="660" smtClean="0">
                <a:latin typeface="微软雅黑 Light" panose="020B0502040204020203" charset="-122"/>
                <a:ea typeface="微软雅黑 Light" panose="020B0502040204020203" charset="-122"/>
              </a:endParaRPr>
            </a:p>
          </p:txBody>
        </p:sp>
        <p:sp>
          <p:nvSpPr>
            <p:cNvPr id="26" name="文本框 25"/>
            <p:cNvSpPr txBox="1"/>
            <p:nvPr>
              <p:custDataLst>
                <p:tags r:id="rId39"/>
              </p:custDataLst>
            </p:nvPr>
          </p:nvSpPr>
          <p:spPr>
            <a:xfrm>
              <a:off x="4805" y="7940"/>
              <a:ext cx="1974" cy="490"/>
            </a:xfrm>
            <a:prstGeom prst="rect">
              <a:avLst/>
            </a:prstGeom>
            <a:noFill/>
          </p:spPr>
          <p:txBody>
            <a:bodyPr wrap="square" rtlCol="0">
              <a:noAutofit/>
            </a:bodyPr>
            <a:lstStyle/>
            <a:p>
              <a:r>
                <a:rPr lang="et-EE" altLang="zh-CN" sz="660" smtClean="0">
                  <a:latin typeface="微软雅黑 Light" panose="020B0502040204020203" charset="-122"/>
                  <a:ea typeface="微软雅黑 Light" panose="020B0502040204020203" charset="-122"/>
                </a:rPr>
                <a:t>Processing charts</a:t>
              </a:r>
              <a:endParaRPr lang="et-EE" altLang="zh-CN" sz="660" smtClean="0">
                <a:latin typeface="微软雅黑 Light" panose="020B0502040204020203" charset="-122"/>
                <a:ea typeface="微软雅黑 Light" panose="020B0502040204020203" charset="-122"/>
              </a:endParaRPr>
            </a:p>
          </p:txBody>
        </p:sp>
        <p:grpSp>
          <p:nvGrpSpPr>
            <p:cNvPr id="16" name="组合 15"/>
            <p:cNvGrpSpPr/>
            <p:nvPr/>
          </p:nvGrpSpPr>
          <p:grpSpPr>
            <a:xfrm>
              <a:off x="1466" y="5223"/>
              <a:ext cx="5721" cy="2550"/>
              <a:chOff x="1997" y="4158"/>
              <a:chExt cx="6834" cy="2963"/>
            </a:xfrm>
          </p:grpSpPr>
          <p:pic>
            <p:nvPicPr>
              <p:cNvPr id="17" name="图片 16"/>
              <p:cNvPicPr>
                <a:picLocks noChangeAspect="1"/>
              </p:cNvPicPr>
              <p:nvPr>
                <p:custDataLst>
                  <p:tags r:id="rId40"/>
                </p:custDataLst>
              </p:nvPr>
            </p:nvPicPr>
            <p:blipFill>
              <a:blip r:embed="rId41" cstate="screen"/>
              <a:srcRect/>
              <a:stretch>
                <a:fillRect/>
              </a:stretch>
            </p:blipFill>
            <p:spPr>
              <a:xfrm>
                <a:off x="1997" y="4158"/>
                <a:ext cx="3102" cy="2963"/>
              </a:xfrm>
              <a:prstGeom prst="rect">
                <a:avLst/>
              </a:prstGeom>
            </p:spPr>
          </p:pic>
          <p:pic>
            <p:nvPicPr>
              <p:cNvPr id="18" name="图片 17"/>
              <p:cNvPicPr>
                <a:picLocks noChangeAspect="1"/>
              </p:cNvPicPr>
              <p:nvPr>
                <p:custDataLst>
                  <p:tags r:id="rId42"/>
                </p:custDataLst>
              </p:nvPr>
            </p:nvPicPr>
            <p:blipFill>
              <a:blip r:embed="rId43" cstate="screen"/>
              <a:srcRect/>
              <a:stretch>
                <a:fillRect/>
              </a:stretch>
            </p:blipFill>
            <p:spPr>
              <a:xfrm>
                <a:off x="5542" y="4158"/>
                <a:ext cx="3289" cy="2963"/>
              </a:xfrm>
              <a:prstGeom prst="rect">
                <a:avLst/>
              </a:prstGeom>
            </p:spPr>
          </p:pic>
        </p:grpSp>
      </p:grpSp>
      <p:pic>
        <p:nvPicPr>
          <p:cNvPr id="7" name="图片 6" descr="OK海迪斯logo"/>
          <p:cNvPicPr>
            <a:picLocks noChangeAspect="1"/>
          </p:cNvPicPr>
          <p:nvPr/>
        </p:nvPicPr>
        <p:blipFill>
          <a:blip r:embed="rId44"/>
          <a:stretch>
            <a:fillRect/>
          </a:stretch>
        </p:blipFill>
        <p:spPr>
          <a:xfrm>
            <a:off x="10748010" y="302895"/>
            <a:ext cx="777240" cy="202565"/>
          </a:xfrm>
          <a:prstGeom prst="rect">
            <a:avLst/>
          </a:prstGeom>
        </p:spPr>
      </p:pic>
    </p:spTree>
    <p:custDataLst>
      <p:tags r:id="rId4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57" name="圆角矩形 56"/>
          <p:cNvSpPr/>
          <p:nvPr>
            <p:custDataLst>
              <p:tags r:id="rId1"/>
            </p:custDataLst>
          </p:nvPr>
        </p:nvSpPr>
        <p:spPr>
          <a:xfrm>
            <a:off x="683260" y="2251075"/>
            <a:ext cx="4028440" cy="1537335"/>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descr="7b0a202020202262756c6c6574223a20227b5c2263617465676f727949645c223a31303030352c5c2274656d706c61746549645c223a32303233313538337d220a7d0a"/>
          <p:cNvSpPr txBox="1"/>
          <p:nvPr>
            <p:custDataLst>
              <p:tags r:id="rId2"/>
            </p:custDataLst>
          </p:nvPr>
        </p:nvSpPr>
        <p:spPr>
          <a:xfrm>
            <a:off x="682625" y="1319530"/>
            <a:ext cx="4730115" cy="1106805"/>
          </a:xfrm>
          <a:prstGeom prst="rect">
            <a:avLst/>
          </a:prstGeom>
          <a:noFill/>
        </p:spPr>
        <p:txBody>
          <a:bodyPr wrap="square" rtlCol="0">
            <a:normAutofit/>
          </a:bodyPr>
          <a:lstStyle/>
          <a:p>
            <a:pPr marL="171450" indent="-171450" algn="just">
              <a:lnSpc>
                <a:spcPct val="120000"/>
              </a:lnSpc>
              <a:buFont typeface="Arial" panose="020B0604020202020204" pitchFamily="34" charset="0"/>
              <a:buBlip>
                <a:blip r:embed="rId3"/>
              </a:buBlip>
            </a:pPr>
            <a:r>
              <a:rPr lang="en-US" altLang="zh-CN" sz="8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Current situation:</a:t>
            </a:r>
            <a:r>
              <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rPr>
              <a:t>Characters on the surface of brake pads need to be recognized for data traceability during the production of brake pads.</a:t>
            </a:r>
            <a:endParaRPr lang="zh-CN" altLang="en-US" sz="840">
              <a:solidFill>
                <a:srgbClr val="000000"/>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84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just">
              <a:lnSpc>
                <a:spcPct val="120000"/>
              </a:lnSpc>
              <a:buFont typeface="Arial" panose="020B0604020202020204" pitchFamily="34" charset="0"/>
              <a:buBlip>
                <a:blip r:embed="rId3"/>
              </a:buBlip>
            </a:pPr>
            <a:r>
              <a:rPr lang="en-US" altLang="zh-CN" sz="8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rPr>
              <a:t> It can effectively recognize different positions and types of characters</a:t>
            </a:r>
            <a:endPar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0" name="iṥḷíḋé"/>
          <p:cNvSpPr/>
          <p:nvPr>
            <p:custDataLst>
              <p:tags r:id="rId4"/>
            </p:custDataLst>
          </p:nvPr>
        </p:nvSpPr>
        <p:spPr>
          <a:xfrm>
            <a:off x="715010" y="542798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5"/>
            </p:custDataLst>
          </p:nvPr>
        </p:nvSpPr>
        <p:spPr>
          <a:xfrm flipH="1">
            <a:off x="864235" y="5313045"/>
            <a:ext cx="139827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800" b="1" smtClean="0">
                <a:solidFill>
                  <a:schemeClr val="bg1"/>
                </a:solidFill>
                <a:sym typeface="+mn-ea"/>
              </a:rPr>
              <a:t>Technical parameters</a:t>
            </a:r>
            <a:endParaRPr kumimoji="1" lang="et-EE" altLang="zh-CN" sz="800" b="1" dirty="0" smtClean="0">
              <a:solidFill>
                <a:schemeClr val="bg1"/>
              </a:solidFill>
              <a:sym typeface="+mn-ea"/>
            </a:endParaRPr>
          </a:p>
        </p:txBody>
      </p:sp>
      <p:sp>
        <p:nvSpPr>
          <p:cNvPr id="85" name="文本框 84"/>
          <p:cNvSpPr txBox="1"/>
          <p:nvPr>
            <p:custDataLst>
              <p:tags r:id="rId6"/>
            </p:custDataLst>
          </p:nvPr>
        </p:nvSpPr>
        <p:spPr>
          <a:xfrm>
            <a:off x="749935" y="5621020"/>
            <a:ext cx="166878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recognition rate</a:t>
            </a:r>
            <a:endParaRPr lang="en-US" altLang="zh-CN"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800" smtClean="0">
                <a:solidFill>
                  <a:srgbClr val="000000"/>
                </a:solidFill>
                <a:latin typeface="微软雅黑" panose="020B0503020204020204" charset="-122"/>
                <a:ea typeface="微软雅黑" panose="020B0503020204020204" charset="-122"/>
                <a:cs typeface="微软雅黑" panose="020B0503020204020204" charset="-122"/>
                <a:sym typeface="+mn-ea"/>
              </a:rPr>
              <a:t>Single product detection CT &lt;0.3 sec</a:t>
            </a:r>
            <a:endParaRPr lang="en-US" altLang="zh-CN" sz="80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7"/>
            </p:custDataLst>
          </p:nvPr>
        </p:nvSpPr>
        <p:spPr>
          <a:xfrm>
            <a:off x="2262505" y="5621020"/>
            <a:ext cx="2022475"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35" smtClean="0">
                <a:solidFill>
                  <a:srgbClr val="000000"/>
                </a:solidFill>
                <a:latin typeface="微软雅黑" panose="020B0503020204020204" charset="-122"/>
                <a:ea typeface="微软雅黑" panose="020B0503020204020204" charset="-122"/>
                <a:cs typeface="微软雅黑" panose="020B0503020204020204" charset="-122"/>
                <a:sym typeface="+mn-ea"/>
              </a:rPr>
              <a:t>60% increase in productivity</a:t>
            </a:r>
            <a:endParaRPr lang="en-US" altLang="zh-CN" sz="835">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835" smtClean="0">
                <a:solidFill>
                  <a:schemeClr val="tx1"/>
                </a:solidFill>
                <a:latin typeface="微软雅黑" panose="020B0503020204020204" charset="-122"/>
                <a:ea typeface="微软雅黑" panose="020B0503020204020204" charset="-122"/>
                <a:cs typeface="微软雅黑" panose="020B0503020204020204" charset="-122"/>
                <a:sym typeface="+mn-ea"/>
              </a:rPr>
              <a:t>Saving of manpower by 2 to 4 persons</a:t>
            </a:r>
            <a:endParaRPr lang="zh-CN" altLang="en-US" sz="835">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2745" y="5431790"/>
            <a:ext cx="1039495" cy="1082675"/>
            <a:chOff x="12123" y="2840"/>
            <a:chExt cx="2508" cy="2562"/>
          </a:xfrm>
        </p:grpSpPr>
        <p:sp>
          <p:nvSpPr>
            <p:cNvPr id="91" name="iŝ1îḑè"/>
            <p:cNvSpPr/>
            <p:nvPr>
              <p:custDataLst>
                <p:tags r:id="rId8"/>
              </p:custDataLst>
            </p:nvPr>
          </p:nvSpPr>
          <p:spPr>
            <a:xfrm>
              <a:off x="12123" y="2840"/>
              <a:ext cx="2508" cy="2562"/>
            </a:xfrm>
            <a:prstGeom prst="roundRect">
              <a:avLst>
                <a:gd name="adj" fmla="val 8000"/>
              </a:avLst>
            </a:prstGeom>
            <a:blipFill rotWithShape="1">
              <a:blip r:embed="rId9"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10"/>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C:\Users\Administrator\Desktop\参数设置.png参数设置"/>
          <p:cNvPicPr>
            <a:picLocks noChangeAspect="1"/>
          </p:cNvPicPr>
          <p:nvPr>
            <p:custDataLst>
              <p:tags r:id="rId11"/>
            </p:custDataLst>
          </p:nvPr>
        </p:nvPicPr>
        <p:blipFill>
          <a:blip r:embed="rId12" cstate="screen"/>
          <a:srcRect/>
          <a:stretch>
            <a:fillRect/>
          </a:stretch>
        </p:blipFill>
        <p:spPr>
          <a:xfrm>
            <a:off x="4449763" y="5677535"/>
            <a:ext cx="514985" cy="515620"/>
          </a:xfrm>
          <a:prstGeom prst="rect">
            <a:avLst/>
          </a:prstGeom>
        </p:spPr>
      </p:pic>
      <p:sp>
        <p:nvSpPr>
          <p:cNvPr id="94" name="文本框 93"/>
          <p:cNvSpPr txBox="1"/>
          <p:nvPr>
            <p:custDataLst>
              <p:tags r:id="rId13"/>
            </p:custDataLst>
          </p:nvPr>
        </p:nvSpPr>
        <p:spPr>
          <a:xfrm>
            <a:off x="682625" y="996315"/>
            <a:ext cx="5092065"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sym typeface="+mn-ea"/>
              </a:rPr>
              <a:t>OCR Recognition - Brake Pad Character Recognition</a:t>
            </a:r>
            <a:endParaRPr lang="en-US" altLang="zh-CN" sz="1400" b="1" dirty="0" smtClean="0">
              <a:solidFill>
                <a:srgbClr val="239077"/>
              </a:solidFill>
              <a:latin typeface="微软雅黑" panose="020B0503020204020204" charset="-122"/>
              <a:ea typeface="微软雅黑" panose="020B0503020204020204" charset="-122"/>
              <a:sym typeface="+mn-ea"/>
            </a:endParaRPr>
          </a:p>
        </p:txBody>
      </p:sp>
      <p:sp>
        <p:nvSpPr>
          <p:cNvPr id="95" name="文本框 94"/>
          <p:cNvSpPr txBox="1"/>
          <p:nvPr>
            <p:custDataLst>
              <p:tags r:id="rId14"/>
            </p:custDataLst>
          </p:nvPr>
        </p:nvSpPr>
        <p:spPr>
          <a:xfrm>
            <a:off x="858520" y="4431665"/>
            <a:ext cx="4180205" cy="852805"/>
          </a:xfrm>
          <a:prstGeom prst="rect">
            <a:avLst/>
          </a:prstGeom>
          <a:noFill/>
          <a:ln>
            <a:noFill/>
          </a:ln>
        </p:spPr>
        <p:txBody>
          <a:bodyPr wrap="square" lIns="91440" tIns="45720" rIns="91440" bIns="45720" anchor="t" anchorCtr="0">
            <a:normAutofit/>
          </a:bodyPr>
          <a:lstStyle/>
          <a:p>
            <a:pPr algn="l">
              <a:lnSpc>
                <a:spcPct val="150000"/>
              </a:lnSpc>
            </a:pPr>
            <a:r>
              <a:rPr lang="en-US" altLang="zh-CN" sz="800" smtClean="0">
                <a:latin typeface="微软雅黑" panose="020B0503020204020204" charset="-122"/>
                <a:ea typeface="微软雅黑" panose="020B0503020204020204" charset="-122"/>
                <a:cs typeface="微软雅黑" panose="020B0503020204020204" charset="-122"/>
                <a:sym typeface="+mn-ea"/>
              </a:rPr>
              <a:t>1. Compatible with a wide range of product types, the</a:t>
            </a:r>
            <a:endParaRPr lang="zh-CN" altLang="en-US" sz="800">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800" smtClean="0">
                <a:latin typeface="微软雅黑" panose="020B0503020204020204" charset="-122"/>
                <a:ea typeface="微软雅黑" panose="020B0503020204020204" charset="-122"/>
                <a:cs typeface="微软雅黑" panose="020B0503020204020204" charset="-122"/>
                <a:sym typeface="+mn-ea"/>
              </a:rPr>
              <a:t>2. Data visualization and intelligent processing</a:t>
            </a:r>
            <a:endParaRPr lang="zh-CN" altLang="en-US" sz="800">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800" smtClean="0">
                <a:latin typeface="微软雅黑" panose="020B0503020204020204" charset="-122"/>
                <a:ea typeface="微软雅黑" panose="020B0503020204020204" charset="-122"/>
                <a:cs typeface="微软雅黑" panose="020B0503020204020204" charset="-122"/>
                <a:sym typeface="+mn-ea"/>
              </a:rPr>
              <a:t>3. Higher efficiency of dual-channel</a:t>
            </a:r>
            <a:endParaRPr lang="en-US" altLang="zh-CN" sz="800" smtClean="0">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15"/>
            </p:custDataLst>
          </p:nvPr>
        </p:nvSpPr>
        <p:spPr>
          <a:xfrm flipH="1">
            <a:off x="858520" y="4197350"/>
            <a:ext cx="1398270"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16"/>
            </p:custDataLst>
          </p:nvPr>
        </p:nvSpPr>
        <p:spPr>
          <a:xfrm rot="10800000">
            <a:off x="553085" y="103949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矩形 3"/>
          <p:cNvSpPr/>
          <p:nvPr>
            <p:custDataLst>
              <p:tags r:id="rId17"/>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18"/>
            </p:custDataLst>
          </p:nvPr>
        </p:nvSpPr>
        <p:spPr>
          <a:xfrm>
            <a:off x="490220" y="387985"/>
            <a:ext cx="3691890"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2D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8" name="矩形 7"/>
          <p:cNvSpPr/>
          <p:nvPr>
            <p:custDataLst>
              <p:tags r:id="rId19"/>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6" name="文本框 15"/>
          <p:cNvSpPr txBox="1"/>
          <p:nvPr>
            <p:custDataLst>
              <p:tags r:id="rId20"/>
            </p:custDataLst>
          </p:nvPr>
        </p:nvSpPr>
        <p:spPr>
          <a:xfrm>
            <a:off x="2985135" y="3443605"/>
            <a:ext cx="1197610" cy="229870"/>
          </a:xfrm>
          <a:prstGeom prst="rect">
            <a:avLst/>
          </a:prstGeom>
          <a:noFill/>
        </p:spPr>
        <p:txBody>
          <a:bodyPr wrap="square" rtlCol="0">
            <a:noAutofit/>
          </a:bodyPr>
          <a:lstStyle/>
          <a:p>
            <a:r>
              <a:rPr lang="et-EE" altLang="zh-CN" sz="760" smtClean="0">
                <a:latin typeface="微软雅黑 Light" panose="020B0502040204020203" charset="-122"/>
                <a:ea typeface="微软雅黑 Light" panose="020B0502040204020203" charset="-122"/>
              </a:rPr>
              <a:t>Processing charts</a:t>
            </a:r>
            <a:endParaRPr lang="et-EE" altLang="zh-CN" sz="760" smtClean="0">
              <a:latin typeface="微软雅黑 Light" panose="020B0502040204020203" charset="-122"/>
              <a:ea typeface="微软雅黑 Light" panose="020B0502040204020203" charset="-122"/>
            </a:endParaRPr>
          </a:p>
        </p:txBody>
      </p:sp>
      <p:pic>
        <p:nvPicPr>
          <p:cNvPr id="175" name="图片 3"/>
          <p:cNvPicPr>
            <a:picLocks noChangeAspect="1"/>
          </p:cNvPicPr>
          <p:nvPr>
            <p:custDataLst>
              <p:tags r:id="rId21"/>
            </p:custDataLst>
          </p:nvPr>
        </p:nvPicPr>
        <p:blipFill>
          <a:blip r:embed="rId22" cstate="screen"/>
          <a:stretch>
            <a:fillRect/>
          </a:stretch>
        </p:blipFill>
        <p:spPr>
          <a:xfrm>
            <a:off x="895985" y="2497455"/>
            <a:ext cx="1600835" cy="909955"/>
          </a:xfrm>
          <a:prstGeom prst="roundRect">
            <a:avLst/>
          </a:prstGeom>
        </p:spPr>
      </p:pic>
      <p:pic>
        <p:nvPicPr>
          <p:cNvPr id="176" name="图片 7"/>
          <p:cNvPicPr>
            <a:picLocks noChangeAspect="1"/>
          </p:cNvPicPr>
          <p:nvPr>
            <p:custDataLst>
              <p:tags r:id="rId23"/>
            </p:custDataLst>
          </p:nvPr>
        </p:nvPicPr>
        <p:blipFill>
          <a:blip r:embed="rId24" cstate="screen"/>
          <a:stretch>
            <a:fillRect/>
          </a:stretch>
        </p:blipFill>
        <p:spPr>
          <a:xfrm>
            <a:off x="2616835" y="2506345"/>
            <a:ext cx="1734185" cy="817245"/>
          </a:xfrm>
          <a:prstGeom prst="roundRect">
            <a:avLst/>
          </a:prstGeom>
        </p:spPr>
      </p:pic>
      <p:sp>
        <p:nvSpPr>
          <p:cNvPr id="17" name="文本框 16"/>
          <p:cNvSpPr txBox="1"/>
          <p:nvPr>
            <p:custDataLst>
              <p:tags r:id="rId25"/>
            </p:custDataLst>
          </p:nvPr>
        </p:nvSpPr>
        <p:spPr>
          <a:xfrm>
            <a:off x="1289050" y="3443605"/>
            <a:ext cx="967105" cy="229870"/>
          </a:xfrm>
          <a:prstGeom prst="rect">
            <a:avLst/>
          </a:prstGeom>
          <a:noFill/>
        </p:spPr>
        <p:txBody>
          <a:bodyPr wrap="square" rtlCol="0">
            <a:noAutofit/>
          </a:bodyPr>
          <a:lstStyle/>
          <a:p>
            <a:r>
              <a:rPr lang="et-EE" altLang="zh-CN" sz="710" smtClean="0">
                <a:latin typeface="微软雅黑 Light" panose="020B0502040204020203" charset="-122"/>
                <a:ea typeface="微软雅黑 Light" panose="020B0502040204020203" charset="-122"/>
              </a:rPr>
              <a:t>Processing charts</a:t>
            </a:r>
            <a:endParaRPr lang="et-EE" altLang="zh-CN" sz="710" smtClean="0">
              <a:latin typeface="微软雅黑 Light" panose="020B0502040204020203" charset="-122"/>
              <a:ea typeface="微软雅黑 Light" panose="020B0502040204020203" charset="-122"/>
            </a:endParaRPr>
          </a:p>
        </p:txBody>
      </p:sp>
      <p:sp>
        <p:nvSpPr>
          <p:cNvPr id="53" name="圆角矩形 52"/>
          <p:cNvSpPr/>
          <p:nvPr>
            <p:custDataLst>
              <p:tags r:id="rId26"/>
            </p:custDataLst>
          </p:nvPr>
        </p:nvSpPr>
        <p:spPr>
          <a:xfrm>
            <a:off x="7682230" y="2508885"/>
            <a:ext cx="2684145" cy="1575435"/>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6" name="文本框 55" descr="7b0a202020202262756c6c6574223a20227b5c2263617465676f727949645c223a31303030352c5c2274656d706c61746549645c223a32303233313538337d220a7d0a"/>
          <p:cNvSpPr txBox="1"/>
          <p:nvPr>
            <p:custDataLst>
              <p:tags r:id="rId27"/>
            </p:custDataLst>
          </p:nvPr>
        </p:nvSpPr>
        <p:spPr>
          <a:xfrm>
            <a:off x="6383020" y="1377315"/>
            <a:ext cx="5455285" cy="1106805"/>
          </a:xfrm>
          <a:prstGeom prst="rect">
            <a:avLst/>
          </a:prstGeom>
          <a:noFill/>
        </p:spPr>
        <p:txBody>
          <a:bodyPr wrap="square" rtlCol="0">
            <a:normAutofit/>
          </a:bodyPr>
          <a:lstStyle/>
          <a:p>
            <a:pPr marL="171450" indent="-171450" algn="just">
              <a:lnSpc>
                <a:spcPct val="120000"/>
              </a:lnSpc>
              <a:buFont typeface="Arial" panose="020B0604020202020204" pitchFamily="34" charset="0"/>
              <a:buBlip>
                <a:blip r:embed="rId3"/>
              </a:buBlip>
            </a:pPr>
            <a:r>
              <a:rPr lang="en-US" altLang="zh-CN" sz="8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Status:</a:t>
            </a:r>
            <a:r>
              <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rPr>
              <a:t>Charging boxes need to obtain laser engraved character information for product traceability and data binding during the packaging process.</a:t>
            </a:r>
            <a:endPar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Font typeface="Arial" panose="020B0604020202020204" pitchFamily="34" charset="0"/>
              <a:buNone/>
            </a:pPr>
            <a:endParaRPr lang="zh-CN" altLang="en-US" sz="840">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20000"/>
              </a:lnSpc>
              <a:buFont typeface="Arial" panose="020B0604020202020204" pitchFamily="34" charset="0"/>
              <a:buBlip>
                <a:blip r:embed="rId3"/>
              </a:buBlip>
            </a:pPr>
            <a:r>
              <a:rPr lang="en-US" altLang="zh-CN" sz="84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rPr>
              <a:t> It can recognize character information through image recognition, realize rapid comparison of information, data upload, etc. It can realize fully automated digital production process, which greatly improves the production efficiency.</a:t>
            </a:r>
            <a:endParaRPr lang="en-US" altLang="zh-CN" sz="840" smtClean="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58" name="iṥḷíḋé"/>
          <p:cNvSpPr/>
          <p:nvPr>
            <p:custDataLst>
              <p:tags r:id="rId28"/>
            </p:custDataLst>
          </p:nvPr>
        </p:nvSpPr>
        <p:spPr>
          <a:xfrm>
            <a:off x="641540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59" name="ïṡḷïḑé"/>
          <p:cNvSpPr/>
          <p:nvPr>
            <p:custDataLst>
              <p:tags r:id="rId29"/>
            </p:custDataLst>
          </p:nvPr>
        </p:nvSpPr>
        <p:spPr>
          <a:xfrm flipH="1">
            <a:off x="6564630" y="5189855"/>
            <a:ext cx="127571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60" name="文本框 59"/>
          <p:cNvSpPr txBox="1"/>
          <p:nvPr>
            <p:custDataLst>
              <p:tags r:id="rId30"/>
            </p:custDataLst>
          </p:nvPr>
        </p:nvSpPr>
        <p:spPr>
          <a:xfrm>
            <a:off x="6450330" y="5497830"/>
            <a:ext cx="184785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recognition rate</a:t>
            </a:r>
            <a:endParaRPr lang="en-US" altLang="zh-CN"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Single product detection CT &lt;0.5 sec</a:t>
            </a:r>
            <a:endParaRPr lang="zh-CN" altLang="en-US"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61" name="文本框 60"/>
          <p:cNvSpPr txBox="1"/>
          <p:nvPr>
            <p:custDataLst>
              <p:tags r:id="rId31"/>
            </p:custDataLst>
          </p:nvPr>
        </p:nvSpPr>
        <p:spPr>
          <a:xfrm>
            <a:off x="8150225" y="5497830"/>
            <a:ext cx="1804670"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83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60% increase in productivity</a:t>
            </a:r>
            <a:endParaRPr lang="en-US" altLang="zh-CN" sz="835">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altLang="zh-CN" sz="835" smtClean="0">
                <a:solidFill>
                  <a:schemeClr val="tx1"/>
                </a:solidFill>
                <a:latin typeface="微软雅黑" panose="020B0503020204020204" charset="-122"/>
                <a:ea typeface="微软雅黑" panose="020B0503020204020204" charset="-122"/>
                <a:cs typeface="微软雅黑" panose="020B0503020204020204" charset="-122"/>
                <a:sym typeface="+mn-ea"/>
              </a:rPr>
              <a:t>Saving manpower of 3 to 4 persons</a:t>
            </a:r>
            <a:endParaRPr lang="zh-CN" altLang="en-US" sz="835">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63" name="组合 62"/>
          <p:cNvGrpSpPr/>
          <p:nvPr/>
        </p:nvGrpSpPr>
        <p:grpSpPr>
          <a:xfrm>
            <a:off x="9883140" y="5308600"/>
            <a:ext cx="1039495" cy="1082675"/>
            <a:chOff x="12123" y="2840"/>
            <a:chExt cx="2508" cy="2562"/>
          </a:xfrm>
        </p:grpSpPr>
        <p:sp>
          <p:nvSpPr>
            <p:cNvPr id="64" name="iŝ1îḑè"/>
            <p:cNvSpPr/>
            <p:nvPr>
              <p:custDataLst>
                <p:tags r:id="rId32"/>
              </p:custDataLst>
            </p:nvPr>
          </p:nvSpPr>
          <p:spPr>
            <a:xfrm>
              <a:off x="12123" y="2840"/>
              <a:ext cx="2508" cy="2562"/>
            </a:xfrm>
            <a:prstGeom prst="roundRect">
              <a:avLst>
                <a:gd name="adj" fmla="val 8000"/>
              </a:avLst>
            </a:prstGeom>
            <a:blipFill rotWithShape="1">
              <a:blip r:embed="rId9"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5" name="iŝ1îḑè"/>
            <p:cNvSpPr/>
            <p:nvPr>
              <p:custDataLst>
                <p:tags r:id="rId33"/>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66" name="图片 65" descr="C:\Users\Administrator\Desktop\参数设置.png参数设置"/>
          <p:cNvPicPr>
            <a:picLocks noChangeAspect="1"/>
          </p:cNvPicPr>
          <p:nvPr>
            <p:custDataLst>
              <p:tags r:id="rId34"/>
            </p:custDataLst>
          </p:nvPr>
        </p:nvPicPr>
        <p:blipFill>
          <a:blip r:embed="rId12" cstate="screen"/>
          <a:srcRect/>
          <a:stretch>
            <a:fillRect/>
          </a:stretch>
        </p:blipFill>
        <p:spPr>
          <a:xfrm>
            <a:off x="10145713" y="5546090"/>
            <a:ext cx="514985" cy="515620"/>
          </a:xfrm>
          <a:prstGeom prst="rect">
            <a:avLst/>
          </a:prstGeom>
        </p:spPr>
      </p:pic>
      <p:sp>
        <p:nvSpPr>
          <p:cNvPr id="67" name="文本框 66"/>
          <p:cNvSpPr txBox="1"/>
          <p:nvPr>
            <p:custDataLst>
              <p:tags r:id="rId35"/>
            </p:custDataLst>
          </p:nvPr>
        </p:nvSpPr>
        <p:spPr>
          <a:xfrm>
            <a:off x="6596380" y="929005"/>
            <a:ext cx="5348605" cy="337185"/>
          </a:xfrm>
          <a:prstGeom prst="rect">
            <a:avLst/>
          </a:prstGeom>
          <a:noFill/>
        </p:spPr>
        <p:txBody>
          <a:bodyPr wrap="square" rtlCol="0"/>
          <a:lstStyle/>
          <a:p>
            <a:r>
              <a:rPr lang="en-US" altLang="zh-CN" sz="1400" b="1" smtClean="0">
                <a:solidFill>
                  <a:srgbClr val="239077"/>
                </a:solidFill>
                <a:latin typeface="微软雅黑" panose="020B0503020204020204" charset="-122"/>
                <a:ea typeface="微软雅黑" panose="020B0503020204020204" charset="-122"/>
                <a:sym typeface="+mn-ea"/>
              </a:rPr>
              <a:t>OCR Recognition - Charging Case Laser Character Recognition</a:t>
            </a:r>
            <a:endParaRPr lang="en-US" altLang="zh-CN" sz="1400" b="1" smtClean="0">
              <a:solidFill>
                <a:srgbClr val="239077"/>
              </a:solidFill>
              <a:latin typeface="微软雅黑" panose="020B0503020204020204" charset="-122"/>
              <a:ea typeface="微软雅黑" panose="020B0503020204020204" charset="-122"/>
              <a:sym typeface="+mn-ea"/>
            </a:endParaRPr>
          </a:p>
        </p:txBody>
      </p:sp>
      <p:sp>
        <p:nvSpPr>
          <p:cNvPr id="68" name="文本框 67"/>
          <p:cNvSpPr txBox="1"/>
          <p:nvPr>
            <p:custDataLst>
              <p:tags r:id="rId36"/>
            </p:custDataLst>
          </p:nvPr>
        </p:nvSpPr>
        <p:spPr>
          <a:xfrm>
            <a:off x="6564630" y="4262755"/>
            <a:ext cx="4180205" cy="852805"/>
          </a:xfrm>
          <a:prstGeom prst="rect">
            <a:avLst/>
          </a:prstGeom>
          <a:noFill/>
          <a:ln>
            <a:noFill/>
          </a:ln>
        </p:spPr>
        <p:txBody>
          <a:bodyPr wrap="square" lIns="91440" tIns="45720" rIns="91440" bIns="45720" anchor="t" anchorCtr="0">
            <a:normAutofit/>
          </a:bodyPr>
          <a:lstStyle/>
          <a:p>
            <a:pPr indent="0" algn="l">
              <a:lnSpc>
                <a:spcPct val="150000"/>
              </a:lnSpc>
              <a:buFont typeface="Arial" panose="020B0604020202020204" pitchFamily="34" charset="0"/>
              <a:buNone/>
            </a:pPr>
            <a:r>
              <a:rPr lang="en-US" altLang="zh-CN" sz="780" smtClean="0">
                <a:latin typeface="微软雅黑" panose="020B0503020204020204" charset="-122"/>
                <a:ea typeface="微软雅黑" panose="020B0503020204020204" charset="-122"/>
                <a:cs typeface="微软雅黑" panose="020B0503020204020204" charset="-122"/>
                <a:sym typeface="+mn-ea"/>
              </a:rPr>
              <a:t>1. Compatible with a wide range of colors, the</a:t>
            </a:r>
            <a:endParaRPr lang="zh-CN" altLang="en-US" sz="780">
              <a:latin typeface="微软雅黑" panose="020B0503020204020204" charset="-122"/>
              <a:ea typeface="微软雅黑" panose="020B0503020204020204" charset="-122"/>
              <a:cs typeface="微软雅黑" panose="020B0503020204020204" charset="-122"/>
              <a:sym typeface="+mn-ea"/>
            </a:endParaRPr>
          </a:p>
          <a:p>
            <a:pPr indent="0" algn="l">
              <a:lnSpc>
                <a:spcPct val="150000"/>
              </a:lnSpc>
              <a:buFont typeface="Arial" panose="020B0604020202020204" pitchFamily="34" charset="0"/>
              <a:buNone/>
            </a:pPr>
            <a:r>
              <a:rPr lang="en-US" altLang="zh-CN" sz="780" smtClean="0">
                <a:latin typeface="微软雅黑" panose="020B0503020204020204" charset="-122"/>
                <a:ea typeface="微软雅黑" panose="020B0503020204020204" charset="-122"/>
                <a:cs typeface="微软雅黑" panose="020B0503020204020204" charset="-122"/>
                <a:sym typeface="+mn-ea"/>
              </a:rPr>
              <a:t>2. Unique lighting program to solve the problem of interference caused by the difference between light and dark on the surface of the product</a:t>
            </a:r>
            <a:endParaRPr lang="zh-CN" altLang="en-US" sz="780">
              <a:latin typeface="微软雅黑" panose="020B0503020204020204" charset="-122"/>
              <a:ea typeface="微软雅黑" panose="020B0503020204020204" charset="-122"/>
              <a:cs typeface="微软雅黑" panose="020B0503020204020204" charset="-122"/>
              <a:sym typeface="+mn-ea"/>
            </a:endParaRPr>
          </a:p>
          <a:p>
            <a:pPr indent="0" algn="l">
              <a:lnSpc>
                <a:spcPct val="150000"/>
              </a:lnSpc>
              <a:buFont typeface="Arial" panose="020B0604020202020204" pitchFamily="34" charset="0"/>
              <a:buNone/>
            </a:pPr>
            <a:r>
              <a:rPr lang="en-US" altLang="zh-CN" sz="780" smtClean="0">
                <a:latin typeface="微软雅黑" panose="020B0503020204020204" charset="-122"/>
                <a:ea typeface="微软雅黑" panose="020B0503020204020204" charset="-122"/>
                <a:cs typeface="微软雅黑" panose="020B0503020204020204" charset="-122"/>
                <a:sym typeface="+mn-ea"/>
              </a:rPr>
              <a:t>3. Data binding and MES uploading</a:t>
            </a:r>
            <a:endParaRPr lang="en-US" sz="78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69" name="ïṡḷïḑé"/>
          <p:cNvSpPr/>
          <p:nvPr>
            <p:custDataLst>
              <p:tags r:id="rId37"/>
            </p:custDataLst>
          </p:nvPr>
        </p:nvSpPr>
        <p:spPr>
          <a:xfrm flipH="1">
            <a:off x="6558915" y="410083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70" name="图形 31"/>
          <p:cNvSpPr/>
          <p:nvPr>
            <p:custDataLst>
              <p:tags r:id="rId38"/>
            </p:custDataLst>
          </p:nvPr>
        </p:nvSpPr>
        <p:spPr>
          <a:xfrm rot="10800000">
            <a:off x="6488430" y="101155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71" name="文本框 70"/>
          <p:cNvSpPr txBox="1"/>
          <p:nvPr>
            <p:custDataLst>
              <p:tags r:id="rId39"/>
            </p:custDataLst>
          </p:nvPr>
        </p:nvSpPr>
        <p:spPr>
          <a:xfrm>
            <a:off x="8613775" y="3872865"/>
            <a:ext cx="1276350" cy="229870"/>
          </a:xfrm>
          <a:prstGeom prst="rect">
            <a:avLst/>
          </a:prstGeom>
          <a:noFill/>
        </p:spPr>
        <p:txBody>
          <a:bodyPr wrap="square" rtlCol="0">
            <a:noAutofit/>
          </a:bodyPr>
          <a:lstStyle/>
          <a:p>
            <a:r>
              <a:rPr lang="et-EE" altLang="zh-CN" sz="740" smtClean="0">
                <a:latin typeface="微软雅黑 Light" panose="020B0502040204020203" charset="-122"/>
                <a:ea typeface="微软雅黑 Light" panose="020B0502040204020203" charset="-122"/>
              </a:rPr>
              <a:t>Processing charts</a:t>
            </a:r>
            <a:endParaRPr lang="et-EE" altLang="zh-CN" sz="740" smtClean="0">
              <a:latin typeface="微软雅黑 Light" panose="020B0502040204020203" charset="-122"/>
              <a:ea typeface="微软雅黑 Light" panose="020B0502040204020203" charset="-122"/>
            </a:endParaRPr>
          </a:p>
        </p:txBody>
      </p:sp>
      <p:pic>
        <p:nvPicPr>
          <p:cNvPr id="72" name="图片 71"/>
          <p:cNvPicPr>
            <a:picLocks noChangeAspect="1"/>
          </p:cNvPicPr>
          <p:nvPr>
            <p:custDataLst>
              <p:tags r:id="rId40"/>
            </p:custDataLst>
          </p:nvPr>
        </p:nvPicPr>
        <p:blipFill>
          <a:blip r:embed="rId41" cstate="screen"/>
          <a:stretch>
            <a:fillRect/>
          </a:stretch>
        </p:blipFill>
        <p:spPr>
          <a:xfrm>
            <a:off x="7840345" y="2617470"/>
            <a:ext cx="2386330" cy="1263015"/>
          </a:xfrm>
          <a:prstGeom prst="rect">
            <a:avLst/>
          </a:prstGeom>
        </p:spPr>
      </p:pic>
      <p:sp>
        <p:nvSpPr>
          <p:cNvPr id="3" name="文本框 2"/>
          <p:cNvSpPr txBox="1"/>
          <p:nvPr userDrawn="1">
            <p:custDataLst>
              <p:tags r:id="rId42"/>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9" name="灯片编号占位符 1"/>
          <p:cNvSpPr>
            <a:spLocks noGrp="1"/>
          </p:cNvSpPr>
          <p:nvPr>
            <p:custDataLst>
              <p:tags r:id="rId43"/>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pic>
        <p:nvPicPr>
          <p:cNvPr id="2" name="图片 1" descr="OK海迪斯logo"/>
          <p:cNvPicPr>
            <a:picLocks noChangeAspect="1"/>
          </p:cNvPicPr>
          <p:nvPr/>
        </p:nvPicPr>
        <p:blipFill>
          <a:blip r:embed="rId44"/>
          <a:stretch>
            <a:fillRect/>
          </a:stretch>
        </p:blipFill>
        <p:spPr>
          <a:xfrm>
            <a:off x="10748010" y="302895"/>
            <a:ext cx="777240" cy="202565"/>
          </a:xfrm>
          <a:prstGeom prst="rect">
            <a:avLst/>
          </a:prstGeom>
        </p:spPr>
      </p:pic>
    </p:spTree>
    <p:custDataLst>
      <p:tags r:id="rId4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4" name="矩形 3"/>
          <p:cNvSpPr/>
          <p:nvPr>
            <p:custDataLst>
              <p:tags r:id="rId3"/>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490220" y="397510"/>
            <a:ext cx="3335655" cy="499110"/>
          </a:xfrm>
          <a:prstGeom prst="rect">
            <a:avLst/>
          </a:prstGeom>
          <a:noFill/>
        </p:spPr>
        <p:txBody>
          <a:bodyPr wrap="square" rtlCol="0">
            <a:noAutofit/>
          </a:bodyPr>
          <a:lstStyle/>
          <a:p>
            <a:pPr algn="l"/>
            <a:r>
              <a:rPr lang="en-US" altLang="zh-CN" sz="2400" b="1" smtClean="0">
                <a:solidFill>
                  <a:srgbClr val="064398"/>
                </a:solidFill>
                <a:latin typeface="微软雅黑" panose="020B0503020204020204" charset="-122"/>
                <a:ea typeface="微软雅黑" panose="020B0503020204020204" charset="-122"/>
                <a:sym typeface="+mn-ea"/>
              </a:rPr>
              <a:t>2D Visual Inspection</a:t>
            </a:r>
            <a:endParaRPr lang="en-US" altLang="zh-CN" sz="2400" b="1" smtClean="0">
              <a:solidFill>
                <a:srgbClr val="064398"/>
              </a:solidFill>
              <a:latin typeface="微软雅黑" panose="020B0503020204020204" charset="-122"/>
              <a:ea typeface="微软雅黑" panose="020B0503020204020204" charset="-122"/>
              <a:sym typeface="+mn-ea"/>
            </a:endParaRPr>
          </a:p>
        </p:txBody>
      </p:sp>
      <p:sp>
        <p:nvSpPr>
          <p:cNvPr id="8" name="矩形 7"/>
          <p:cNvSpPr/>
          <p:nvPr>
            <p:custDataLst>
              <p:tags r:id="rId5"/>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79" name="文本框 78" descr="7b0a202020202262756c6c6574223a20227b5c2263617465676f727949645c223a31303030352c5c2274656d706c61746549645c223a32303233313538337d220a7d0a"/>
          <p:cNvSpPr txBox="1"/>
          <p:nvPr>
            <p:custDataLst>
              <p:tags r:id="rId6"/>
            </p:custDataLst>
          </p:nvPr>
        </p:nvSpPr>
        <p:spPr>
          <a:xfrm>
            <a:off x="574675" y="1423670"/>
            <a:ext cx="4730115" cy="1106805"/>
          </a:xfrm>
          <a:prstGeom prst="rect">
            <a:avLst/>
          </a:prstGeom>
          <a:noFill/>
        </p:spPr>
        <p:txBody>
          <a:bodyPr wrap="square" rtlCol="0">
            <a:normAutofit/>
          </a:bodyPr>
          <a:lstStyle/>
          <a:p>
            <a:pPr marL="171450" indent="-171450">
              <a:lnSpc>
                <a:spcPct val="120000"/>
              </a:lnSpc>
              <a:spcBef>
                <a:spcPts val="0"/>
              </a:spcBef>
              <a:spcAft>
                <a:spcPts val="0"/>
              </a:spcAft>
              <a:buFont typeface="Arial" panose="020B0604020202020204" pitchFamily="34" charset="0"/>
              <a:buBlip>
                <a:blip r:embed="rId7"/>
              </a:buBlip>
            </a:pPr>
            <a:r>
              <a:rPr lang="en-US" altLang="zh-CN" sz="845"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Current situation:</a:t>
            </a:r>
            <a:r>
              <a:rPr lang="en-US" altLang="zh-CN" sz="845" smtClean="0">
                <a:solidFill>
                  <a:srgbClr val="000000"/>
                </a:solidFill>
                <a:latin typeface="微软雅黑" panose="020B0503020204020204" charset="-122"/>
                <a:ea typeface="微软雅黑" panose="020B0503020204020204" charset="-122"/>
                <a:cs typeface="微软雅黑" panose="020B0503020204020204" charset="-122"/>
                <a:sym typeface="+mn-ea"/>
              </a:rPr>
              <a:t> VR glasses LCD screen in the assembly process needs to ensure a very high degree of cleanliness, the screen surface of the foreign body, fingerprints, etc. have a greater impact on the use of the product.</a:t>
            </a:r>
            <a:endParaRPr lang="zh-CN" altLang="en-US" sz="845">
              <a:solidFill>
                <a:srgbClr val="000000"/>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spcBef>
                <a:spcPts val="0"/>
              </a:spcBef>
              <a:spcAft>
                <a:spcPts val="0"/>
              </a:spcAft>
              <a:buFont typeface="Arial" panose="020B0604020202020204" pitchFamily="34" charset="0"/>
              <a:buBlip>
                <a:blip r:embed="rId7"/>
              </a:buBlip>
            </a:pPr>
            <a:r>
              <a:rPr lang="en-US" altLang="zh-CN" sz="845" b="1" smtClean="0">
                <a:latin typeface="微软雅黑" panose="020B0503020204020204" charset="-122"/>
                <a:ea typeface="微软雅黑" panose="020B0503020204020204" charset="-122"/>
                <a:cs typeface="微软雅黑" panose="020B0503020204020204" charset="-122"/>
                <a:sym typeface="+mn-ea"/>
              </a:rPr>
              <a:t>Advantage:</a:t>
            </a:r>
            <a:r>
              <a:rPr lang="en-US" altLang="zh-CN" sz="845" smtClean="0">
                <a:latin typeface="微软雅黑" panose="020B0503020204020204" charset="-122"/>
                <a:ea typeface="微软雅黑" panose="020B0503020204020204" charset="-122"/>
                <a:cs typeface="微软雅黑" panose="020B0503020204020204" charset="-122"/>
                <a:sym typeface="+mn-ea"/>
              </a:rPr>
              <a:t> It can realize the detection of foreign objects on the surface of the display, which greatly improves the stability and efficiency of production.</a:t>
            </a:r>
            <a:endParaRPr lang="zh-CN" altLang="en-US" sz="845">
              <a:latin typeface="微软雅黑" panose="020B0503020204020204" charset="-122"/>
              <a:ea typeface="微软雅黑" panose="020B0503020204020204" charset="-122"/>
              <a:cs typeface="微软雅黑" panose="020B0503020204020204" charset="-122"/>
            </a:endParaRPr>
          </a:p>
        </p:txBody>
      </p:sp>
      <p:sp>
        <p:nvSpPr>
          <p:cNvPr id="80" name="iṥḷíḋé"/>
          <p:cNvSpPr/>
          <p:nvPr>
            <p:custDataLst>
              <p:tags r:id="rId8"/>
            </p:custDataLst>
          </p:nvPr>
        </p:nvSpPr>
        <p:spPr>
          <a:xfrm>
            <a:off x="715010" y="5304155"/>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84" name="ïṡḷïḑé"/>
          <p:cNvSpPr/>
          <p:nvPr>
            <p:custDataLst>
              <p:tags r:id="rId9"/>
            </p:custDataLst>
          </p:nvPr>
        </p:nvSpPr>
        <p:spPr>
          <a:xfrm flipH="1">
            <a:off x="864235" y="5189220"/>
            <a:ext cx="135318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800" b="1" smtClean="0">
                <a:solidFill>
                  <a:schemeClr val="bg1"/>
                </a:solidFill>
                <a:sym typeface="+mn-ea"/>
              </a:rPr>
              <a:t>Technical parameters</a:t>
            </a:r>
            <a:endParaRPr kumimoji="1" lang="et-EE" altLang="zh-CN" sz="800" b="1" dirty="0" smtClean="0">
              <a:solidFill>
                <a:schemeClr val="bg1"/>
              </a:solidFill>
              <a:sym typeface="+mn-ea"/>
            </a:endParaRPr>
          </a:p>
        </p:txBody>
      </p:sp>
      <p:sp>
        <p:nvSpPr>
          <p:cNvPr id="85" name="文本框 84"/>
          <p:cNvSpPr txBox="1"/>
          <p:nvPr>
            <p:custDataLst>
              <p:tags r:id="rId10"/>
            </p:custDataLst>
          </p:nvPr>
        </p:nvSpPr>
        <p:spPr>
          <a:xfrm>
            <a:off x="749935" y="5497195"/>
            <a:ext cx="2025015" cy="612775"/>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Visual Accuracy ±0.002mm</a:t>
            </a:r>
            <a:endParaRPr lang="zh-CN" altLang="en-US"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60% increase in efficiency</a:t>
            </a:r>
            <a:endParaRPr lang="en-US" altLang="zh-CN"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Arial" panose="020B0604020202020204" pitchFamily="34" charset="0"/>
              <a:buChar char="•"/>
            </a:pPr>
            <a:r>
              <a:rPr lang="et-EE" altLang="zh-CN" sz="900" smtClean="0">
                <a:latin typeface="微软雅黑" panose="020B0503020204020204" charset="-122"/>
                <a:ea typeface="微软雅黑" panose="020B0503020204020204" charset="-122"/>
                <a:cs typeface="微软雅黑" panose="020B0503020204020204" charset="-122"/>
                <a:sym typeface="+mn-ea"/>
              </a:rPr>
              <a:t>0% obsolescence rate</a:t>
            </a:r>
            <a:endParaRPr lang="en-US" altLang="zh-CN" sz="900">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Arial" panose="020B0604020202020204" pitchFamily="34" charset="0"/>
              <a:buNone/>
            </a:pPr>
            <a:endParaRPr lang="en-US" altLang="zh-CN"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8" name="文本框 87"/>
          <p:cNvSpPr txBox="1"/>
          <p:nvPr>
            <p:custDataLst>
              <p:tags r:id="rId11"/>
            </p:custDataLst>
          </p:nvPr>
        </p:nvSpPr>
        <p:spPr>
          <a:xfrm>
            <a:off x="2516505" y="5497195"/>
            <a:ext cx="1760220" cy="589915"/>
          </a:xfrm>
          <a:prstGeom prst="rect">
            <a:avLst/>
          </a:prstGeom>
          <a:noFill/>
        </p:spPr>
        <p:txBody>
          <a:bodyPr wrap="square" rtlCol="0">
            <a:normAutofit/>
          </a:bodyPr>
          <a:lstStyle/>
          <a:p>
            <a:pPr marL="171450" indent="-171450">
              <a:lnSpc>
                <a:spcPct val="150000"/>
              </a:lnSpc>
              <a:buFont typeface="Arial" panose="020B0604020202020204" pitchFamily="34" charset="0"/>
              <a:buChar char="•"/>
            </a:pPr>
            <a:r>
              <a:rPr lang="en-US"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unit saves 6 manpower</a:t>
            </a:r>
            <a:endParaRPr lang="en-US"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90" name="组合 89"/>
          <p:cNvGrpSpPr/>
          <p:nvPr/>
        </p:nvGrpSpPr>
        <p:grpSpPr>
          <a:xfrm>
            <a:off x="4182745" y="5307965"/>
            <a:ext cx="1039495" cy="1082675"/>
            <a:chOff x="12123" y="2840"/>
            <a:chExt cx="2508" cy="2562"/>
          </a:xfrm>
        </p:grpSpPr>
        <p:sp>
          <p:nvSpPr>
            <p:cNvPr id="91" name="iŝ1îḑè"/>
            <p:cNvSpPr/>
            <p:nvPr>
              <p:custDataLst>
                <p:tags r:id="rId12"/>
              </p:custDataLst>
            </p:nvPr>
          </p:nvSpPr>
          <p:spPr>
            <a:xfrm>
              <a:off x="12123" y="2840"/>
              <a:ext cx="2508" cy="2562"/>
            </a:xfrm>
            <a:prstGeom prst="roundRect">
              <a:avLst>
                <a:gd name="adj" fmla="val 8000"/>
              </a:avLst>
            </a:prstGeom>
            <a:blipFill rotWithShape="1">
              <a:blip r:embed="rId13"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2" name="iŝ1îḑè"/>
            <p:cNvSpPr/>
            <p:nvPr>
              <p:custDataLst>
                <p:tags r:id="rId14"/>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93" name="图片 92" descr="C:\Users\Administrator\Desktop\参数设置.png参数设置"/>
          <p:cNvPicPr>
            <a:picLocks noChangeAspect="1"/>
          </p:cNvPicPr>
          <p:nvPr>
            <p:custDataLst>
              <p:tags r:id="rId15"/>
            </p:custDataLst>
          </p:nvPr>
        </p:nvPicPr>
        <p:blipFill>
          <a:blip r:embed="rId16" cstate="screen"/>
          <a:srcRect/>
          <a:stretch>
            <a:fillRect/>
          </a:stretch>
        </p:blipFill>
        <p:spPr>
          <a:xfrm>
            <a:off x="4449763" y="5553710"/>
            <a:ext cx="514985" cy="515620"/>
          </a:xfrm>
          <a:prstGeom prst="rect">
            <a:avLst/>
          </a:prstGeom>
        </p:spPr>
      </p:pic>
      <p:sp>
        <p:nvSpPr>
          <p:cNvPr id="94" name="文本框 93"/>
          <p:cNvSpPr txBox="1"/>
          <p:nvPr>
            <p:custDataLst>
              <p:tags r:id="rId17"/>
            </p:custDataLst>
          </p:nvPr>
        </p:nvSpPr>
        <p:spPr>
          <a:xfrm>
            <a:off x="682625" y="953770"/>
            <a:ext cx="5316220" cy="337185"/>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AOI Inspection-Foreign Object Detection For LCD Screen</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18"/>
            </p:custDataLst>
          </p:nvPr>
        </p:nvSpPr>
        <p:spPr>
          <a:xfrm>
            <a:off x="858520" y="4305300"/>
            <a:ext cx="4180205" cy="852805"/>
          </a:xfrm>
          <a:prstGeom prst="rect">
            <a:avLst/>
          </a:prstGeom>
          <a:noFill/>
          <a:ln>
            <a:noFill/>
          </a:ln>
        </p:spPr>
        <p:txBody>
          <a:bodyPr wrap="square" lIns="91440" tIns="45720" rIns="91440" bIns="45720" anchor="t" anchorCtr="0">
            <a:normAutofit/>
          </a:bodyPr>
          <a:lstStyle/>
          <a:p>
            <a:pPr indent="0" algn="just">
              <a:lnSpc>
                <a:spcPct val="150000"/>
              </a:lnSpc>
              <a:spcBef>
                <a:spcPts val="0"/>
              </a:spcBef>
              <a:spcAft>
                <a:spcPts val="0"/>
              </a:spcAft>
              <a:buClrTx/>
              <a:buSzTx/>
              <a:buNone/>
            </a:pPr>
            <a:r>
              <a:rPr lang="en-US" altLang="zh-CN" sz="780" smtClean="0">
                <a:latin typeface="微软雅黑" panose="020B0503020204020204" charset="-122"/>
                <a:ea typeface="微软雅黑" panose="020B0503020204020204" charset="-122"/>
                <a:cs typeface="微软雅黑" panose="020B0503020204020204" charset="-122"/>
                <a:sym typeface="+mn-ea"/>
              </a:rPr>
              <a:t>1. Automatic loading and unloading</a:t>
            </a:r>
            <a:endParaRPr lang="zh-CN" altLang="en-US" sz="780">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80" smtClean="0">
                <a:latin typeface="微软雅黑" panose="020B0503020204020204" charset="-122"/>
                <a:ea typeface="微软雅黑" panose="020B0503020204020204" charset="-122"/>
                <a:cs typeface="微软雅黑" panose="020B0503020204020204" charset="-122"/>
                <a:sym typeface="+mn-ea"/>
              </a:rPr>
              <a:t>2.Unique lighting program to solve the problem of high reflective screen.</a:t>
            </a:r>
            <a:endParaRPr lang="zh-CN" altLang="en-US" sz="780">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ts val="0"/>
              </a:spcBef>
              <a:spcAft>
                <a:spcPts val="0"/>
              </a:spcAft>
              <a:buClrTx/>
              <a:buSzTx/>
              <a:buNone/>
            </a:pPr>
            <a:r>
              <a:rPr lang="en-US" altLang="zh-CN" sz="780" smtClean="0">
                <a:latin typeface="微软雅黑" panose="020B0503020204020204" charset="-122"/>
                <a:ea typeface="微软雅黑" panose="020B0503020204020204" charset="-122"/>
                <a:cs typeface="微软雅黑" panose="020B0503020204020204" charset="-122"/>
                <a:sym typeface="+mn-ea"/>
              </a:rPr>
              <a:t>3. Rapid production change, high detection efficiency, high detection rate, and</a:t>
            </a:r>
            <a:endParaRPr lang="zh-CN" altLang="en-US" sz="78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96" name="ïṡḷïḑé"/>
          <p:cNvSpPr/>
          <p:nvPr>
            <p:custDataLst>
              <p:tags r:id="rId19"/>
            </p:custDataLst>
          </p:nvPr>
        </p:nvSpPr>
        <p:spPr>
          <a:xfrm flipH="1">
            <a:off x="858520" y="4070985"/>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97" name="图形 31"/>
          <p:cNvSpPr/>
          <p:nvPr>
            <p:custDataLst>
              <p:tags r:id="rId20"/>
            </p:custDataLst>
          </p:nvPr>
        </p:nvSpPr>
        <p:spPr>
          <a:xfrm rot="10800000">
            <a:off x="574675" y="101346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grpSp>
        <p:nvGrpSpPr>
          <p:cNvPr id="3" name="组合 2"/>
          <p:cNvGrpSpPr/>
          <p:nvPr/>
        </p:nvGrpSpPr>
        <p:grpSpPr>
          <a:xfrm>
            <a:off x="1633220" y="2383790"/>
            <a:ext cx="1363980" cy="1607914"/>
            <a:chOff x="2572" y="3754"/>
            <a:chExt cx="1872" cy="2207"/>
          </a:xfrm>
        </p:grpSpPr>
        <p:sp>
          <p:nvSpPr>
            <p:cNvPr id="57" name="圆角矩形 56"/>
            <p:cNvSpPr/>
            <p:nvPr>
              <p:custDataLst>
                <p:tags r:id="rId21"/>
              </p:custDataLst>
            </p:nvPr>
          </p:nvSpPr>
          <p:spPr>
            <a:xfrm>
              <a:off x="2572" y="3754"/>
              <a:ext cx="1872" cy="2186"/>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1" name="组合 10"/>
            <p:cNvGrpSpPr/>
            <p:nvPr/>
          </p:nvGrpSpPr>
          <p:grpSpPr>
            <a:xfrm>
              <a:off x="2787" y="3880"/>
              <a:ext cx="1454" cy="2081"/>
              <a:chOff x="2787" y="3880"/>
              <a:chExt cx="1869" cy="2674"/>
            </a:xfrm>
          </p:grpSpPr>
          <p:sp>
            <p:nvSpPr>
              <p:cNvPr id="10" name="文本框 9"/>
              <p:cNvSpPr txBox="1"/>
              <p:nvPr>
                <p:custDataLst>
                  <p:tags r:id="rId22"/>
                </p:custDataLst>
              </p:nvPr>
            </p:nvSpPr>
            <p:spPr>
              <a:xfrm>
                <a:off x="2787" y="6089"/>
                <a:ext cx="1869" cy="465"/>
              </a:xfrm>
              <a:prstGeom prst="rect">
                <a:avLst/>
              </a:prstGeom>
              <a:noFill/>
            </p:spPr>
            <p:txBody>
              <a:bodyPr wrap="square" rtlCol="0">
                <a:noAutofit/>
              </a:bodyPr>
              <a:lstStyle/>
              <a:p>
                <a:r>
                  <a:rPr lang="et-EE" altLang="zh-CN" sz="760" b="1" smtClean="0">
                    <a:latin typeface="微软雅黑 Light" panose="020B0502040204020203" charset="-122"/>
                    <a:ea typeface="微软雅黑 Light" panose="020B0502040204020203" charset="-122"/>
                  </a:rPr>
                  <a:t>Processing charts</a:t>
                </a:r>
                <a:endParaRPr lang="et-EE" altLang="zh-CN" sz="760" b="1" smtClean="0">
                  <a:latin typeface="微软雅黑 Light" panose="020B0502040204020203" charset="-122"/>
                  <a:ea typeface="微软雅黑 Light" panose="020B0502040204020203" charset="-122"/>
                </a:endParaRPr>
              </a:p>
            </p:txBody>
          </p:sp>
          <p:pic>
            <p:nvPicPr>
              <p:cNvPr id="9" name="图片 8"/>
              <p:cNvPicPr>
                <a:picLocks noChangeAspect="1"/>
              </p:cNvPicPr>
              <p:nvPr>
                <p:custDataLst>
                  <p:tags r:id="rId23"/>
                </p:custDataLst>
              </p:nvPr>
            </p:nvPicPr>
            <p:blipFill>
              <a:blip r:embed="rId24" cstate="screen"/>
              <a:stretch>
                <a:fillRect/>
              </a:stretch>
            </p:blipFill>
            <p:spPr>
              <a:xfrm>
                <a:off x="2788" y="3880"/>
                <a:ext cx="1796" cy="2209"/>
              </a:xfrm>
              <a:prstGeom prst="rect">
                <a:avLst/>
              </a:prstGeom>
            </p:spPr>
          </p:pic>
        </p:grpSp>
      </p:grpSp>
      <p:sp>
        <p:nvSpPr>
          <p:cNvPr id="18" name="iṥḷíḋé"/>
          <p:cNvSpPr/>
          <p:nvPr>
            <p:custDataLst>
              <p:tags r:id="rId25"/>
            </p:custDataLst>
          </p:nvPr>
        </p:nvSpPr>
        <p:spPr>
          <a:xfrm>
            <a:off x="6179185" y="5304790"/>
            <a:ext cx="3811270" cy="1074420"/>
          </a:xfrm>
          <a:prstGeom prst="roundRect">
            <a:avLst>
              <a:gd name="adj" fmla="val 8000"/>
            </a:avLst>
          </a:prstGeom>
          <a:solidFill>
            <a:schemeClr val="tx2">
              <a:alpha val="15000"/>
            </a:schemeClr>
          </a:solidFill>
          <a:ln w="6055" cap="flat">
            <a:noFill/>
            <a:prstDash val="solid"/>
            <a:miter/>
          </a:ln>
        </p:spPr>
        <p:txBody>
          <a:bodyPr rtlCol="0" anchor="ctr"/>
          <a:lstStyle/>
          <a:p>
            <a:endParaRPr lang="zh-CN" altLang="en-US"/>
          </a:p>
        </p:txBody>
      </p:sp>
      <p:sp>
        <p:nvSpPr>
          <p:cNvPr id="19" name="ïṡḷïḑé"/>
          <p:cNvSpPr/>
          <p:nvPr>
            <p:custDataLst>
              <p:tags r:id="rId26"/>
            </p:custDataLst>
          </p:nvPr>
        </p:nvSpPr>
        <p:spPr>
          <a:xfrm flipH="1">
            <a:off x="6328410" y="5189855"/>
            <a:ext cx="125158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lang="et-EE" altLang="zh-CN" sz="790" b="1" smtClean="0">
                <a:solidFill>
                  <a:schemeClr val="bg1"/>
                </a:solidFill>
                <a:sym typeface="+mn-ea"/>
              </a:rPr>
              <a:t>Technical parameters</a:t>
            </a:r>
            <a:endParaRPr kumimoji="1" lang="et-EE" altLang="zh-CN" sz="790" b="1" dirty="0" smtClean="0">
              <a:solidFill>
                <a:schemeClr val="bg1"/>
              </a:solidFill>
              <a:sym typeface="+mn-ea"/>
            </a:endParaRPr>
          </a:p>
        </p:txBody>
      </p:sp>
      <p:sp>
        <p:nvSpPr>
          <p:cNvPr id="20" name="文本框 19"/>
          <p:cNvSpPr txBox="1"/>
          <p:nvPr>
            <p:custDataLst>
              <p:tags r:id="rId27"/>
            </p:custDataLst>
          </p:nvPr>
        </p:nvSpPr>
        <p:spPr>
          <a:xfrm>
            <a:off x="6214110" y="5497830"/>
            <a:ext cx="1762760" cy="61277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100% detection rate</a:t>
            </a:r>
            <a:endParaRPr lang="en-US" altLang="zh-CN"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40% increase in efficiency</a:t>
            </a:r>
            <a:endParaRPr lang="en-US" altLang="zh-CN" sz="9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t-EE" altLang="zh-CN" sz="900" smtClean="0">
                <a:latin typeface="微软雅黑" panose="020B0503020204020204" charset="-122"/>
                <a:ea typeface="微软雅黑" panose="020B0503020204020204" charset="-122"/>
                <a:cs typeface="微软雅黑" panose="020B0503020204020204" charset="-122"/>
                <a:sym typeface="+mn-ea"/>
              </a:rPr>
              <a:t>0% obsolescence rate</a:t>
            </a:r>
            <a:endParaRPr lang="et-EE" altLang="zh-CN" sz="9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1" name="文本框 20"/>
          <p:cNvSpPr txBox="1"/>
          <p:nvPr>
            <p:custDataLst>
              <p:tags r:id="rId28"/>
            </p:custDataLst>
          </p:nvPr>
        </p:nvSpPr>
        <p:spPr>
          <a:xfrm>
            <a:off x="7887335" y="5497830"/>
            <a:ext cx="1760220" cy="589915"/>
          </a:xfrm>
          <a:prstGeom prst="rect">
            <a:avLst/>
          </a:prstGeom>
          <a:noFill/>
        </p:spPr>
        <p:txBody>
          <a:bodyPr wrap="square" rtlCol="0">
            <a:normAutofit/>
          </a:bodyPr>
          <a:lstStyle/>
          <a:p>
            <a:pPr marL="171450" indent="-171450">
              <a:lnSpc>
                <a:spcPct val="120000"/>
              </a:lnSpc>
              <a:buFont typeface="Arial" panose="020B0604020202020204" pitchFamily="34" charset="0"/>
              <a:buChar char="•"/>
            </a:pPr>
            <a:r>
              <a:rPr lang="en-US" altLang="zh-CN"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Single product detection CT &lt;0.5 sec</a:t>
            </a:r>
            <a:endParaRPr lang="zh-CN" altLang="en-US" sz="8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buFont typeface="Arial" panose="020B0604020202020204" pitchFamily="34" charset="0"/>
              <a:buChar char="•"/>
            </a:pPr>
            <a:r>
              <a:rPr lang="en-US"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0 misses</a:t>
            </a:r>
            <a:endParaRPr lang="en-US" altLang="en-US" sz="8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3" name="组合 22"/>
          <p:cNvGrpSpPr/>
          <p:nvPr/>
        </p:nvGrpSpPr>
        <p:grpSpPr>
          <a:xfrm>
            <a:off x="9646920" y="5308600"/>
            <a:ext cx="1039495" cy="1082675"/>
            <a:chOff x="12123" y="2840"/>
            <a:chExt cx="2508" cy="2562"/>
          </a:xfrm>
        </p:grpSpPr>
        <p:sp>
          <p:nvSpPr>
            <p:cNvPr id="24" name="iŝ1îḑè"/>
            <p:cNvSpPr/>
            <p:nvPr>
              <p:custDataLst>
                <p:tags r:id="rId29"/>
              </p:custDataLst>
            </p:nvPr>
          </p:nvSpPr>
          <p:spPr>
            <a:xfrm>
              <a:off x="12123" y="2840"/>
              <a:ext cx="2508" cy="2562"/>
            </a:xfrm>
            <a:prstGeom prst="roundRect">
              <a:avLst>
                <a:gd name="adj" fmla="val 8000"/>
              </a:avLst>
            </a:prstGeom>
            <a:blipFill rotWithShape="1">
              <a:blip r:embed="rId13" cstate="screen"/>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5" name="iŝ1îḑè"/>
            <p:cNvSpPr/>
            <p:nvPr>
              <p:custDataLst>
                <p:tags r:id="rId30"/>
              </p:custDataLst>
            </p:nvPr>
          </p:nvSpPr>
          <p:spPr>
            <a:xfrm>
              <a:off x="12123" y="2840"/>
              <a:ext cx="2508" cy="2562"/>
            </a:xfrm>
            <a:prstGeom prst="roundRect">
              <a:avLst>
                <a:gd name="adj" fmla="val 8000"/>
              </a:avLst>
            </a:prstGeom>
            <a:gradFill>
              <a:gsLst>
                <a:gs pos="50000">
                  <a:srgbClr val="29B6F4">
                    <a:alpha val="44000"/>
                  </a:srgbClr>
                </a:gs>
                <a:gs pos="0">
                  <a:srgbClr val="82D1F6"/>
                </a:gs>
                <a:gs pos="99000">
                  <a:srgbClr val="2572B8"/>
                </a:gs>
              </a:gsLst>
              <a:lin ang="16200000" scaled="0"/>
            </a:gra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pic>
        <p:nvPicPr>
          <p:cNvPr id="26" name="图片 25" descr="C:\Users\Administrator\Desktop\参数设置.png参数设置"/>
          <p:cNvPicPr>
            <a:picLocks noChangeAspect="1"/>
          </p:cNvPicPr>
          <p:nvPr>
            <p:custDataLst>
              <p:tags r:id="rId31"/>
            </p:custDataLst>
          </p:nvPr>
        </p:nvPicPr>
        <p:blipFill>
          <a:blip r:embed="rId16" cstate="screen"/>
          <a:srcRect/>
          <a:stretch>
            <a:fillRect/>
          </a:stretch>
        </p:blipFill>
        <p:spPr>
          <a:xfrm>
            <a:off x="9913938" y="5554345"/>
            <a:ext cx="514985" cy="515620"/>
          </a:xfrm>
          <a:prstGeom prst="rect">
            <a:avLst/>
          </a:prstGeom>
        </p:spPr>
      </p:pic>
      <p:sp>
        <p:nvSpPr>
          <p:cNvPr id="27" name="文本框 26"/>
          <p:cNvSpPr txBox="1"/>
          <p:nvPr>
            <p:custDataLst>
              <p:tags r:id="rId32"/>
            </p:custDataLst>
          </p:nvPr>
        </p:nvSpPr>
        <p:spPr>
          <a:xfrm>
            <a:off x="6383020" y="949960"/>
            <a:ext cx="4326255" cy="337185"/>
          </a:xfrm>
          <a:prstGeom prst="rect">
            <a:avLst/>
          </a:prstGeom>
          <a:noFill/>
        </p:spPr>
        <p:txBody>
          <a:bodyPr wrap="square" rtlCol="0"/>
          <a:lstStyle/>
          <a:p>
            <a:r>
              <a:rPr lang="en-US" altLang="zh-CN" sz="1400" b="1" smtClean="0">
                <a:solidFill>
                  <a:srgbClr val="239077"/>
                </a:solidFill>
                <a:latin typeface="微软雅黑" panose="020B0503020204020204" charset="-122"/>
                <a:ea typeface="微软雅黑" panose="020B0503020204020204" charset="-122"/>
                <a:sym typeface="+mn-ea"/>
              </a:rPr>
              <a:t>Lens Protection Film With or WithoutTesting</a:t>
            </a:r>
            <a:endParaRPr lang="en-US" altLang="zh-CN" sz="1400" b="1" smtClean="0">
              <a:solidFill>
                <a:srgbClr val="239077"/>
              </a:solidFill>
              <a:latin typeface="微软雅黑" panose="020B0503020204020204" charset="-122"/>
              <a:ea typeface="微软雅黑" panose="020B0503020204020204" charset="-122"/>
              <a:sym typeface="+mn-ea"/>
            </a:endParaRPr>
          </a:p>
        </p:txBody>
      </p:sp>
      <p:sp>
        <p:nvSpPr>
          <p:cNvPr id="28" name="文本框 27"/>
          <p:cNvSpPr txBox="1"/>
          <p:nvPr>
            <p:custDataLst>
              <p:tags r:id="rId33"/>
            </p:custDataLst>
          </p:nvPr>
        </p:nvSpPr>
        <p:spPr>
          <a:xfrm>
            <a:off x="6292850" y="4375785"/>
            <a:ext cx="4393565" cy="901700"/>
          </a:xfrm>
          <a:prstGeom prst="rect">
            <a:avLst/>
          </a:prstGeom>
          <a:noFill/>
          <a:ln>
            <a:noFill/>
          </a:ln>
        </p:spPr>
        <p:txBody>
          <a:bodyPr wrap="square" lIns="91440" tIns="45720" rIns="91440" bIns="45720" anchor="t" anchorCtr="0">
            <a:normAutofit/>
          </a:bodyPr>
          <a:lstStyle/>
          <a:p>
            <a:pPr indent="0">
              <a:lnSpc>
                <a:spcPct val="120000"/>
              </a:lnSpc>
              <a:buFont typeface="Arial" panose="020B0604020202020204" pitchFamily="34" charset="0"/>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sym typeface="+mn-ea"/>
              </a:rPr>
              <a:t>1. Automatic loading and unloading</a:t>
            </a:r>
            <a:endParaRPr lang="zh-CN" altLang="en-US" sz="78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sym typeface="+mn-ea"/>
              </a:rPr>
              <a:t>2. One-click operation and simple deployment</a:t>
            </a:r>
            <a:endParaRPr lang="zh-CN" altLang="en-US" sz="78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sym typeface="+mn-ea"/>
              </a:rPr>
              <a:t>3. Data visualization, real-time upload MES</a:t>
            </a:r>
            <a:endParaRPr lang="en-US" altLang="zh-CN" sz="78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nSpc>
                <a:spcPct val="120000"/>
              </a:lnSpc>
              <a:buFont typeface="Arial" panose="020B0604020202020204" pitchFamily="34" charset="0"/>
              <a:buNone/>
            </a:pPr>
            <a:r>
              <a:rPr lang="en-US" altLang="zh-CN" sz="780" smtClean="0">
                <a:solidFill>
                  <a:schemeClr val="tx1"/>
                </a:solidFill>
                <a:latin typeface="微软雅黑" panose="020B0503020204020204" charset="-122"/>
                <a:ea typeface="微软雅黑" panose="020B0503020204020204" charset="-122"/>
                <a:cs typeface="微软雅黑" panose="020B0503020204020204" charset="-122"/>
              </a:rPr>
              <a:t>4. High recognition rate, greatly improve production yield, reduce product scrap rate</a:t>
            </a:r>
            <a:endParaRPr lang="zh-CN" altLang="en-US" sz="78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9" name="ïṡḷïḑé"/>
          <p:cNvSpPr/>
          <p:nvPr>
            <p:custDataLst>
              <p:tags r:id="rId34"/>
            </p:custDataLst>
          </p:nvPr>
        </p:nvSpPr>
        <p:spPr>
          <a:xfrm flipH="1">
            <a:off x="6322695" y="4141470"/>
            <a:ext cx="1012825" cy="233680"/>
          </a:xfrm>
          <a:prstGeom prst="roundRect">
            <a:avLst>
              <a:gd name="adj" fmla="val 16000"/>
            </a:avLst>
          </a:prstGeom>
          <a:gradFill>
            <a:gsLst>
              <a:gs pos="0">
                <a:srgbClr val="0466C1"/>
              </a:gs>
              <a:gs pos="47000">
                <a:srgbClr val="0466C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90" b="1" smtClean="0">
                <a:solidFill>
                  <a:srgbClr val="FFFFFF"/>
                </a:solidFill>
              </a:rPr>
              <a:t>product features</a:t>
            </a:r>
            <a:endParaRPr kumimoji="1" lang="et-EE" altLang="zh-CN" sz="790" b="1" dirty="0" smtClean="0">
              <a:solidFill>
                <a:srgbClr val="FFFFFF"/>
              </a:solidFill>
            </a:endParaRPr>
          </a:p>
        </p:txBody>
      </p:sp>
      <p:sp>
        <p:nvSpPr>
          <p:cNvPr id="30" name="图形 31"/>
          <p:cNvSpPr/>
          <p:nvPr>
            <p:custDataLst>
              <p:tags r:id="rId35"/>
            </p:custDataLst>
          </p:nvPr>
        </p:nvSpPr>
        <p:spPr>
          <a:xfrm rot="10800000">
            <a:off x="6249035" y="986790"/>
            <a:ext cx="144780" cy="235585"/>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34" name="文本框 33" descr="7b0a202020202262756c6c6574223a20227b5c2263617465676f727949645c223a31303030352c5c2274656d706c61746549645c223a32303233313538337d220a7d0a"/>
          <p:cNvSpPr txBox="1"/>
          <p:nvPr>
            <p:custDataLst>
              <p:tags r:id="rId36"/>
            </p:custDataLst>
          </p:nvPr>
        </p:nvSpPr>
        <p:spPr>
          <a:xfrm>
            <a:off x="6383020" y="1377315"/>
            <a:ext cx="5444490" cy="1106805"/>
          </a:xfrm>
          <a:prstGeom prst="rect">
            <a:avLst/>
          </a:prstGeom>
          <a:noFill/>
        </p:spPr>
        <p:txBody>
          <a:bodyPr wrap="square" rtlCol="0">
            <a:noAutofit/>
          </a:bodyPr>
          <a:lstStyle/>
          <a:p>
            <a:pPr marL="171450" indent="-171450">
              <a:lnSpc>
                <a:spcPct val="120000"/>
              </a:lnSpc>
              <a:spcBef>
                <a:spcPts val="0"/>
              </a:spcBef>
              <a:spcAft>
                <a:spcPts val="0"/>
              </a:spcAft>
              <a:buFont typeface="Arial" panose="020B0604020202020204" pitchFamily="34" charset="0"/>
              <a:buBlip>
                <a:blip r:embed="rId7"/>
              </a:buBlip>
            </a:pPr>
            <a:r>
              <a:rPr lang="en-US" altLang="zh-CN" sz="8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Status:</a:t>
            </a:r>
            <a:r>
              <a:rPr lang="en-US"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VR glasses in the production flow process, in order to avoid causing damage to the lens, need to be attached to the protective film, the operator in the process of operation there is a leakage of the paste problem.</a:t>
            </a:r>
            <a:endParaRPr lang="zh-CN" altLang="en-US" sz="85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spcBef>
                <a:spcPts val="0"/>
              </a:spcBef>
              <a:spcAft>
                <a:spcPts val="0"/>
              </a:spcAft>
              <a:buFont typeface="Arial" panose="020B0604020202020204" pitchFamily="34" charset="0"/>
              <a:buBlip>
                <a:blip r:embed="rId7"/>
              </a:buBlip>
            </a:pPr>
            <a:r>
              <a:rPr lang="en-US" altLang="zh-CN" sz="850" b="1" smtClean="0">
                <a:latin typeface="微软雅黑" panose="020B0503020204020204" charset="-122"/>
                <a:ea typeface="微软雅黑" panose="020B0503020204020204" charset="-122"/>
                <a:cs typeface="微软雅黑" panose="020B0503020204020204" charset="-122"/>
                <a:sym typeface="+mn-ea"/>
              </a:rPr>
              <a:t>Pain point:</a:t>
            </a:r>
            <a:r>
              <a:rPr lang="en-US" altLang="zh-CN" sz="850" smtClean="0">
                <a:solidFill>
                  <a:srgbClr val="262626"/>
                </a:solidFill>
                <a:latin typeface="微软雅黑" panose="020B0503020204020204" charset="-122"/>
                <a:ea typeface="微软雅黑" panose="020B0503020204020204" charset="-122"/>
                <a:cs typeface="微软雅黑" panose="020B0503020204020204" charset="-122"/>
                <a:sym typeface="+mn-ea"/>
              </a:rPr>
              <a:t> Leakage of the protective film will cause damage to the lens in the flow process, resulting in product scrap.</a:t>
            </a:r>
            <a:endParaRPr lang="zh-CN" altLang="en-US" sz="850">
              <a:solidFill>
                <a:srgbClr val="262626"/>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20000"/>
              </a:lnSpc>
              <a:spcBef>
                <a:spcPts val="0"/>
              </a:spcBef>
              <a:spcAft>
                <a:spcPts val="0"/>
              </a:spcAft>
              <a:buFont typeface="Arial" panose="020B0604020202020204" pitchFamily="34" charset="0"/>
              <a:buBlip>
                <a:blip r:embed="rId7"/>
              </a:buBlip>
            </a:pPr>
            <a:r>
              <a:rPr lang="en-US" altLang="zh-CN" sz="850" b="1"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Advantage:</a:t>
            </a:r>
            <a:r>
              <a:rPr lang="en-US"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It can realize the lens protection film with or without checking, play the role of error release, greatly improving the stability and efficiency of production.</a:t>
            </a:r>
            <a:endParaRPr lang="en-US" altLang="zh-CN" sz="85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6" name="组合 5"/>
          <p:cNvGrpSpPr/>
          <p:nvPr/>
        </p:nvGrpSpPr>
        <p:grpSpPr>
          <a:xfrm>
            <a:off x="7853680" y="2666365"/>
            <a:ext cx="2205990" cy="1474470"/>
            <a:chOff x="12368" y="4199"/>
            <a:chExt cx="3474" cy="2322"/>
          </a:xfrm>
        </p:grpSpPr>
        <p:sp>
          <p:nvSpPr>
            <p:cNvPr id="16" name="圆角矩形 15"/>
            <p:cNvSpPr/>
            <p:nvPr>
              <p:custDataLst>
                <p:tags r:id="rId37"/>
              </p:custDataLst>
            </p:nvPr>
          </p:nvSpPr>
          <p:spPr>
            <a:xfrm>
              <a:off x="12368" y="4199"/>
              <a:ext cx="3474" cy="2323"/>
            </a:xfrm>
            <a:prstGeom prst="roundRect">
              <a:avLst>
                <a:gd name="adj" fmla="val 3201"/>
              </a:avLst>
            </a:prstGeom>
            <a:solidFill>
              <a:schemeClr val="bg1">
                <a:lumMod val="95000"/>
                <a:alpha val="7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37" name="组合 36"/>
            <p:cNvGrpSpPr/>
            <p:nvPr/>
          </p:nvGrpSpPr>
          <p:grpSpPr>
            <a:xfrm>
              <a:off x="12513" y="4305"/>
              <a:ext cx="3220" cy="2217"/>
              <a:chOff x="1373" y="5752"/>
              <a:chExt cx="6091" cy="4193"/>
            </a:xfrm>
          </p:grpSpPr>
          <p:sp>
            <p:nvSpPr>
              <p:cNvPr id="35" name="文本框 34"/>
              <p:cNvSpPr txBox="1"/>
              <p:nvPr>
                <p:custDataLst>
                  <p:tags r:id="rId38"/>
                </p:custDataLst>
              </p:nvPr>
            </p:nvSpPr>
            <p:spPr>
              <a:xfrm>
                <a:off x="2903" y="9215"/>
                <a:ext cx="3664" cy="730"/>
              </a:xfrm>
              <a:prstGeom prst="rect">
                <a:avLst/>
              </a:prstGeom>
              <a:noFill/>
            </p:spPr>
            <p:txBody>
              <a:bodyPr wrap="square" rtlCol="0">
                <a:noAutofit/>
              </a:bodyPr>
              <a:lstStyle/>
              <a:p>
                <a:r>
                  <a:rPr lang="et-EE" altLang="zh-CN" sz="760" b="1" smtClean="0"/>
                  <a:t>Processing charts</a:t>
                </a:r>
                <a:endParaRPr lang="et-EE" altLang="zh-CN" sz="760" b="1" smtClean="0"/>
              </a:p>
            </p:txBody>
          </p:sp>
          <p:pic>
            <p:nvPicPr>
              <p:cNvPr id="36" name="图片 35"/>
              <p:cNvPicPr>
                <a:picLocks noChangeAspect="1"/>
              </p:cNvPicPr>
              <p:nvPr>
                <p:custDataLst>
                  <p:tags r:id="rId39"/>
                </p:custDataLst>
              </p:nvPr>
            </p:nvPicPr>
            <p:blipFill>
              <a:blip r:embed="rId40" cstate="screen"/>
              <a:stretch>
                <a:fillRect/>
              </a:stretch>
            </p:blipFill>
            <p:spPr>
              <a:xfrm>
                <a:off x="1373" y="5752"/>
                <a:ext cx="6091" cy="3361"/>
              </a:xfrm>
              <a:prstGeom prst="rect">
                <a:avLst/>
              </a:prstGeom>
            </p:spPr>
          </p:pic>
        </p:grpSp>
      </p:grpSp>
    </p:spTree>
    <p:custDataLst>
      <p:tags r:id="rId4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162" name="文本框 161"/>
          <p:cNvSpPr txBox="1"/>
          <p:nvPr userDrawn="1">
            <p:custDataLst>
              <p:tags r:id="rId1"/>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3" name="灯片编号占位符 1"/>
          <p:cNvSpPr>
            <a:spLocks noGrp="1"/>
          </p:cNvSpPr>
          <p:nvPr>
            <p:custDataLst>
              <p:tags r:id="rId2"/>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altLang="zh-CN" sz="900" dirty="0"/>
              <a:t>37</a:t>
            </a:r>
            <a:endParaRPr lang="en-US" altLang="zh-CN" sz="900" dirty="0"/>
          </a:p>
        </p:txBody>
      </p:sp>
      <p:sp>
        <p:nvSpPr>
          <p:cNvPr id="46" name="矩形 45"/>
          <p:cNvSpPr/>
          <p:nvPr>
            <p:custDataLst>
              <p:tags r:id="rId3"/>
            </p:custDataLst>
          </p:nvPr>
        </p:nvSpPr>
        <p:spPr>
          <a:xfrm>
            <a:off x="0" y="1251212"/>
            <a:ext cx="12192000" cy="1920983"/>
          </a:xfrm>
          <a:prstGeom prst="rect">
            <a:avLst/>
          </a:prstGeom>
          <a:blipFill>
            <a:blip r:embed="rId4" cstate="screen"/>
            <a:srcRect/>
            <a:stretch>
              <a:fillRect/>
            </a:stretch>
          </a:blipFill>
          <a:ln>
            <a:noFill/>
          </a:ln>
          <a:effectLst>
            <a:outerShdw blurRad="114300" dist="38100" dir="16200000" rotWithShape="0">
              <a:schemeClr val="accent1">
                <a:lumMod val="75000"/>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custDataLst>
              <p:tags r:id="rId5"/>
            </p:custDataLst>
          </p:nvPr>
        </p:nvSpPr>
        <p:spPr>
          <a:xfrm>
            <a:off x="0" y="1251212"/>
            <a:ext cx="12192000" cy="1920983"/>
          </a:xfrm>
          <a:prstGeom prst="rect">
            <a:avLst/>
          </a:prstGeom>
          <a:gradFill>
            <a:gsLst>
              <a:gs pos="57000">
                <a:srgbClr val="0F56C6">
                  <a:alpha val="24000"/>
                </a:srgbClr>
              </a:gs>
              <a:gs pos="0">
                <a:srgbClr val="064398"/>
              </a:gs>
              <a:gs pos="100000">
                <a:srgbClr val="1768F4">
                  <a:alpha val="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p>
        </p:txBody>
      </p:sp>
      <p:sp>
        <p:nvSpPr>
          <p:cNvPr id="55" name="文本框 24"/>
          <p:cNvSpPr txBox="1"/>
          <p:nvPr>
            <p:custDataLst>
              <p:tags r:id="rId6"/>
            </p:custDataLst>
          </p:nvPr>
        </p:nvSpPr>
        <p:spPr>
          <a:xfrm>
            <a:off x="694690" y="1613361"/>
            <a:ext cx="5836285" cy="860425"/>
          </a:xfrm>
          <a:prstGeom prst="rect">
            <a:avLst/>
          </a:prstGeom>
          <a:noFill/>
        </p:spPr>
        <p:txBody>
          <a:bodyPr wrap="square" rtlCol="0">
            <a:normAutofit lnSpcReduction="10000"/>
          </a:bodyPr>
          <a:lstStyle/>
          <a:p>
            <a:r>
              <a:rPr lang="en-US" altLang="zh-CN" sz="2525" b="1" smtClean="0">
                <a:solidFill>
                  <a:prstClr val="white"/>
                </a:solidFill>
                <a:latin typeface="微软雅黑" panose="020B0503020204020204" charset="-122"/>
                <a:ea typeface="微软雅黑" panose="020B0503020204020204" charset="-122"/>
              </a:rPr>
              <a:t>Intelligent visual inspection equipment that</a:t>
            </a:r>
            <a:endParaRPr lang="zh-CN" altLang="en-US" sz="2525" b="1" dirty="0">
              <a:solidFill>
                <a:prstClr val="white"/>
              </a:solidFill>
              <a:latin typeface="微软雅黑" panose="020B0503020204020204" charset="-122"/>
              <a:ea typeface="微软雅黑" panose="020B0503020204020204" charset="-122"/>
            </a:endParaRPr>
          </a:p>
        </p:txBody>
      </p:sp>
      <p:sp>
        <p:nvSpPr>
          <p:cNvPr id="57" name="文本框 13"/>
          <p:cNvSpPr txBox="1"/>
          <p:nvPr>
            <p:custDataLst>
              <p:tags r:id="rId7"/>
            </p:custDataLst>
          </p:nvPr>
        </p:nvSpPr>
        <p:spPr>
          <a:xfrm>
            <a:off x="772160" y="2489026"/>
            <a:ext cx="6953250" cy="475615"/>
          </a:xfrm>
          <a:prstGeom prst="rect">
            <a:avLst/>
          </a:prstGeom>
          <a:noFill/>
        </p:spPr>
        <p:txBody>
          <a:bodyPr wrap="square" rtlCol="0">
            <a:normAutofit fontScale="90000"/>
          </a:bodyPr>
          <a:lstStyle/>
          <a:p>
            <a:r>
              <a:rPr lang="et-EE" altLang="zh-CN" sz="2500" smtClean="0">
                <a:solidFill>
                  <a:schemeClr val="bg1"/>
                </a:solidFill>
                <a:latin typeface="微软雅黑 Light" panose="020B0502040204020203" charset="-122"/>
                <a:ea typeface="微软雅黑 Light" panose="020B0502040204020203" charset="-122"/>
                <a:cs typeface="微软雅黑 Light" panose="020B0502040204020203" charset="-122"/>
              </a:rPr>
              <a:t>Electronics | New Energy | Automotive</a:t>
            </a:r>
            <a:endParaRPr lang="zh-CN" altLang="en-US" sz="25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58" name="TextBox 57"/>
          <p:cNvSpPr txBox="1"/>
          <p:nvPr>
            <p:custDataLst>
              <p:tags r:id="rId8"/>
            </p:custDataLst>
          </p:nvPr>
        </p:nvSpPr>
        <p:spPr>
          <a:xfrm>
            <a:off x="694690" y="871636"/>
            <a:ext cx="5617210" cy="368300"/>
          </a:xfrm>
          <a:prstGeom prst="rect">
            <a:avLst/>
          </a:prstGeom>
          <a:noFill/>
        </p:spPr>
        <p:txBody>
          <a:bodyPr wrap="square" rtlCol="0">
            <a:normAutofit fontScale="90000"/>
          </a:bodyPr>
          <a:lstStyle/>
          <a:p>
            <a:r>
              <a:rPr lang="en-US" altLang="zh-CN" dirty="0">
                <a:solidFill>
                  <a:schemeClr val="bg1">
                    <a:lumMod val="65000"/>
                  </a:schemeClr>
                </a:solidFill>
                <a:latin typeface="Segoe UI Black" panose="020B0A02040204020203" pitchFamily="34" charset="0"/>
                <a:ea typeface="Segoe UI Black" panose="020B0A02040204020203" pitchFamily="34" charset="0"/>
              </a:rPr>
              <a:t>INTELLIGENT VISUAL INSPECTION EQUIPMENT</a:t>
            </a:r>
            <a:endParaRPr lang="en-US" altLang="zh-CN" dirty="0">
              <a:solidFill>
                <a:schemeClr val="bg1">
                  <a:lumMod val="65000"/>
                </a:schemeClr>
              </a:solidFill>
              <a:latin typeface="Segoe UI Black" panose="020B0A02040204020203" pitchFamily="34" charset="0"/>
              <a:ea typeface="Segoe UI Black" panose="020B0A02040204020203" pitchFamily="34" charset="0"/>
            </a:endParaRPr>
          </a:p>
        </p:txBody>
      </p:sp>
      <p:sp>
        <p:nvSpPr>
          <p:cNvPr id="69" name="Picture1"/>
          <p:cNvSpPr/>
          <p:nvPr>
            <p:custDataLst>
              <p:tags r:id="rId9"/>
            </p:custDataLst>
          </p:nvPr>
        </p:nvSpPr>
        <p:spPr bwMode="auto">
          <a:xfrm>
            <a:off x="1270832" y="3753524"/>
            <a:ext cx="2164100" cy="2224216"/>
          </a:xfrm>
          <a:prstGeom prst="roundRect">
            <a:avLst>
              <a:gd name="adj" fmla="val 6447"/>
            </a:avLst>
          </a:prstGeom>
          <a:blipFill>
            <a:blip r:embed="rId10"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lang="zh-CN" altLang="en-US">
              <a:solidFill>
                <a:schemeClr val="lt1"/>
              </a:solidFill>
            </a:endParaRPr>
          </a:p>
        </p:txBody>
      </p:sp>
      <p:sp>
        <p:nvSpPr>
          <p:cNvPr id="70" name="Picture2"/>
          <p:cNvSpPr/>
          <p:nvPr>
            <p:custDataLst>
              <p:tags r:id="rId11"/>
            </p:custDataLst>
          </p:nvPr>
        </p:nvSpPr>
        <p:spPr bwMode="auto">
          <a:xfrm>
            <a:off x="4108615" y="3753524"/>
            <a:ext cx="2164100" cy="2224216"/>
          </a:xfrm>
          <a:prstGeom prst="roundRect">
            <a:avLst>
              <a:gd name="adj" fmla="val 9674"/>
            </a:avLst>
          </a:prstGeom>
          <a:blipFill>
            <a:blip r:embed="rId12"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lang="zh-CN" altLang="en-US">
              <a:solidFill>
                <a:schemeClr val="lt1"/>
              </a:solidFill>
            </a:endParaRPr>
          </a:p>
        </p:txBody>
      </p:sp>
      <p:sp>
        <p:nvSpPr>
          <p:cNvPr id="71" name="Picture3"/>
          <p:cNvSpPr/>
          <p:nvPr>
            <p:custDataLst>
              <p:tags r:id="rId13"/>
            </p:custDataLst>
          </p:nvPr>
        </p:nvSpPr>
        <p:spPr bwMode="auto">
          <a:xfrm>
            <a:off x="7100834" y="3753524"/>
            <a:ext cx="2164100" cy="2224216"/>
          </a:xfrm>
          <a:prstGeom prst="roundRect">
            <a:avLst>
              <a:gd name="adj" fmla="val 7523"/>
            </a:avLst>
          </a:prstGeom>
          <a:blipFill>
            <a:blip r:embed="rId14"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lang="zh-CN" altLang="en-US">
              <a:solidFill>
                <a:schemeClr val="lt1"/>
              </a:solidFill>
            </a:endParaRPr>
          </a:p>
        </p:txBody>
      </p:sp>
      <p:sp>
        <p:nvSpPr>
          <p:cNvPr id="72" name="Bullet2"/>
          <p:cNvSpPr txBox="1"/>
          <p:nvPr>
            <p:custDataLst>
              <p:tags r:id="rId15"/>
            </p:custDataLst>
          </p:nvPr>
        </p:nvSpPr>
        <p:spPr bwMode="auto">
          <a:xfrm>
            <a:off x="3989638" y="6082665"/>
            <a:ext cx="2401086" cy="30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t-EE" altLang="zh-CN" sz="850" b="1" smtClean="0">
                <a:latin typeface="+mj-lt"/>
              </a:rPr>
              <a:t>photovoltaic, lithium-ion, wind power</a:t>
            </a:r>
            <a:endParaRPr lang="zh-CN" altLang="en-US" sz="850" b="1" dirty="0">
              <a:latin typeface="+mj-lt"/>
            </a:endParaRPr>
          </a:p>
        </p:txBody>
      </p:sp>
      <p:sp>
        <p:nvSpPr>
          <p:cNvPr id="73" name="Bullet3"/>
          <p:cNvSpPr txBox="1"/>
          <p:nvPr>
            <p:custDataLst>
              <p:tags r:id="rId16"/>
            </p:custDataLst>
          </p:nvPr>
        </p:nvSpPr>
        <p:spPr bwMode="auto">
          <a:xfrm>
            <a:off x="7660487" y="5893934"/>
            <a:ext cx="1047758" cy="57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kumimoji="1" lang="zh-CN" altLang="en-US" sz="1600" dirty="0"/>
          </a:p>
        </p:txBody>
      </p:sp>
      <p:sp>
        <p:nvSpPr>
          <p:cNvPr id="74" name="文本框 18"/>
          <p:cNvSpPr txBox="1"/>
          <p:nvPr>
            <p:custDataLst>
              <p:tags r:id="rId17"/>
            </p:custDataLst>
          </p:nvPr>
        </p:nvSpPr>
        <p:spPr>
          <a:xfrm>
            <a:off x="1553280" y="3325375"/>
            <a:ext cx="1599202" cy="296212"/>
          </a:xfrm>
          <a:prstGeom prst="rect">
            <a:avLst/>
          </a:prstGeom>
          <a:noFill/>
        </p:spPr>
        <p:txBody>
          <a:bodyPr wrap="square" rtlCol="0">
            <a:noAutofit/>
          </a:bodyPr>
          <a:lstStyle/>
          <a:p>
            <a:pPr algn="ctr"/>
            <a:r>
              <a:rPr lang="et-EE" altLang="zh-CN" b="1" smtClean="0">
                <a:latin typeface="+mj-ea"/>
                <a:ea typeface="+mj-ea"/>
              </a:rPr>
              <a:t>Electronics</a:t>
            </a:r>
            <a:endParaRPr lang="zh-CN" altLang="en-US" b="1" dirty="0">
              <a:latin typeface="+mj-ea"/>
              <a:ea typeface="+mj-ea"/>
            </a:endParaRPr>
          </a:p>
        </p:txBody>
      </p:sp>
      <p:sp>
        <p:nvSpPr>
          <p:cNvPr id="76" name="文本框 56"/>
          <p:cNvSpPr txBox="1"/>
          <p:nvPr>
            <p:custDataLst>
              <p:tags r:id="rId18"/>
            </p:custDataLst>
          </p:nvPr>
        </p:nvSpPr>
        <p:spPr>
          <a:xfrm>
            <a:off x="4478020" y="3325375"/>
            <a:ext cx="1658620" cy="295910"/>
          </a:xfrm>
          <a:prstGeom prst="rect">
            <a:avLst/>
          </a:prstGeom>
          <a:noFill/>
        </p:spPr>
        <p:txBody>
          <a:bodyPr wrap="square" rtlCol="0">
            <a:noAutofit/>
          </a:bodyPr>
          <a:lstStyle/>
          <a:p>
            <a:r>
              <a:rPr lang="et-EE" altLang="zh-CN" sz="1800" b="1" smtClean="0">
                <a:latin typeface="+mj-ea"/>
                <a:ea typeface="+mj-ea"/>
              </a:rPr>
              <a:t>New Energy</a:t>
            </a:r>
            <a:endParaRPr lang="et-EE" altLang="zh-CN" sz="1800" b="1" smtClean="0">
              <a:latin typeface="+mj-ea"/>
              <a:ea typeface="+mj-ea"/>
            </a:endParaRPr>
          </a:p>
        </p:txBody>
      </p:sp>
      <p:sp>
        <p:nvSpPr>
          <p:cNvPr id="78" name="文本框 86"/>
          <p:cNvSpPr txBox="1"/>
          <p:nvPr>
            <p:custDataLst>
              <p:tags r:id="rId19"/>
            </p:custDataLst>
          </p:nvPr>
        </p:nvSpPr>
        <p:spPr>
          <a:xfrm>
            <a:off x="7560539" y="3325375"/>
            <a:ext cx="1244689" cy="296212"/>
          </a:xfrm>
          <a:prstGeom prst="rect">
            <a:avLst/>
          </a:prstGeom>
          <a:noFill/>
        </p:spPr>
        <p:txBody>
          <a:bodyPr wrap="square" rtlCol="0">
            <a:noAutofit/>
          </a:bodyPr>
          <a:lstStyle/>
          <a:p>
            <a:pPr algn="ctr"/>
            <a:r>
              <a:rPr lang="et-EE" altLang="zh-CN" b="1" smtClean="0">
                <a:latin typeface="+mj-ea"/>
                <a:ea typeface="+mj-ea"/>
                <a:sym typeface="+mn-ea"/>
              </a:rPr>
              <a:t>Vehicles</a:t>
            </a:r>
            <a:endParaRPr lang="zh-CN" altLang="en-US" b="1" dirty="0">
              <a:latin typeface="+mj-ea"/>
              <a:ea typeface="+mj-ea"/>
              <a:sym typeface="+mn-ea"/>
            </a:endParaRPr>
          </a:p>
        </p:txBody>
      </p:sp>
      <p:sp>
        <p:nvSpPr>
          <p:cNvPr id="80" name="矩形 79"/>
          <p:cNvSpPr/>
          <p:nvPr>
            <p:custDataLst>
              <p:tags r:id="rId20"/>
            </p:custDataLst>
          </p:nvPr>
        </p:nvSpPr>
        <p:spPr>
          <a:xfrm>
            <a:off x="1184910" y="6082665"/>
            <a:ext cx="2203450" cy="295910"/>
          </a:xfrm>
          <a:prstGeom prst="rect">
            <a:avLst/>
          </a:prstGeom>
        </p:spPr>
        <p:txBody>
          <a:bodyPr wrap="square"/>
          <a:lstStyle/>
          <a:p>
            <a:pPr algn="ctr">
              <a:lnSpc>
                <a:spcPct val="120000"/>
              </a:lnSpc>
            </a:pPr>
            <a:r>
              <a:rPr lang="et-EE" altLang="zh-CN" sz="800" b="1" smtClean="0">
                <a:latin typeface="+mj-lt"/>
              </a:rPr>
              <a:t>Consumer electronics, display panels</a:t>
            </a:r>
            <a:endParaRPr lang="et-EE" altLang="zh-CN" sz="800" b="1" smtClean="0">
              <a:latin typeface="+mj-lt"/>
            </a:endParaRPr>
          </a:p>
        </p:txBody>
      </p:sp>
      <p:sp>
        <p:nvSpPr>
          <p:cNvPr id="81" name="Bullet2"/>
          <p:cNvSpPr txBox="1"/>
          <p:nvPr>
            <p:custDataLst>
              <p:tags r:id="rId21"/>
            </p:custDataLst>
          </p:nvPr>
        </p:nvSpPr>
        <p:spPr bwMode="auto">
          <a:xfrm>
            <a:off x="6992918" y="6240780"/>
            <a:ext cx="2401086" cy="30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t-EE" altLang="zh-CN" sz="810" b="1" smtClean="0">
                <a:latin typeface="+mj-lt"/>
              </a:rPr>
              <a:t>Automotive electronics, automotive parts and components</a:t>
            </a:r>
            <a:endParaRPr lang="et-EE" altLang="zh-CN" sz="810" b="1" dirty="0" smtClean="0">
              <a:latin typeface="+mj-lt"/>
            </a:endParaRPr>
          </a:p>
        </p:txBody>
      </p:sp>
      <p:pic>
        <p:nvPicPr>
          <p:cNvPr id="4" name="图片 3" descr="OK海迪斯logo"/>
          <p:cNvPicPr>
            <a:picLocks noChangeAspect="1"/>
          </p:cNvPicPr>
          <p:nvPr/>
        </p:nvPicPr>
        <p:blipFill>
          <a:blip r:embed="rId22"/>
          <a:stretch>
            <a:fillRect/>
          </a:stretch>
        </p:blipFill>
        <p:spPr>
          <a:xfrm>
            <a:off x="10748010" y="302895"/>
            <a:ext cx="777240" cy="202565"/>
          </a:xfrm>
          <a:prstGeom prst="rect">
            <a:avLst/>
          </a:prstGeom>
        </p:spPr>
      </p:pic>
    </p:spTree>
    <p:custDataLst>
      <p:tags r:id="rId2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pt视觉系统设备图片页-19"/>
          <p:cNvPicPr>
            <a:picLocks noChangeAspect="1"/>
          </p:cNvPicPr>
          <p:nvPr>
            <p:custDataLst>
              <p:tags r:id="rId1"/>
            </p:custDataLst>
          </p:nvPr>
        </p:nvPicPr>
        <p:blipFill>
          <a:blip r:embed="rId2"/>
          <a:stretch>
            <a:fillRect/>
          </a:stretch>
        </p:blipFill>
        <p:spPr>
          <a:xfrm>
            <a:off x="2540" y="0"/>
            <a:ext cx="12186285" cy="6858000"/>
          </a:xfrm>
          <a:prstGeom prst="rect">
            <a:avLst/>
          </a:prstGeom>
        </p:spPr>
      </p:pic>
      <p:sp>
        <p:nvSpPr>
          <p:cNvPr id="2" name="矩形 1"/>
          <p:cNvSpPr>
            <a:spLocks noChangeAspect="1"/>
          </p:cNvSpPr>
          <p:nvPr>
            <p:custDataLst>
              <p:tags r:id="rId3"/>
            </p:custDataLst>
          </p:nvPr>
        </p:nvSpPr>
        <p:spPr>
          <a:xfrm>
            <a:off x="0" y="0"/>
            <a:ext cx="12192000" cy="6832880"/>
          </a:xfrm>
          <a:prstGeom prst="rect">
            <a:avLst/>
          </a:prstGeom>
          <a:blipFill dpi="0" rotWithShape="1">
            <a:blip r:embed="rId4"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矩形 4"/>
          <p:cNvSpPr/>
          <p:nvPr>
            <p:custDataLst>
              <p:tags r:id="rId5"/>
            </p:custDataLst>
          </p:nvPr>
        </p:nvSpPr>
        <p:spPr>
          <a:xfrm>
            <a:off x="0" y="0"/>
            <a:ext cx="12188825" cy="6858000"/>
          </a:xfrm>
          <a:prstGeom prst="rect">
            <a:avLst/>
          </a:prstGeom>
          <a:solidFill>
            <a:schemeClr val="tx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6"/>
            </p:custDataLst>
          </p:nvPr>
        </p:nvSpPr>
        <p:spPr>
          <a:xfrm>
            <a:off x="508000" y="0"/>
            <a:ext cx="4953000" cy="6858000"/>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7" name="文本框 6"/>
          <p:cNvSpPr txBox="1"/>
          <p:nvPr>
            <p:custDataLst>
              <p:tags r:id="rId7"/>
            </p:custDataLst>
          </p:nvPr>
        </p:nvSpPr>
        <p:spPr>
          <a:xfrm>
            <a:off x="843280" y="600075"/>
            <a:ext cx="2614930" cy="646430"/>
          </a:xfrm>
          <a:prstGeom prst="rect">
            <a:avLst/>
          </a:prstGeom>
          <a:noFill/>
        </p:spPr>
        <p:txBody>
          <a:bodyPr wrap="square" rtlCol="0">
            <a:noAutofit/>
          </a:bodyPr>
          <a:lstStyle/>
          <a:p>
            <a:r>
              <a:rPr lang="et-EE" altLang="zh-CN" sz="3200" b="1" smtClean="0">
                <a:solidFill>
                  <a:schemeClr val="bg1"/>
                </a:solidFill>
                <a:latin typeface="+mj-ea"/>
                <a:ea typeface="+mj-ea"/>
              </a:rPr>
              <a:t>Electronics</a:t>
            </a:r>
            <a:endParaRPr lang="et-EE" altLang="zh-CN" sz="3200" b="1" dirty="0" smtClean="0">
              <a:solidFill>
                <a:schemeClr val="bg1"/>
              </a:solidFill>
              <a:latin typeface="+mj-ea"/>
              <a:ea typeface="+mj-ea"/>
            </a:endParaRPr>
          </a:p>
        </p:txBody>
      </p:sp>
      <p:sp>
        <p:nvSpPr>
          <p:cNvPr id="8" name="文本框 7"/>
          <p:cNvSpPr txBox="1"/>
          <p:nvPr>
            <p:custDataLst>
              <p:tags r:id="rId8"/>
            </p:custDataLst>
          </p:nvPr>
        </p:nvSpPr>
        <p:spPr>
          <a:xfrm>
            <a:off x="862329" y="1203841"/>
            <a:ext cx="2840355" cy="369332"/>
          </a:xfrm>
          <a:prstGeom prst="rect">
            <a:avLst/>
          </a:prstGeom>
          <a:noFill/>
        </p:spPr>
        <p:txBody>
          <a:bodyPr wrap="square" rtlCol="0">
            <a:normAutofit/>
          </a:bodyPr>
          <a:lstStyle/>
          <a:p>
            <a:r>
              <a:rPr lang="zh-CN" altLang="en-US" cap="all" dirty="0">
                <a:solidFill>
                  <a:schemeClr val="bg1"/>
                </a:solidFill>
                <a:uFillTx/>
                <a:latin typeface="Calibri" panose="020F0502020204030204" charset="0"/>
                <a:ea typeface="微软雅黑" panose="020B0503020204020204" charset="-122"/>
                <a:cs typeface="Calibri" panose="020F0502020204030204" charset="0"/>
              </a:rPr>
              <a:t>Electronic products</a:t>
            </a:r>
            <a:endParaRPr lang="zh-CN" altLang="en-US" cap="all" dirty="0">
              <a:solidFill>
                <a:schemeClr val="bg1"/>
              </a:solidFill>
              <a:uFillTx/>
              <a:latin typeface="Calibri" panose="020F0502020204030204" charset="0"/>
              <a:ea typeface="微软雅黑" panose="020B0503020204020204" charset="-122"/>
              <a:cs typeface="Calibri" panose="020F0502020204030204" charset="0"/>
            </a:endParaRPr>
          </a:p>
        </p:txBody>
      </p:sp>
      <p:sp>
        <p:nvSpPr>
          <p:cNvPr id="23" name="文本框 22"/>
          <p:cNvSpPr txBox="1"/>
          <p:nvPr>
            <p:custDataLst>
              <p:tags r:id="rId9"/>
            </p:custDataLst>
          </p:nvPr>
        </p:nvSpPr>
        <p:spPr>
          <a:xfrm>
            <a:off x="862229" y="2139954"/>
            <a:ext cx="2166183" cy="399969"/>
          </a:xfrm>
          <a:prstGeom prst="rect">
            <a:avLst/>
          </a:prstGeom>
          <a:noFill/>
        </p:spPr>
        <p:txBody>
          <a:bodyPr wrap="square" rtlCol="0">
            <a:normAutofit/>
          </a:bodyPr>
          <a:lstStyle/>
          <a:p>
            <a:r>
              <a:rPr lang="et-EE" altLang="zh-CN" sz="2000" b="1" smtClean="0">
                <a:solidFill>
                  <a:schemeClr val="bg1"/>
                </a:solidFill>
                <a:latin typeface="+mj-ea"/>
                <a:ea typeface="+mj-ea"/>
              </a:rPr>
              <a:t>Display panel</a:t>
            </a:r>
            <a:endParaRPr lang="zh-CN" altLang="en-US" sz="2000" b="1" dirty="0">
              <a:solidFill>
                <a:schemeClr val="bg1"/>
              </a:solidFill>
              <a:latin typeface="+mj-ea"/>
              <a:ea typeface="+mj-ea"/>
            </a:endParaRPr>
          </a:p>
        </p:txBody>
      </p:sp>
      <p:cxnSp>
        <p:nvCxnSpPr>
          <p:cNvPr id="25" name="直接连接符 24"/>
          <p:cNvCxnSpPr/>
          <p:nvPr>
            <p:custDataLst>
              <p:tags r:id="rId10"/>
            </p:custDataLst>
          </p:nvPr>
        </p:nvCxnSpPr>
        <p:spPr>
          <a:xfrm>
            <a:off x="996315" y="2684780"/>
            <a:ext cx="197104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custDataLst>
              <p:tags r:id="rId11"/>
            </p:custDataLst>
          </p:nvPr>
        </p:nvSpPr>
        <p:spPr>
          <a:xfrm>
            <a:off x="843280" y="2768600"/>
            <a:ext cx="2994660" cy="400050"/>
          </a:xfrm>
          <a:prstGeom prst="rect">
            <a:avLst/>
          </a:prstGeom>
          <a:noFill/>
        </p:spPr>
        <p:txBody>
          <a:bodyPr wrap="square" rtlCol="0"/>
          <a:lstStyle/>
          <a:p>
            <a:r>
              <a:rPr lang="et-EE" altLang="zh-CN" sz="2000" b="1" smtClean="0">
                <a:solidFill>
                  <a:schemeClr val="bg1"/>
                </a:solidFill>
                <a:latin typeface="+mj-ea"/>
                <a:ea typeface="+mj-ea"/>
              </a:rPr>
              <a:t>Consumer Electronics</a:t>
            </a:r>
            <a:endParaRPr lang="et-EE" altLang="zh-CN" sz="2000" b="1" smtClean="0">
              <a:solidFill>
                <a:schemeClr val="bg1"/>
              </a:solidFill>
              <a:latin typeface="+mj-ea"/>
              <a:ea typeface="+mj-ea"/>
            </a:endParaRPr>
          </a:p>
        </p:txBody>
      </p:sp>
      <p:sp>
        <p:nvSpPr>
          <p:cNvPr id="58" name="文本框 57"/>
          <p:cNvSpPr txBox="1"/>
          <p:nvPr>
            <p:custDataLst>
              <p:tags r:id="rId12"/>
            </p:custDataLst>
          </p:nvPr>
        </p:nvSpPr>
        <p:spPr>
          <a:xfrm>
            <a:off x="929005" y="3790950"/>
            <a:ext cx="4133215" cy="1534160"/>
          </a:xfrm>
          <a:prstGeom prst="rect">
            <a:avLst/>
          </a:prstGeom>
          <a:noFill/>
        </p:spPr>
        <p:txBody>
          <a:bodyPr wrap="square" rtlCol="0">
            <a:normAutofit/>
          </a:bodyPr>
          <a:lstStyle/>
          <a:p>
            <a:pPr>
              <a:lnSpc>
                <a:spcPct val="150000"/>
              </a:lnSpc>
              <a:spcBef>
                <a:spcPts val="0"/>
              </a:spcBef>
              <a:spcAft>
                <a:spcPts val="0"/>
              </a:spcAft>
            </a:pPr>
            <a:r>
              <a:rPr lang="en-US" sz="895">
                <a:solidFill>
                  <a:schemeClr val="bg1"/>
                </a:solidFill>
                <a:latin typeface="+mj-ea"/>
                <a:ea typeface="+mj-ea"/>
                <a:cs typeface="微软雅黑 Light" panose="020B0502040204020203" charset="-122"/>
              </a:rPr>
              <a:t>       </a:t>
            </a:r>
            <a:r>
              <a:rPr lang="en-US" sz="895" smtClean="0">
                <a:solidFill>
                  <a:schemeClr val="bg1"/>
                </a:solidFill>
                <a:latin typeface="+mj-ea"/>
                <a:ea typeface="+mj-ea"/>
                <a:cs typeface="微软雅黑 Light" panose="020B0502040204020203" charset="-122"/>
              </a:rPr>
              <a:t>Long-term service in the electronics industry for more than 10 years, through the mature vision inspection technology to assist customers in technological innovation, improve manufacturing capacity, reduce production costs, and continue to provide customers with perfect, innovative vision technology solutions to meet the needs of the production line production, help customers continue to automation, intelligence, unmanned transformation and upgrading.</a:t>
            </a:r>
            <a:endParaRPr sz="895" dirty="0">
              <a:solidFill>
                <a:schemeClr val="bg1"/>
              </a:solidFill>
              <a:latin typeface="+mj-ea"/>
              <a:ea typeface="+mj-ea"/>
              <a:cs typeface="微软雅黑 Light" panose="020B0502040204020203" charset="-122"/>
            </a:endParaRPr>
          </a:p>
        </p:txBody>
      </p:sp>
      <p:sp>
        <p:nvSpPr>
          <p:cNvPr id="9" name="文本框 8"/>
          <p:cNvSpPr txBox="1"/>
          <p:nvPr userDrawn="1">
            <p:custDataLst>
              <p:tags r:id="rId13"/>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10" name="灯片编号占位符 1"/>
          <p:cNvSpPr>
            <a:spLocks noGrp="1"/>
          </p:cNvSpPr>
          <p:nvPr>
            <p:custDataLst>
              <p:tags r:id="rId14"/>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46" name="矩形 45"/>
          <p:cNvSpPr/>
          <p:nvPr>
            <p:custDataLst>
              <p:tags r:id="rId1"/>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62" name="文本框 161"/>
          <p:cNvSpPr txBox="1"/>
          <p:nvPr userDrawn="1">
            <p:custDataLst>
              <p:tags r:id="rId2"/>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3"/>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109" name="文本框 108"/>
          <p:cNvSpPr txBox="1"/>
          <p:nvPr>
            <p:custDataLst>
              <p:tags r:id="rId4"/>
            </p:custDataLst>
          </p:nvPr>
        </p:nvSpPr>
        <p:spPr>
          <a:xfrm>
            <a:off x="490220" y="387985"/>
            <a:ext cx="2280920" cy="499110"/>
          </a:xfrm>
          <a:prstGeom prst="rect">
            <a:avLst/>
          </a:prstGeom>
          <a:noFill/>
        </p:spPr>
        <p:txBody>
          <a:bodyPr wrap="square" rtlCol="0">
            <a:normAutofit fontScale="90000"/>
          </a:bodyPr>
          <a:lstStyle/>
          <a:p>
            <a:pPr algn="l"/>
            <a:r>
              <a:rPr lang="et-EE" altLang="zh-CN" sz="2650" b="1" smtClean="0">
                <a:solidFill>
                  <a:srgbClr val="064398"/>
                </a:solidFill>
                <a:latin typeface="微软雅黑" panose="020B0503020204020204" charset="-122"/>
                <a:ea typeface="微软雅黑" panose="020B0503020204020204" charset="-122"/>
                <a:sym typeface="+mn-ea"/>
              </a:rPr>
              <a:t>Electronics</a:t>
            </a:r>
            <a:endParaRPr lang="zh-CN" altLang="en-US" sz="2650" b="1" dirty="0">
              <a:solidFill>
                <a:srgbClr val="064398"/>
              </a:solidFill>
              <a:latin typeface="微软雅黑" panose="020B0503020204020204" charset="-122"/>
              <a:ea typeface="微软雅黑" panose="020B0503020204020204" charset="-122"/>
              <a:sym typeface="+mn-ea"/>
            </a:endParaRPr>
          </a:p>
        </p:txBody>
      </p:sp>
      <p:sp>
        <p:nvSpPr>
          <p:cNvPr id="111" name="矩形 110"/>
          <p:cNvSpPr/>
          <p:nvPr>
            <p:custDataLst>
              <p:tags r:id="rId5"/>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21" name="文本框 20"/>
          <p:cNvSpPr txBox="1"/>
          <p:nvPr>
            <p:custDataLst>
              <p:tags r:id="rId6"/>
            </p:custDataLst>
          </p:nvPr>
        </p:nvSpPr>
        <p:spPr>
          <a:xfrm>
            <a:off x="6820535" y="1071880"/>
            <a:ext cx="3915410" cy="398780"/>
          </a:xfrm>
          <a:prstGeom prst="rect">
            <a:avLst/>
          </a:prstGeom>
          <a:noFill/>
        </p:spPr>
        <p:txBody>
          <a:bodyPr wrap="square" rtlCol="0">
            <a:normAutofit/>
          </a:bodyPr>
          <a:lstStyle/>
          <a:p>
            <a:r>
              <a:rPr lang="en-US" altLang="zh-CN" sz="1420" b="1" smtClean="0">
                <a:solidFill>
                  <a:srgbClr val="239077"/>
                </a:solidFill>
                <a:latin typeface="微软雅黑" panose="020B0503020204020204" charset="-122"/>
                <a:ea typeface="微软雅黑" panose="020B0503020204020204" charset="-122"/>
                <a:cs typeface="微软雅黑" panose="020B0503020204020204" charset="-122"/>
                <a:sym typeface="+mn-ea"/>
              </a:rPr>
              <a:t>Display panel-LCD glass sheet sorting</a:t>
            </a:r>
            <a:endParaRPr lang="zh-CN" altLang="en-US" sz="1420" b="1" dirty="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custDataLst>
              <p:tags r:id="rId7"/>
            </p:custDataLst>
          </p:nvPr>
        </p:nvSpPr>
        <p:spPr>
          <a:xfrm>
            <a:off x="8808085" y="3035300"/>
            <a:ext cx="2752090" cy="285912"/>
          </a:xfrm>
          <a:prstGeom prst="rect">
            <a:avLst/>
          </a:prstGeom>
          <a:noFill/>
          <a:ln>
            <a:noFill/>
          </a:ln>
        </p:spPr>
        <p:txBody>
          <a:bodyPr wrap="square" lIns="91440" tIns="45720" rIns="91440" bIns="45720" anchor="t" anchorCtr="0">
            <a:normAutofit/>
          </a:bodyPr>
          <a:lstStyle/>
          <a:p>
            <a:pPr>
              <a:lnSpc>
                <a:spcPct val="16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Intelligent testing, autonomous learning, low error rate</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5" name="图形 31"/>
          <p:cNvSpPr/>
          <p:nvPr>
            <p:custDataLst>
              <p:tags r:id="rId8"/>
            </p:custDataLst>
          </p:nvPr>
        </p:nvSpPr>
        <p:spPr>
          <a:xfrm rot="10800000">
            <a:off x="6712585" y="11195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9" name="文本框 28"/>
          <p:cNvSpPr txBox="1"/>
          <p:nvPr>
            <p:custDataLst>
              <p:tags r:id="rId9"/>
            </p:custDataLst>
          </p:nvPr>
        </p:nvSpPr>
        <p:spPr>
          <a:xfrm>
            <a:off x="8831580" y="2042795"/>
            <a:ext cx="2759075" cy="714375"/>
          </a:xfrm>
          <a:prstGeom prst="rect">
            <a:avLst/>
          </a:prstGeom>
          <a:noFill/>
        </p:spPr>
        <p:txBody>
          <a:bodyPr wrap="square" rtlCol="0">
            <a:normAutofit/>
          </a:bodyPr>
          <a:lstStyle/>
          <a:p>
            <a:pPr>
              <a:lnSpc>
                <a:spcPct val="150000"/>
              </a:lnSpc>
            </a:pPr>
            <a:r>
              <a:rPr lang="en-US" altLang="zh-CN" sz="645"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Using AI deep learning classifier to classify defects and interfering items, it has high classification accuracy for cracks, chipped edges, burrs, breaks, marks, etc., and has the advantages of high inspection accuracy and speed.</a:t>
            </a:r>
            <a:endParaRPr lang="zh-CN" altLang="en-US" sz="645">
              <a:latin typeface="微软雅黑" panose="020B0503020204020204" charset="-122"/>
              <a:ea typeface="微软雅黑" panose="020B0503020204020204" charset="-122"/>
              <a:cs typeface="微软雅黑" panose="020B0503020204020204" charset="-122"/>
              <a:sym typeface="+mn-ea"/>
            </a:endParaRPr>
          </a:p>
        </p:txBody>
      </p:sp>
      <p:sp>
        <p:nvSpPr>
          <p:cNvPr id="30" name="文本框 29"/>
          <p:cNvSpPr txBox="1"/>
          <p:nvPr>
            <p:custDataLst>
              <p:tags r:id="rId10"/>
            </p:custDataLst>
          </p:nvPr>
        </p:nvSpPr>
        <p:spPr>
          <a:xfrm>
            <a:off x="8869045" y="3638550"/>
            <a:ext cx="240220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765" smtClean="0">
                <a:sym typeface="+mn-ea"/>
              </a:rPr>
              <a:t>1.AI deep learning, intelligent learning judgment, high accuracy rate</a:t>
            </a:r>
            <a:endParaRPr lang="en-US" altLang="zh-CN" sz="765"/>
          </a:p>
          <a:p>
            <a:pPr indent="0">
              <a:lnSpc>
                <a:spcPct val="140000"/>
              </a:lnSpc>
              <a:buFont typeface="Arial" panose="020B0604020202020204" pitchFamily="34" charset="0"/>
              <a:buNone/>
            </a:pPr>
            <a:r>
              <a:rPr lang="en-US" altLang="zh-CN" sz="765" smtClean="0">
                <a:sym typeface="+mn-ea"/>
              </a:rPr>
              <a:t>2. Disc detection, fast speed, UPH up to 10000/H</a:t>
            </a:r>
            <a:endParaRPr lang="en-US" altLang="zh-CN" sz="765">
              <a:latin typeface="微软雅黑" panose="020B0503020204020204" charset="-122"/>
              <a:ea typeface="微软雅黑" panose="020B0503020204020204" charset="-122"/>
              <a:cs typeface="微软雅黑" panose="020B0503020204020204" charset="-122"/>
              <a:sym typeface="+mn-ea"/>
            </a:endParaRPr>
          </a:p>
        </p:txBody>
      </p:sp>
      <p:sp>
        <p:nvSpPr>
          <p:cNvPr id="31" name="ïṡḷïḑé"/>
          <p:cNvSpPr/>
          <p:nvPr>
            <p:custDataLst>
              <p:tags r:id="rId11"/>
            </p:custDataLst>
          </p:nvPr>
        </p:nvSpPr>
        <p:spPr>
          <a:xfrm flipH="1">
            <a:off x="8899525" y="1838325"/>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Description</a:t>
            </a:r>
            <a:endParaRPr kumimoji="1" lang="et-EE" altLang="zh-CN" sz="760" b="1" dirty="0" smtClean="0">
              <a:solidFill>
                <a:srgbClr val="FFFFFF"/>
              </a:solidFill>
            </a:endParaRPr>
          </a:p>
        </p:txBody>
      </p:sp>
      <p:sp>
        <p:nvSpPr>
          <p:cNvPr id="38" name="ïṡḷïḑé"/>
          <p:cNvSpPr/>
          <p:nvPr>
            <p:custDataLst>
              <p:tags r:id="rId12"/>
            </p:custDataLst>
          </p:nvPr>
        </p:nvSpPr>
        <p:spPr>
          <a:xfrm flipH="1">
            <a:off x="8899525" y="2801620"/>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800" b="1" smtClean="0">
                <a:solidFill>
                  <a:srgbClr val="FFFFFF"/>
                </a:solidFill>
              </a:rPr>
              <a:t>product features</a:t>
            </a:r>
            <a:endParaRPr kumimoji="1" lang="et-EE" altLang="zh-CN" sz="800" b="1" dirty="0" smtClean="0">
              <a:solidFill>
                <a:srgbClr val="FFFFFF"/>
              </a:solidFill>
            </a:endParaRPr>
          </a:p>
        </p:txBody>
      </p:sp>
      <p:sp>
        <p:nvSpPr>
          <p:cNvPr id="39" name="ïṡḷïḑé"/>
          <p:cNvSpPr/>
          <p:nvPr>
            <p:custDataLst>
              <p:tags r:id="rId13"/>
            </p:custDataLst>
          </p:nvPr>
        </p:nvSpPr>
        <p:spPr>
          <a:xfrm flipH="1">
            <a:off x="8899525" y="3437890"/>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Advantage</a:t>
            </a:r>
            <a:endParaRPr kumimoji="1" lang="et-EE" altLang="zh-CN" sz="760" b="1" dirty="0" smtClean="0">
              <a:solidFill>
                <a:srgbClr val="FFFFFF"/>
              </a:solidFill>
            </a:endParaRPr>
          </a:p>
        </p:txBody>
      </p:sp>
      <p:pic>
        <p:nvPicPr>
          <p:cNvPr id="40" name="图片 39" descr="1.85 拷贝"/>
          <p:cNvPicPr>
            <a:picLocks noChangeAspect="1"/>
          </p:cNvPicPr>
          <p:nvPr>
            <p:custDataLst>
              <p:tags r:id="rId14"/>
            </p:custDataLst>
          </p:nvPr>
        </p:nvPicPr>
        <p:blipFill>
          <a:blip r:embed="rId15" cstate="screen"/>
          <a:srcRect/>
          <a:stretch>
            <a:fillRect/>
          </a:stretch>
        </p:blipFill>
        <p:spPr>
          <a:xfrm>
            <a:off x="6329045" y="1229995"/>
            <a:ext cx="2401570" cy="3026410"/>
          </a:xfrm>
          <a:prstGeom prst="rect">
            <a:avLst/>
          </a:prstGeom>
        </p:spPr>
      </p:pic>
      <p:grpSp>
        <p:nvGrpSpPr>
          <p:cNvPr id="5" name="组合 4"/>
          <p:cNvGrpSpPr/>
          <p:nvPr/>
        </p:nvGrpSpPr>
        <p:grpSpPr>
          <a:xfrm>
            <a:off x="6851650" y="5717540"/>
            <a:ext cx="3029585" cy="819785"/>
            <a:chOff x="10790" y="8816"/>
            <a:chExt cx="5466" cy="1479"/>
          </a:xfrm>
        </p:grpSpPr>
        <p:pic>
          <p:nvPicPr>
            <p:cNvPr id="41" name="图片 40" descr="weixin15962935846651"/>
            <p:cNvPicPr>
              <a:picLocks noChangeAspect="1"/>
            </p:cNvPicPr>
            <p:nvPr>
              <p:custDataLst>
                <p:tags r:id="rId16"/>
              </p:custDataLst>
            </p:nvPr>
          </p:nvPicPr>
          <p:blipFill>
            <a:blip r:embed="rId17" cstate="screen"/>
            <a:srcRect/>
            <a:stretch>
              <a:fillRect/>
            </a:stretch>
          </p:blipFill>
          <p:spPr>
            <a:xfrm>
              <a:off x="13674" y="8816"/>
              <a:ext cx="2583" cy="1479"/>
            </a:xfrm>
            <a:prstGeom prst="rect">
              <a:avLst/>
            </a:prstGeom>
          </p:spPr>
        </p:pic>
        <p:pic>
          <p:nvPicPr>
            <p:cNvPr id="42" name="图片 41" descr="19071815125594"/>
            <p:cNvPicPr>
              <a:picLocks noChangeAspect="1"/>
            </p:cNvPicPr>
            <p:nvPr>
              <p:custDataLst>
                <p:tags r:id="rId18"/>
              </p:custDataLst>
            </p:nvPr>
          </p:nvPicPr>
          <p:blipFill>
            <a:blip r:embed="rId19" cstate="screen"/>
            <a:stretch>
              <a:fillRect/>
            </a:stretch>
          </p:blipFill>
          <p:spPr>
            <a:xfrm>
              <a:off x="10790" y="8817"/>
              <a:ext cx="2888" cy="1478"/>
            </a:xfrm>
            <a:prstGeom prst="rect">
              <a:avLst/>
            </a:prstGeom>
          </p:spPr>
        </p:pic>
      </p:grpSp>
      <p:pic>
        <p:nvPicPr>
          <p:cNvPr id="43" name="图片 42"/>
          <p:cNvPicPr>
            <a:picLocks noChangeAspect="1"/>
          </p:cNvPicPr>
          <p:nvPr>
            <p:custDataLst>
              <p:tags r:id="rId20"/>
            </p:custDataLst>
          </p:nvPr>
        </p:nvPicPr>
        <p:blipFill>
          <a:blip r:embed="rId21" cstate="screen"/>
          <a:stretch>
            <a:fillRect/>
          </a:stretch>
        </p:blipFill>
        <p:spPr>
          <a:xfrm>
            <a:off x="6850380" y="4453255"/>
            <a:ext cx="3611880" cy="1073785"/>
          </a:xfrm>
          <a:prstGeom prst="rect">
            <a:avLst/>
          </a:prstGeom>
        </p:spPr>
      </p:pic>
      <p:sp>
        <p:nvSpPr>
          <p:cNvPr id="16" name="文本框 15"/>
          <p:cNvSpPr txBox="1"/>
          <p:nvPr>
            <p:custDataLst>
              <p:tags r:id="rId22"/>
            </p:custDataLst>
          </p:nvPr>
        </p:nvSpPr>
        <p:spPr>
          <a:xfrm>
            <a:off x="734695" y="995680"/>
            <a:ext cx="4822825"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Consumer Electronics-Backlight Module Visual Inspection Equipment</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custDataLst>
              <p:tags r:id="rId23"/>
            </p:custDataLst>
          </p:nvPr>
        </p:nvSpPr>
        <p:spPr>
          <a:xfrm>
            <a:off x="2805430" y="2838450"/>
            <a:ext cx="3078480" cy="285750"/>
          </a:xfrm>
          <a:prstGeom prst="rect">
            <a:avLst/>
          </a:prstGeom>
          <a:noFill/>
          <a:ln>
            <a:noFill/>
          </a:ln>
        </p:spPr>
        <p:txBody>
          <a:bodyPr wrap="square" lIns="91440" tIns="45720" rIns="91440" bIns="45720" anchor="t" anchorCtr="0"/>
          <a:lstStyle/>
          <a:p>
            <a:pPr>
              <a:lnSpc>
                <a:spcPct val="16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Wide compatibility One-click production change Fast product introduction</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4" name="图形 31"/>
          <p:cNvSpPr/>
          <p:nvPr>
            <p:custDataLst>
              <p:tags r:id="rId24"/>
            </p:custDataLst>
          </p:nvPr>
        </p:nvSpPr>
        <p:spPr>
          <a:xfrm rot="10800000">
            <a:off x="414655" y="105283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6" name="文本框 25"/>
          <p:cNvSpPr txBox="1"/>
          <p:nvPr>
            <p:custDataLst>
              <p:tags r:id="rId25"/>
            </p:custDataLst>
          </p:nvPr>
        </p:nvSpPr>
        <p:spPr>
          <a:xfrm>
            <a:off x="2781300" y="1783080"/>
            <a:ext cx="3055620" cy="589280"/>
          </a:xfrm>
          <a:prstGeom prst="rect">
            <a:avLst/>
          </a:prstGeom>
          <a:noFill/>
        </p:spPr>
        <p:txBody>
          <a:bodyPr wrap="square" rtlCol="0"/>
          <a:lstStyle/>
          <a:p>
            <a:pPr algn="l">
              <a:lnSpc>
                <a:spcPct val="150000"/>
              </a:lnSpc>
              <a:buClrTx/>
              <a:buSzTx/>
              <a:buFontTx/>
            </a:pPr>
            <a:r>
              <a:rPr lang="en-US" altLang="zh-CN" sz="600" smtClean="0">
                <a:sym typeface="+mn-ea"/>
              </a:rPr>
              <a:t>U</a:t>
            </a: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tilizing advanced machine vision technology, we automatically detect, classify and locate all kinds of surface defects generated during the production process of backlight modules, providing customers with highly reliable and fast surface defect inspection solutions.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7" name="文本框 26"/>
          <p:cNvSpPr txBox="1"/>
          <p:nvPr>
            <p:custDataLst>
              <p:tags r:id="rId26"/>
            </p:custDataLst>
          </p:nvPr>
        </p:nvSpPr>
        <p:spPr>
          <a:xfrm>
            <a:off x="2867025" y="3494405"/>
            <a:ext cx="2533650" cy="631190"/>
          </a:xfrm>
          <a:prstGeom prst="rect">
            <a:avLst/>
          </a:prstGeom>
          <a:noFill/>
        </p:spPr>
        <p:txBody>
          <a:bodyPr wrap="square" rtlCol="0">
            <a:normAutofit lnSpcReduction="20000"/>
          </a:bodyPr>
          <a:lstStyle/>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1. Convenient switching of production, manual one-key switching</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endParaRPr>
          </a:p>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2. Easy introduction of new products without specialized knowledge of machine vision</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8" name="ïṡḷïḑé"/>
          <p:cNvSpPr/>
          <p:nvPr>
            <p:custDataLst>
              <p:tags r:id="rId27"/>
            </p:custDataLst>
          </p:nvPr>
        </p:nvSpPr>
        <p:spPr>
          <a:xfrm flipH="1">
            <a:off x="2896870" y="1568450"/>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Description</a:t>
            </a:r>
            <a:endParaRPr kumimoji="1" lang="et-EE" altLang="zh-CN" sz="760" b="1" dirty="0" smtClean="0">
              <a:solidFill>
                <a:srgbClr val="FFFFFF"/>
              </a:solidFill>
            </a:endParaRPr>
          </a:p>
        </p:txBody>
      </p:sp>
      <p:sp>
        <p:nvSpPr>
          <p:cNvPr id="48" name="ïṡḷïḑé"/>
          <p:cNvSpPr/>
          <p:nvPr>
            <p:custDataLst>
              <p:tags r:id="rId28"/>
            </p:custDataLst>
          </p:nvPr>
        </p:nvSpPr>
        <p:spPr>
          <a:xfrm flipH="1">
            <a:off x="2896870" y="2646045"/>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800" b="1" smtClean="0">
                <a:solidFill>
                  <a:srgbClr val="FFFFFF"/>
                </a:solidFill>
              </a:rPr>
              <a:t>product features</a:t>
            </a:r>
            <a:endParaRPr kumimoji="1" lang="et-EE" altLang="zh-CN" sz="800" b="1" dirty="0" smtClean="0">
              <a:solidFill>
                <a:srgbClr val="FFFFFF"/>
              </a:solidFill>
            </a:endParaRPr>
          </a:p>
        </p:txBody>
      </p:sp>
      <p:sp>
        <p:nvSpPr>
          <p:cNvPr id="49" name="ïṡḷïḑé"/>
          <p:cNvSpPr/>
          <p:nvPr>
            <p:custDataLst>
              <p:tags r:id="rId29"/>
            </p:custDataLst>
          </p:nvPr>
        </p:nvSpPr>
        <p:spPr>
          <a:xfrm flipH="1">
            <a:off x="2896870" y="3230880"/>
            <a:ext cx="147764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Advantage</a:t>
            </a:r>
            <a:endParaRPr kumimoji="1" lang="et-EE" altLang="zh-CN" sz="760" b="1" dirty="0" smtClean="0">
              <a:solidFill>
                <a:srgbClr val="FFFFFF"/>
              </a:solidFill>
            </a:endParaRPr>
          </a:p>
        </p:txBody>
      </p:sp>
      <p:pic>
        <p:nvPicPr>
          <p:cNvPr id="3074" name="Picture 2" descr="F:\设备渲染图\设备新\背光\背光模组V2.97 拷贝.png"/>
          <p:cNvPicPr>
            <a:picLocks noChangeAspect="1" noChangeArrowheads="1"/>
          </p:cNvPicPr>
          <p:nvPr>
            <p:custDataLst>
              <p:tags r:id="rId30"/>
            </p:custDataLst>
          </p:nvPr>
        </p:nvPicPr>
        <p:blipFill rotWithShape="1">
          <a:blip r:embed="rId31" cstate="screen"/>
          <a:srcRect/>
          <a:stretch>
            <a:fillRect/>
          </a:stretch>
        </p:blipFill>
        <p:spPr bwMode="auto">
          <a:xfrm>
            <a:off x="508000" y="1362710"/>
            <a:ext cx="2157730" cy="2906395"/>
          </a:xfrm>
          <a:prstGeom prst="rect">
            <a:avLst/>
          </a:prstGeom>
          <a:noFill/>
          <a:extLst>
            <a:ext uri="{909E8E84-426E-40DD-AFC4-6F175D3DCCD1}">
              <a14:hiddenFill xmlns:a14="http://schemas.microsoft.com/office/drawing/2010/main">
                <a:solidFill>
                  <a:srgbClr val="FFFFFF"/>
                </a:solidFill>
              </a14:hiddenFill>
            </a:ext>
          </a:extLst>
        </p:spPr>
      </p:pic>
      <p:pic>
        <p:nvPicPr>
          <p:cNvPr id="50" name="图片 49"/>
          <p:cNvPicPr>
            <a:picLocks noChangeAspect="1"/>
          </p:cNvPicPr>
          <p:nvPr>
            <p:custDataLst>
              <p:tags r:id="rId32"/>
            </p:custDataLst>
          </p:nvPr>
        </p:nvPicPr>
        <p:blipFill>
          <a:blip r:embed="rId33" cstate="screen"/>
          <a:stretch>
            <a:fillRect/>
          </a:stretch>
        </p:blipFill>
        <p:spPr>
          <a:xfrm>
            <a:off x="680720" y="4446270"/>
            <a:ext cx="3630930" cy="1081405"/>
          </a:xfrm>
          <a:prstGeom prst="rect">
            <a:avLst/>
          </a:prstGeom>
        </p:spPr>
      </p:pic>
      <p:grpSp>
        <p:nvGrpSpPr>
          <p:cNvPr id="51" name="组合 50"/>
          <p:cNvGrpSpPr/>
          <p:nvPr/>
        </p:nvGrpSpPr>
        <p:grpSpPr>
          <a:xfrm rot="0">
            <a:off x="681355" y="5755005"/>
            <a:ext cx="3630295" cy="864235"/>
            <a:chOff x="319" y="7958"/>
            <a:chExt cx="11389" cy="2711"/>
          </a:xfrm>
        </p:grpSpPr>
        <p:pic>
          <p:nvPicPr>
            <p:cNvPr id="52" name="图片 51" descr="3c670571f22cbab3-c0d15de948651440-0d3ba1424d9d5981fafe54d58ebe63d2"/>
            <p:cNvPicPr>
              <a:picLocks noChangeAspect="1"/>
            </p:cNvPicPr>
            <p:nvPr>
              <p:custDataLst>
                <p:tags r:id="rId34"/>
              </p:custDataLst>
            </p:nvPr>
          </p:nvPicPr>
          <p:blipFill>
            <a:blip r:embed="rId35" cstate="screen"/>
            <a:stretch>
              <a:fillRect/>
            </a:stretch>
          </p:blipFill>
          <p:spPr>
            <a:xfrm>
              <a:off x="4627" y="7958"/>
              <a:ext cx="2929" cy="2711"/>
            </a:xfrm>
            <a:prstGeom prst="rect">
              <a:avLst/>
            </a:prstGeom>
          </p:spPr>
        </p:pic>
        <p:pic>
          <p:nvPicPr>
            <p:cNvPr id="53" name="图片 52" descr="95c435a20586d145-a2d99fe96884fa1b-4cb3a04c6590d73f9cd3467e534d234a"/>
            <p:cNvPicPr>
              <a:picLocks noChangeAspect="1"/>
            </p:cNvPicPr>
            <p:nvPr>
              <p:custDataLst>
                <p:tags r:id="rId36"/>
              </p:custDataLst>
            </p:nvPr>
          </p:nvPicPr>
          <p:blipFill>
            <a:blip r:embed="rId37" cstate="screen"/>
            <a:stretch>
              <a:fillRect/>
            </a:stretch>
          </p:blipFill>
          <p:spPr>
            <a:xfrm>
              <a:off x="7736" y="7958"/>
              <a:ext cx="3972" cy="2648"/>
            </a:xfrm>
            <a:prstGeom prst="rect">
              <a:avLst/>
            </a:prstGeom>
          </p:spPr>
        </p:pic>
        <p:pic>
          <p:nvPicPr>
            <p:cNvPr id="54" name="图片 53" descr="a6f1c6d011ec3eb8-ca076c8ce3342ed7-7010d32fe06b7cd270d52bf8a6e3c56e 拷贝"/>
            <p:cNvPicPr>
              <a:picLocks noChangeAspect="1"/>
            </p:cNvPicPr>
            <p:nvPr>
              <p:custDataLst>
                <p:tags r:id="rId38"/>
              </p:custDataLst>
            </p:nvPr>
          </p:nvPicPr>
          <p:blipFill>
            <a:blip r:embed="rId39" cstate="screen"/>
            <a:stretch>
              <a:fillRect/>
            </a:stretch>
          </p:blipFill>
          <p:spPr>
            <a:xfrm>
              <a:off x="319" y="7958"/>
              <a:ext cx="4129" cy="2648"/>
            </a:xfrm>
            <a:prstGeom prst="rect">
              <a:avLst/>
            </a:prstGeom>
          </p:spPr>
        </p:pic>
      </p:grpSp>
      <p:pic>
        <p:nvPicPr>
          <p:cNvPr id="9" name="图片 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80720" y="4445635"/>
            <a:ext cx="1108075" cy="1082040"/>
          </a:xfrm>
          <a:prstGeom prst="rect">
            <a:avLst/>
          </a:prstGeom>
        </p:spPr>
      </p:pic>
      <p:sp>
        <p:nvSpPr>
          <p:cNvPr id="10" name="文本框 26"/>
          <p:cNvSpPr txBox="1"/>
          <p:nvPr/>
        </p:nvSpPr>
        <p:spPr>
          <a:xfrm>
            <a:off x="605790" y="42557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11" name="TextBox 55"/>
          <p:cNvSpPr txBox="1"/>
          <p:nvPr/>
        </p:nvSpPr>
        <p:spPr>
          <a:xfrm>
            <a:off x="643890" y="555847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3" name="图片 2"/>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851650" y="4446270"/>
            <a:ext cx="1108075" cy="1082040"/>
          </a:xfrm>
          <a:prstGeom prst="rect">
            <a:avLst/>
          </a:prstGeom>
        </p:spPr>
      </p:pic>
      <p:sp>
        <p:nvSpPr>
          <p:cNvPr id="4" name="文本框 26"/>
          <p:cNvSpPr txBox="1"/>
          <p:nvPr/>
        </p:nvSpPr>
        <p:spPr>
          <a:xfrm>
            <a:off x="6765290" y="422275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6" name="TextBox 55"/>
          <p:cNvSpPr txBox="1"/>
          <p:nvPr/>
        </p:nvSpPr>
        <p:spPr>
          <a:xfrm>
            <a:off x="6743065" y="5510848"/>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7" name="图片 6" descr="OK海迪斯logo"/>
          <p:cNvPicPr>
            <a:picLocks noChangeAspect="1"/>
          </p:cNvPicPr>
          <p:nvPr/>
        </p:nvPicPr>
        <p:blipFill>
          <a:blip r:embed="rId41"/>
          <a:stretch>
            <a:fillRect/>
          </a:stretch>
        </p:blipFill>
        <p:spPr>
          <a:xfrm>
            <a:off x="10748010" y="302895"/>
            <a:ext cx="777240" cy="202565"/>
          </a:xfrm>
          <a:prstGeom prst="rect">
            <a:avLst/>
          </a:prstGeom>
        </p:spPr>
      </p:pic>
    </p:spTree>
    <p:custDataLst>
      <p:tags r:id="rId4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94" name="文本框 93"/>
          <p:cNvSpPr txBox="1"/>
          <p:nvPr>
            <p:custDataLst>
              <p:tags r:id="rId3"/>
            </p:custDataLst>
          </p:nvPr>
        </p:nvSpPr>
        <p:spPr>
          <a:xfrm>
            <a:off x="895985" y="995680"/>
            <a:ext cx="4979670"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Consumer Electronics-PCB Automatic Code Reading Equipment</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4"/>
            </p:custDataLst>
          </p:nvPr>
        </p:nvSpPr>
        <p:spPr>
          <a:xfrm>
            <a:off x="2805430" y="2795905"/>
            <a:ext cx="2752090" cy="244169"/>
          </a:xfrm>
          <a:prstGeom prst="rect">
            <a:avLst/>
          </a:prstGeom>
          <a:noFill/>
          <a:ln>
            <a:noFill/>
          </a:ln>
        </p:spPr>
        <p:txBody>
          <a:bodyPr wrap="square" lIns="91440" tIns="45720" rIns="91440" bIns="45720" anchor="t" anchorCtr="0">
            <a:noAutofit/>
          </a:bodyPr>
          <a:lstStyle/>
          <a:p>
            <a:pPr>
              <a:lnSpc>
                <a:spcPct val="150000"/>
              </a:lnSpc>
            </a:pPr>
            <a:r>
              <a:rPr lang="en-US" altLang="zh-CN" sz="700" smtClean="0">
                <a:sym typeface="+mn-ea"/>
              </a:rPr>
              <a:t>High compatibility Automatic measurement calculation High detection accuracy</a:t>
            </a:r>
            <a:endParaRPr lang="en-US" altLang="zh-CN" sz="700" smtClean="0">
              <a:latin typeface="微软雅黑" panose="020B0503020204020204" charset="-122"/>
              <a:ea typeface="微软雅黑" panose="020B0503020204020204" charset="-122"/>
              <a:cs typeface="微软雅黑" panose="020B0503020204020204" charset="-122"/>
              <a:sym typeface="+mn-ea"/>
            </a:endParaRPr>
          </a:p>
        </p:txBody>
      </p:sp>
      <p:sp>
        <p:nvSpPr>
          <p:cNvPr id="97" name="图形 31"/>
          <p:cNvSpPr/>
          <p:nvPr>
            <p:custDataLst>
              <p:tags r:id="rId5"/>
            </p:custDataLst>
          </p:nvPr>
        </p:nvSpPr>
        <p:spPr>
          <a:xfrm rot="10800000">
            <a:off x="788035" y="11195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文本框 3"/>
          <p:cNvSpPr txBox="1"/>
          <p:nvPr>
            <p:custDataLst>
              <p:tags r:id="rId6"/>
            </p:custDataLst>
          </p:nvPr>
        </p:nvSpPr>
        <p:spPr>
          <a:xfrm>
            <a:off x="2828925" y="1927860"/>
            <a:ext cx="2759075" cy="507575"/>
          </a:xfrm>
          <a:prstGeom prst="rect">
            <a:avLst/>
          </a:prstGeom>
          <a:noFill/>
        </p:spPr>
        <p:txBody>
          <a:bodyPr wrap="square" rtlCol="0"/>
          <a:lstStyle/>
          <a:p>
            <a:pPr>
              <a:lnSpc>
                <a:spcPct val="16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Automatically recognizes the QR code on the surface of PCB and converts it into the corresponding barcode according to the set rules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5" name="文本框 4"/>
          <p:cNvSpPr txBox="1"/>
          <p:nvPr>
            <p:custDataLst>
              <p:tags r:id="rId7"/>
            </p:custDataLst>
          </p:nvPr>
        </p:nvSpPr>
        <p:spPr>
          <a:xfrm>
            <a:off x="2867025" y="3431540"/>
            <a:ext cx="2402205" cy="631190"/>
          </a:xfrm>
          <a:prstGeom prst="rect">
            <a:avLst/>
          </a:prstGeom>
          <a:noFill/>
        </p:spPr>
        <p:txBody>
          <a:bodyPr wrap="square" rtlCol="0">
            <a:normAutofit/>
          </a:bodyPr>
          <a:lstStyle/>
          <a:p>
            <a:pPr indent="0">
              <a:lnSpc>
                <a:spcPct val="17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1. The field of view can cover up to 600*600mm</a:t>
            </a:r>
            <a:endParaRPr lang="en-US" altLang="zh-CN" sz="700">
              <a:latin typeface="微软雅黑" panose="020B0503020204020204" charset="-122"/>
              <a:ea typeface="微软雅黑" panose="020B0503020204020204" charset="-122"/>
              <a:cs typeface="微软雅黑" panose="020B0503020204020204" charset="-122"/>
            </a:endParaRPr>
          </a:p>
          <a:p>
            <a:pPr indent="0">
              <a:lnSpc>
                <a:spcPct val="12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2. Minimum reading size up to 10*10mm</a:t>
            </a:r>
            <a:endParaRPr lang="en-US" altLang="zh-CN" sz="700">
              <a:latin typeface="微软雅黑" panose="020B0503020204020204" charset="-122"/>
              <a:ea typeface="微软雅黑" panose="020B0503020204020204" charset="-122"/>
              <a:cs typeface="微软雅黑" panose="020B0503020204020204" charset="-122"/>
              <a:sym typeface="+mn-ea"/>
            </a:endParaRPr>
          </a:p>
        </p:txBody>
      </p:sp>
      <p:sp>
        <p:nvSpPr>
          <p:cNvPr id="23" name="ïṡḷïḑé"/>
          <p:cNvSpPr/>
          <p:nvPr>
            <p:custDataLst>
              <p:tags r:id="rId8"/>
            </p:custDataLst>
          </p:nvPr>
        </p:nvSpPr>
        <p:spPr>
          <a:xfrm flipH="1">
            <a:off x="2896870" y="1751965"/>
            <a:ext cx="134683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14" name="ïṡḷïḑé"/>
          <p:cNvSpPr/>
          <p:nvPr>
            <p:custDataLst>
              <p:tags r:id="rId9"/>
            </p:custDataLst>
          </p:nvPr>
        </p:nvSpPr>
        <p:spPr>
          <a:xfrm flipH="1">
            <a:off x="2896870" y="2562225"/>
            <a:ext cx="134683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15" name="ïṡḷïḑé"/>
          <p:cNvSpPr/>
          <p:nvPr>
            <p:custDataLst>
              <p:tags r:id="rId10"/>
            </p:custDataLst>
          </p:nvPr>
        </p:nvSpPr>
        <p:spPr>
          <a:xfrm flipH="1">
            <a:off x="2896870" y="3230880"/>
            <a:ext cx="134683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sp>
        <p:nvSpPr>
          <p:cNvPr id="21" name="文本框 20"/>
          <p:cNvSpPr txBox="1"/>
          <p:nvPr>
            <p:custDataLst>
              <p:tags r:id="rId11"/>
            </p:custDataLst>
          </p:nvPr>
        </p:nvSpPr>
        <p:spPr>
          <a:xfrm>
            <a:off x="6820535" y="995680"/>
            <a:ext cx="4926330"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Consumer Electronics - Headphone Tail Plug Angle Inspection Equipment</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custDataLst>
              <p:tags r:id="rId12"/>
            </p:custDataLst>
          </p:nvPr>
        </p:nvSpPr>
        <p:spPr>
          <a:xfrm>
            <a:off x="8808085" y="3035300"/>
            <a:ext cx="2752090" cy="285912"/>
          </a:xfrm>
          <a:prstGeom prst="rect">
            <a:avLst/>
          </a:prstGeom>
          <a:noFill/>
          <a:ln>
            <a:noFill/>
          </a:ln>
        </p:spPr>
        <p:txBody>
          <a:bodyPr wrap="square" lIns="91440" tIns="45720" rIns="91440" bIns="45720" anchor="t" anchorCtr="0">
            <a:normAutofit/>
          </a:bodyPr>
          <a:lstStyle/>
          <a:p>
            <a:pPr algn="l">
              <a:lnSpc>
                <a:spcPct val="150000"/>
              </a:lnSpc>
              <a:buClrTx/>
              <a:buSzTx/>
              <a:buFontTx/>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High compatibility High conversion rate Low error rate</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5" name="图形 31"/>
          <p:cNvSpPr/>
          <p:nvPr>
            <p:custDataLst>
              <p:tags r:id="rId13"/>
            </p:custDataLst>
          </p:nvPr>
        </p:nvSpPr>
        <p:spPr>
          <a:xfrm rot="10800000">
            <a:off x="6712585" y="11195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9" name="文本框 28"/>
          <p:cNvSpPr txBox="1"/>
          <p:nvPr>
            <p:custDataLst>
              <p:tags r:id="rId14"/>
            </p:custDataLst>
          </p:nvPr>
        </p:nvSpPr>
        <p:spPr>
          <a:xfrm>
            <a:off x="8812530" y="2099945"/>
            <a:ext cx="2759075" cy="483337"/>
          </a:xfrm>
          <a:prstGeom prst="rect">
            <a:avLst/>
          </a:prstGeom>
          <a:noFill/>
        </p:spPr>
        <p:txBody>
          <a:bodyPr wrap="square" rtlCol="0"/>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Using a vision system to take pictures, we calculate the angle at which the tail plug of the headphone is lifted, and determine whether it is defective or not according to the set criteria.</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30" name="文本框 29"/>
          <p:cNvSpPr txBox="1"/>
          <p:nvPr>
            <p:custDataLst>
              <p:tags r:id="rId15"/>
            </p:custDataLst>
          </p:nvPr>
        </p:nvSpPr>
        <p:spPr>
          <a:xfrm>
            <a:off x="8869045" y="3638550"/>
            <a:ext cx="287845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1. Dual-channel detection, UPH up to 600/H</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endParaRPr>
          </a:p>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2. Convenient changeover, 10 minutes to complete the changeover, without manual adjustment</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31" name="ïṡḷïḑé"/>
          <p:cNvSpPr/>
          <p:nvPr>
            <p:custDataLst>
              <p:tags r:id="rId16"/>
            </p:custDataLst>
          </p:nvPr>
        </p:nvSpPr>
        <p:spPr>
          <a:xfrm flipH="1">
            <a:off x="8899525" y="1838325"/>
            <a:ext cx="135001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Description</a:t>
            </a:r>
            <a:endParaRPr kumimoji="1" lang="et-EE" altLang="zh-CN" sz="760" b="1" dirty="0" smtClean="0">
              <a:solidFill>
                <a:srgbClr val="FFFFFF"/>
              </a:solidFill>
            </a:endParaRPr>
          </a:p>
        </p:txBody>
      </p:sp>
      <p:sp>
        <p:nvSpPr>
          <p:cNvPr id="38" name="ïṡḷïḑé"/>
          <p:cNvSpPr/>
          <p:nvPr>
            <p:custDataLst>
              <p:tags r:id="rId17"/>
            </p:custDataLst>
          </p:nvPr>
        </p:nvSpPr>
        <p:spPr>
          <a:xfrm flipH="1">
            <a:off x="8899525" y="2801620"/>
            <a:ext cx="135001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800" b="1" smtClean="0">
                <a:solidFill>
                  <a:srgbClr val="FFFFFF"/>
                </a:solidFill>
              </a:rPr>
              <a:t>product features</a:t>
            </a:r>
            <a:endParaRPr kumimoji="1" lang="et-EE" altLang="zh-CN" sz="800" b="1" dirty="0" smtClean="0">
              <a:solidFill>
                <a:srgbClr val="FFFFFF"/>
              </a:solidFill>
            </a:endParaRPr>
          </a:p>
        </p:txBody>
      </p:sp>
      <p:sp>
        <p:nvSpPr>
          <p:cNvPr id="39" name="ïṡḷïḑé"/>
          <p:cNvSpPr/>
          <p:nvPr>
            <p:custDataLst>
              <p:tags r:id="rId18"/>
            </p:custDataLst>
          </p:nvPr>
        </p:nvSpPr>
        <p:spPr>
          <a:xfrm flipH="1">
            <a:off x="8899525" y="3437890"/>
            <a:ext cx="135001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Advantage</a:t>
            </a:r>
            <a:endParaRPr kumimoji="1" lang="et-EE" altLang="zh-CN" sz="760" b="1" dirty="0" smtClean="0">
              <a:solidFill>
                <a:srgbClr val="FFFFFF"/>
              </a:solidFill>
            </a:endParaRPr>
          </a:p>
        </p:txBody>
      </p:sp>
      <p:sp>
        <p:nvSpPr>
          <p:cNvPr id="3" name="矩形 2"/>
          <p:cNvSpPr/>
          <p:nvPr>
            <p:custDataLst>
              <p:tags r:id="rId19"/>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7" name="文本框 6"/>
          <p:cNvSpPr txBox="1"/>
          <p:nvPr>
            <p:custDataLst>
              <p:tags r:id="rId20"/>
            </p:custDataLst>
          </p:nvPr>
        </p:nvSpPr>
        <p:spPr>
          <a:xfrm>
            <a:off x="490220" y="387985"/>
            <a:ext cx="2280920" cy="499110"/>
          </a:xfrm>
          <a:prstGeom prst="rect">
            <a:avLst/>
          </a:prstGeom>
          <a:noFill/>
        </p:spPr>
        <p:txBody>
          <a:bodyPr wrap="square" rtlCol="0">
            <a:normAutofit fontScale="90000"/>
          </a:bodyPr>
          <a:lstStyle/>
          <a:p>
            <a:pPr algn="l"/>
            <a:r>
              <a:rPr lang="et-EE" altLang="zh-CN" sz="2650" b="1" smtClean="0">
                <a:solidFill>
                  <a:srgbClr val="064398"/>
                </a:solidFill>
                <a:latin typeface="微软雅黑" panose="020B0503020204020204" charset="-122"/>
                <a:ea typeface="微软雅黑" panose="020B0503020204020204" charset="-122"/>
                <a:sym typeface="+mn-ea"/>
              </a:rPr>
              <a:t>Electronics</a:t>
            </a:r>
            <a:endParaRPr lang="zh-CN" altLang="en-US" sz="2650" b="1" dirty="0">
              <a:solidFill>
                <a:srgbClr val="064398"/>
              </a:solidFill>
              <a:latin typeface="微软雅黑" panose="020B0503020204020204" charset="-122"/>
              <a:ea typeface="微软雅黑" panose="020B0503020204020204" charset="-122"/>
              <a:sym typeface="+mn-ea"/>
            </a:endParaRPr>
          </a:p>
        </p:txBody>
      </p:sp>
      <p:sp>
        <p:nvSpPr>
          <p:cNvPr id="17" name="矩形 16"/>
          <p:cNvSpPr/>
          <p:nvPr>
            <p:custDataLst>
              <p:tags r:id="rId21"/>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18" name="Picture 2" descr="F:\设备渲染图\设备新\pcb自动读码\PCB自动读码设备V2.97 拷贝.png"/>
          <p:cNvPicPr>
            <a:picLocks noChangeAspect="1" noChangeArrowheads="1"/>
          </p:cNvPicPr>
          <p:nvPr>
            <p:custDataLst>
              <p:tags r:id="rId22"/>
            </p:custDataLst>
          </p:nvPr>
        </p:nvPicPr>
        <p:blipFill rotWithShape="1">
          <a:blip r:embed="rId23" cstate="screen"/>
          <a:srcRect/>
          <a:stretch>
            <a:fillRect/>
          </a:stretch>
        </p:blipFill>
        <p:spPr bwMode="auto">
          <a:xfrm>
            <a:off x="370205" y="1261110"/>
            <a:ext cx="2265680" cy="300863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23"/>
          <p:cNvGrpSpPr/>
          <p:nvPr/>
        </p:nvGrpSpPr>
        <p:grpSpPr>
          <a:xfrm>
            <a:off x="709295" y="5775960"/>
            <a:ext cx="3449320" cy="772795"/>
            <a:chOff x="2400" y="2630"/>
            <a:chExt cx="29903" cy="8170"/>
          </a:xfrm>
        </p:grpSpPr>
        <p:pic>
          <p:nvPicPr>
            <p:cNvPr id="26" name="图片 25" descr="1bd5f9955827af8b-26ec473406f030dd-da58f2bbbd27d12624be7fe44dd22304"/>
            <p:cNvPicPr>
              <a:picLocks noChangeAspect="1"/>
            </p:cNvPicPr>
            <p:nvPr>
              <p:custDataLst>
                <p:tags r:id="rId24"/>
              </p:custDataLst>
            </p:nvPr>
          </p:nvPicPr>
          <p:blipFill>
            <a:blip r:embed="rId25" cstate="screen"/>
            <a:stretch>
              <a:fillRect/>
            </a:stretch>
          </p:blipFill>
          <p:spPr>
            <a:xfrm>
              <a:off x="2400" y="2630"/>
              <a:ext cx="9606" cy="8168"/>
            </a:xfrm>
            <a:prstGeom prst="rect">
              <a:avLst/>
            </a:prstGeom>
          </p:spPr>
        </p:pic>
        <p:pic>
          <p:nvPicPr>
            <p:cNvPr id="27" name="图片 26" descr="a78b4bfa1fd5327f-41e31d7a8d4f08fd-55577e4a224b987e5993d5427e99d23d"/>
            <p:cNvPicPr>
              <a:picLocks noChangeAspect="1"/>
            </p:cNvPicPr>
            <p:nvPr>
              <p:custDataLst>
                <p:tags r:id="rId26"/>
              </p:custDataLst>
            </p:nvPr>
          </p:nvPicPr>
          <p:blipFill>
            <a:blip r:embed="rId27" cstate="screen"/>
            <a:stretch>
              <a:fillRect/>
            </a:stretch>
          </p:blipFill>
          <p:spPr>
            <a:xfrm>
              <a:off x="12733" y="2704"/>
              <a:ext cx="9358" cy="8094"/>
            </a:xfrm>
            <a:prstGeom prst="rect">
              <a:avLst/>
            </a:prstGeom>
          </p:spPr>
        </p:pic>
        <p:pic>
          <p:nvPicPr>
            <p:cNvPr id="28" name="图片 27" descr="f1338edaeec87927-56e44cbf738a0c34-29e541129e5cc2be5bd168d538188912"/>
            <p:cNvPicPr>
              <a:picLocks noChangeAspect="1"/>
            </p:cNvPicPr>
            <p:nvPr>
              <p:custDataLst>
                <p:tags r:id="rId28"/>
              </p:custDataLst>
            </p:nvPr>
          </p:nvPicPr>
          <p:blipFill>
            <a:blip r:embed="rId29" cstate="screen"/>
            <a:stretch>
              <a:fillRect/>
            </a:stretch>
          </p:blipFill>
          <p:spPr>
            <a:xfrm>
              <a:off x="22818" y="2632"/>
              <a:ext cx="9485" cy="8168"/>
            </a:xfrm>
            <a:prstGeom prst="rect">
              <a:avLst/>
            </a:prstGeom>
          </p:spPr>
        </p:pic>
      </p:grpSp>
      <p:pic>
        <p:nvPicPr>
          <p:cNvPr id="33" name="图片 32"/>
          <p:cNvPicPr>
            <a:picLocks noChangeAspect="1"/>
          </p:cNvPicPr>
          <p:nvPr>
            <p:custDataLst>
              <p:tags r:id="rId30"/>
            </p:custDataLst>
          </p:nvPr>
        </p:nvPicPr>
        <p:blipFill>
          <a:blip r:embed="rId31" cstate="screen"/>
          <a:stretch>
            <a:fillRect/>
          </a:stretch>
        </p:blipFill>
        <p:spPr>
          <a:xfrm>
            <a:off x="709295" y="4428490"/>
            <a:ext cx="3665855" cy="1092835"/>
          </a:xfrm>
          <a:prstGeom prst="rect">
            <a:avLst/>
          </a:prstGeom>
        </p:spPr>
      </p:pic>
      <p:pic>
        <p:nvPicPr>
          <p:cNvPr id="4098" name="Picture 2" descr="F:\设备渲染图\设备新\耳机尾插角度检测设备(1)\耳机尾插角度检测设备V2.98 拷贝.png"/>
          <p:cNvPicPr>
            <a:picLocks noChangeAspect="1" noChangeArrowheads="1"/>
          </p:cNvPicPr>
          <p:nvPr>
            <p:custDataLst>
              <p:tags r:id="rId32"/>
            </p:custDataLst>
          </p:nvPr>
        </p:nvPicPr>
        <p:blipFill>
          <a:blip r:embed="rId33" cstate="screen"/>
          <a:srcRect l="19355" t="11263" r="18899" b="2412"/>
          <a:stretch>
            <a:fillRect/>
          </a:stretch>
        </p:blipFill>
        <p:spPr bwMode="auto">
          <a:xfrm>
            <a:off x="6281420" y="1501140"/>
            <a:ext cx="2491740" cy="2613660"/>
          </a:xfrm>
          <a:prstGeom prst="rect">
            <a:avLst/>
          </a:prstGeom>
          <a:noFill/>
          <a:extLst>
            <a:ext uri="{909E8E84-426E-40DD-AFC4-6F175D3DCCD1}">
              <a14:hiddenFill xmlns:a14="http://schemas.microsoft.com/office/drawing/2010/main">
                <a:solidFill>
                  <a:srgbClr val="FFFFFF"/>
                </a:solidFill>
              </a14:hiddenFill>
            </a:ext>
          </a:extLst>
        </p:spPr>
      </p:pic>
      <p:pic>
        <p:nvPicPr>
          <p:cNvPr id="35" name="图片 34" descr="d875f08f0abe3162-0ced4d5b8cd0fa09-36168f391fa1de2075d06f67446c8d68"/>
          <p:cNvPicPr>
            <a:picLocks noChangeAspect="1"/>
          </p:cNvPicPr>
          <p:nvPr>
            <p:custDataLst>
              <p:tags r:id="rId34"/>
            </p:custDataLst>
          </p:nvPr>
        </p:nvPicPr>
        <p:blipFill>
          <a:blip r:embed="rId35" cstate="screen"/>
          <a:srcRect/>
          <a:stretch>
            <a:fillRect/>
          </a:stretch>
        </p:blipFill>
        <p:spPr>
          <a:xfrm>
            <a:off x="6526530" y="5688330"/>
            <a:ext cx="1238250" cy="854710"/>
          </a:xfrm>
          <a:prstGeom prst="rect">
            <a:avLst/>
          </a:prstGeom>
        </p:spPr>
      </p:pic>
      <p:pic>
        <p:nvPicPr>
          <p:cNvPr id="36" name="图片 35" descr="a6f1c6d011ec3eb8-ca076c8ce3342ed7-a53be2aaf76cb8e00a3f3c49bc620416"/>
          <p:cNvPicPr>
            <a:picLocks noChangeAspect="1"/>
          </p:cNvPicPr>
          <p:nvPr>
            <p:custDataLst>
              <p:tags r:id="rId36"/>
            </p:custDataLst>
          </p:nvPr>
        </p:nvPicPr>
        <p:blipFill>
          <a:blip r:embed="rId37" cstate="screen"/>
          <a:stretch>
            <a:fillRect/>
          </a:stretch>
        </p:blipFill>
        <p:spPr>
          <a:xfrm>
            <a:off x="7886700" y="5688330"/>
            <a:ext cx="1234440" cy="854710"/>
          </a:xfrm>
          <a:prstGeom prst="rect">
            <a:avLst/>
          </a:prstGeom>
        </p:spPr>
      </p:pic>
      <p:pic>
        <p:nvPicPr>
          <p:cNvPr id="48" name="图片 47"/>
          <p:cNvPicPr>
            <a:picLocks noChangeAspect="1"/>
          </p:cNvPicPr>
          <p:nvPr>
            <p:custDataLst>
              <p:tags r:id="rId38"/>
            </p:custDataLst>
          </p:nvPr>
        </p:nvPicPr>
        <p:blipFill>
          <a:blip r:embed="rId39" cstate="screen"/>
          <a:stretch>
            <a:fillRect/>
          </a:stretch>
        </p:blipFill>
        <p:spPr>
          <a:xfrm>
            <a:off x="6522720" y="4351655"/>
            <a:ext cx="3683635" cy="1099820"/>
          </a:xfrm>
          <a:prstGeom prst="rect">
            <a:avLst/>
          </a:prstGeom>
        </p:spPr>
      </p:pic>
      <p:pic>
        <p:nvPicPr>
          <p:cNvPr id="9" name="图片 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712470" y="4431030"/>
            <a:ext cx="1117600" cy="1090930"/>
          </a:xfrm>
          <a:prstGeom prst="rect">
            <a:avLst/>
          </a:prstGeom>
        </p:spPr>
      </p:pic>
      <p:sp>
        <p:nvSpPr>
          <p:cNvPr id="10" name="文本框 26"/>
          <p:cNvSpPr txBox="1"/>
          <p:nvPr/>
        </p:nvSpPr>
        <p:spPr>
          <a:xfrm>
            <a:off x="605790" y="42557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11" name="TextBox 55"/>
          <p:cNvSpPr txBox="1"/>
          <p:nvPr/>
        </p:nvSpPr>
        <p:spPr>
          <a:xfrm>
            <a:off x="643890" y="555847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20" name="图片 19"/>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526530" y="4351655"/>
            <a:ext cx="1125855" cy="1099185"/>
          </a:xfrm>
          <a:prstGeom prst="rect">
            <a:avLst/>
          </a:prstGeom>
        </p:spPr>
      </p:pic>
      <p:sp>
        <p:nvSpPr>
          <p:cNvPr id="40" name="文本框 26"/>
          <p:cNvSpPr txBox="1"/>
          <p:nvPr/>
        </p:nvSpPr>
        <p:spPr>
          <a:xfrm>
            <a:off x="6522720" y="413004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41" name="TextBox 55"/>
          <p:cNvSpPr txBox="1"/>
          <p:nvPr/>
        </p:nvSpPr>
        <p:spPr>
          <a:xfrm>
            <a:off x="6446520" y="546957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6" name="图片 5" descr="OK海迪斯logo"/>
          <p:cNvPicPr>
            <a:picLocks noChangeAspect="1"/>
          </p:cNvPicPr>
          <p:nvPr/>
        </p:nvPicPr>
        <p:blipFill>
          <a:blip r:embed="rId41"/>
          <a:stretch>
            <a:fillRect/>
          </a:stretch>
        </p:blipFill>
        <p:spPr>
          <a:xfrm>
            <a:off x="10748010" y="302895"/>
            <a:ext cx="777240" cy="202565"/>
          </a:xfrm>
          <a:prstGeom prst="rect">
            <a:avLst/>
          </a:prstGeom>
        </p:spPr>
      </p:pic>
    </p:spTree>
    <p:custDataLst>
      <p:tags r:id="rId4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pt视觉系统设备图片页-19"/>
          <p:cNvPicPr>
            <a:picLocks noChangeAspect="1"/>
          </p:cNvPicPr>
          <p:nvPr>
            <p:custDataLst>
              <p:tags r:id="rId1"/>
            </p:custDataLst>
          </p:nvPr>
        </p:nvPicPr>
        <p:blipFill>
          <a:blip r:embed="rId2"/>
          <a:stretch>
            <a:fillRect/>
          </a:stretch>
        </p:blipFill>
        <p:spPr>
          <a:xfrm>
            <a:off x="2540" y="0"/>
            <a:ext cx="12186285" cy="6858000"/>
          </a:xfrm>
          <a:prstGeom prst="rect">
            <a:avLst/>
          </a:prstGeom>
        </p:spPr>
      </p:pic>
      <p:sp>
        <p:nvSpPr>
          <p:cNvPr id="2" name="矩形 1"/>
          <p:cNvSpPr>
            <a:spLocks noChangeAspect="1"/>
          </p:cNvSpPr>
          <p:nvPr>
            <p:custDataLst>
              <p:tags r:id="rId3"/>
            </p:custDataLst>
          </p:nvPr>
        </p:nvSpPr>
        <p:spPr>
          <a:xfrm>
            <a:off x="0" y="0"/>
            <a:ext cx="12192000" cy="6832880"/>
          </a:xfrm>
          <a:prstGeom prst="rect">
            <a:avLst/>
          </a:prstGeom>
          <a:blipFill dpi="0" rotWithShape="1">
            <a:blip r:embed="rId4"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prstClr val="black"/>
              </a:solidFill>
            </a:endParaRPr>
          </a:p>
        </p:txBody>
      </p:sp>
      <p:sp>
        <p:nvSpPr>
          <p:cNvPr id="5" name="矩形 4"/>
          <p:cNvSpPr/>
          <p:nvPr>
            <p:custDataLst>
              <p:tags r:id="rId5"/>
            </p:custDataLst>
          </p:nvPr>
        </p:nvSpPr>
        <p:spPr>
          <a:xfrm>
            <a:off x="0" y="0"/>
            <a:ext cx="12188825"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custDataLst>
              <p:tags r:id="rId6"/>
            </p:custDataLst>
          </p:nvPr>
        </p:nvSpPr>
        <p:spPr>
          <a:xfrm>
            <a:off x="508000" y="0"/>
            <a:ext cx="4953000" cy="6858000"/>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7" name="文本框 6"/>
          <p:cNvSpPr txBox="1"/>
          <p:nvPr>
            <p:custDataLst>
              <p:tags r:id="rId7"/>
            </p:custDataLst>
          </p:nvPr>
        </p:nvSpPr>
        <p:spPr>
          <a:xfrm>
            <a:off x="843280" y="600075"/>
            <a:ext cx="2936240" cy="645160"/>
          </a:xfrm>
          <a:prstGeom prst="rect">
            <a:avLst/>
          </a:prstGeom>
          <a:noFill/>
        </p:spPr>
        <p:txBody>
          <a:bodyPr wrap="square" rtlCol="0">
            <a:noAutofit/>
          </a:bodyPr>
          <a:lstStyle/>
          <a:p>
            <a:r>
              <a:rPr lang="et-EE" altLang="zh-CN" sz="3200" b="1" smtClean="0">
                <a:solidFill>
                  <a:prstClr val="white"/>
                </a:solidFill>
                <a:latin typeface="微软雅黑" panose="020B0503020204020204" charset="-122"/>
                <a:ea typeface="微软雅黑" panose="020B0503020204020204" charset="-122"/>
              </a:rPr>
              <a:t>New Energy</a:t>
            </a:r>
            <a:endParaRPr lang="et-EE" altLang="zh-CN" sz="3200" b="1" dirty="0" smtClean="0">
              <a:solidFill>
                <a:prstClr val="white"/>
              </a:solidFill>
              <a:latin typeface="微软雅黑" panose="020B0503020204020204" charset="-122"/>
              <a:ea typeface="微软雅黑" panose="020B0503020204020204" charset="-122"/>
            </a:endParaRPr>
          </a:p>
        </p:txBody>
      </p:sp>
      <p:sp>
        <p:nvSpPr>
          <p:cNvPr id="8" name="文本框 7"/>
          <p:cNvSpPr txBox="1"/>
          <p:nvPr>
            <p:custDataLst>
              <p:tags r:id="rId8"/>
            </p:custDataLst>
          </p:nvPr>
        </p:nvSpPr>
        <p:spPr>
          <a:xfrm>
            <a:off x="862329" y="1203841"/>
            <a:ext cx="2840355" cy="369332"/>
          </a:xfrm>
          <a:prstGeom prst="rect">
            <a:avLst/>
          </a:prstGeom>
          <a:noFill/>
        </p:spPr>
        <p:txBody>
          <a:bodyPr wrap="square" rtlCol="0">
            <a:normAutofit/>
          </a:bodyPr>
          <a:lstStyle/>
          <a:p>
            <a:r>
              <a:rPr lang="zh-CN" altLang="en-US" cap="all" dirty="0">
                <a:solidFill>
                  <a:schemeClr val="bg1"/>
                </a:solidFill>
                <a:latin typeface="Calibri" panose="020F0502020204030204" charset="0"/>
                <a:ea typeface="微软雅黑" panose="020B0503020204020204" charset="-122"/>
                <a:cs typeface="Calibri" panose="020F0502020204030204" charset="0"/>
              </a:rPr>
              <a:t>New energy industry</a:t>
            </a:r>
            <a:endParaRPr lang="zh-CN" altLang="en-US" cap="all" dirty="0">
              <a:solidFill>
                <a:schemeClr val="bg1"/>
              </a:solidFill>
              <a:latin typeface="Calibri" panose="020F0502020204030204" charset="0"/>
              <a:ea typeface="微软雅黑" panose="020B0503020204020204" charset="-122"/>
              <a:cs typeface="Calibri" panose="020F0502020204030204" charset="0"/>
            </a:endParaRPr>
          </a:p>
        </p:txBody>
      </p:sp>
      <p:sp>
        <p:nvSpPr>
          <p:cNvPr id="23" name="文本框 22"/>
          <p:cNvSpPr txBox="1"/>
          <p:nvPr>
            <p:custDataLst>
              <p:tags r:id="rId9"/>
            </p:custDataLst>
          </p:nvPr>
        </p:nvSpPr>
        <p:spPr>
          <a:xfrm>
            <a:off x="862259" y="1858378"/>
            <a:ext cx="2166183" cy="399969"/>
          </a:xfrm>
          <a:prstGeom prst="rect">
            <a:avLst/>
          </a:prstGeom>
          <a:noFill/>
        </p:spPr>
        <p:txBody>
          <a:bodyPr wrap="square" rtlCol="0">
            <a:normAutofit/>
          </a:bodyPr>
          <a:lstStyle/>
          <a:p>
            <a:r>
              <a:rPr lang="et-EE" altLang="zh-CN" sz="2000" b="1" smtClean="0">
                <a:solidFill>
                  <a:prstClr val="white"/>
                </a:solidFill>
                <a:latin typeface="微软雅黑" panose="020B0503020204020204" charset="-122"/>
                <a:ea typeface="微软雅黑" panose="020B0503020204020204" charset="-122"/>
              </a:rPr>
              <a:t>Photovoltaics</a:t>
            </a:r>
            <a:endParaRPr lang="zh-CN" altLang="en-US" sz="2000" b="1" dirty="0" smtClean="0">
              <a:solidFill>
                <a:prstClr val="white"/>
              </a:solidFill>
              <a:latin typeface="微软雅黑" panose="020B0503020204020204" charset="-122"/>
              <a:ea typeface="微软雅黑" panose="020B0503020204020204" charset="-122"/>
            </a:endParaRPr>
          </a:p>
        </p:txBody>
      </p:sp>
      <p:cxnSp>
        <p:nvCxnSpPr>
          <p:cNvPr id="25" name="直接连接符 24"/>
          <p:cNvCxnSpPr/>
          <p:nvPr>
            <p:custDataLst>
              <p:tags r:id="rId10"/>
            </p:custDataLst>
          </p:nvPr>
        </p:nvCxnSpPr>
        <p:spPr>
          <a:xfrm>
            <a:off x="996315" y="2370184"/>
            <a:ext cx="197104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custDataLst>
              <p:tags r:id="rId11"/>
            </p:custDataLst>
          </p:nvPr>
        </p:nvSpPr>
        <p:spPr>
          <a:xfrm>
            <a:off x="862259" y="2512428"/>
            <a:ext cx="2166183" cy="399969"/>
          </a:xfrm>
          <a:prstGeom prst="rect">
            <a:avLst/>
          </a:prstGeom>
          <a:noFill/>
        </p:spPr>
        <p:txBody>
          <a:bodyPr wrap="square" rtlCol="0">
            <a:normAutofit/>
          </a:bodyPr>
          <a:lstStyle/>
          <a:p>
            <a:r>
              <a:rPr lang="et-EE" altLang="zh-CN" sz="2000" b="1" smtClean="0">
                <a:solidFill>
                  <a:prstClr val="white"/>
                </a:solidFill>
                <a:latin typeface="微软雅黑" panose="020B0503020204020204" charset="-122"/>
                <a:ea typeface="微软雅黑" panose="020B0503020204020204" charset="-122"/>
              </a:rPr>
              <a:t>Lithium</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58" name="文本框 57"/>
          <p:cNvSpPr txBox="1"/>
          <p:nvPr>
            <p:custDataLst>
              <p:tags r:id="rId12"/>
            </p:custDataLst>
          </p:nvPr>
        </p:nvSpPr>
        <p:spPr>
          <a:xfrm>
            <a:off x="929005" y="3790950"/>
            <a:ext cx="4133215" cy="1534160"/>
          </a:xfrm>
          <a:prstGeom prst="rect">
            <a:avLst/>
          </a:prstGeom>
          <a:noFill/>
        </p:spPr>
        <p:txBody>
          <a:bodyPr wrap="square" rtlCol="0">
            <a:normAutofit/>
          </a:bodyPr>
          <a:lstStyle/>
          <a:p>
            <a:pPr>
              <a:lnSpc>
                <a:spcPct val="150000"/>
              </a:lnSpc>
            </a:pPr>
            <a:r>
              <a:rPr lang="zh-CN" altLang="en-US" sz="85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altLang="en-US" sz="850" smtClean="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altLang="zh-CN" sz="850" smtClean="0">
                <a:solidFill>
                  <a:schemeClr val="bg1"/>
                </a:solidFill>
                <a:latin typeface="微软雅黑 Light" panose="020B0502040204020203" charset="-122"/>
                <a:ea typeface="微软雅黑 Light" panose="020B0502040204020203" charset="-122"/>
                <a:cs typeface="微软雅黑 Light" panose="020B0502040204020203" charset="-122"/>
              </a:rPr>
              <a:t>Combined with the new energy industry for many years of vision system development experience, for special materials, equipment, production speed, production of very low error tolerance rate of production needs can be realized quickly replicate the experience, shorten the project landing cycle; for visual inspection applications with high demand for incoming material positioning, dimensional measurement, welded appearance inspection and other technology is more mature, and can be quickly landed on the application.</a:t>
            </a:r>
            <a:endParaRPr sz="850" dirty="0">
              <a:solidFill>
                <a:prstClr val="white"/>
              </a:solidFill>
              <a:ea typeface="+mj-ea"/>
              <a:cs typeface="微软雅黑 Light" panose="020B0502040204020203" charset="-122"/>
            </a:endParaRPr>
          </a:p>
        </p:txBody>
      </p:sp>
      <p:cxnSp>
        <p:nvCxnSpPr>
          <p:cNvPr id="16" name="直接连接符 15"/>
          <p:cNvCxnSpPr/>
          <p:nvPr>
            <p:custDataLst>
              <p:tags r:id="rId13"/>
            </p:custDataLst>
          </p:nvPr>
        </p:nvCxnSpPr>
        <p:spPr>
          <a:xfrm>
            <a:off x="996315" y="3063985"/>
            <a:ext cx="197104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28"/>
          <p:cNvSpPr txBox="1"/>
          <p:nvPr>
            <p:custDataLst>
              <p:tags r:id="rId14"/>
            </p:custDataLst>
          </p:nvPr>
        </p:nvSpPr>
        <p:spPr>
          <a:xfrm>
            <a:off x="862259" y="3151494"/>
            <a:ext cx="2166183" cy="399969"/>
          </a:xfrm>
          <a:prstGeom prst="rect">
            <a:avLst/>
          </a:prstGeom>
          <a:noFill/>
        </p:spPr>
        <p:txBody>
          <a:bodyPr wrap="square" rtlCol="0">
            <a:normAutofit/>
          </a:bodyPr>
          <a:lstStyle/>
          <a:p>
            <a:r>
              <a:rPr lang="et-EE" altLang="zh-CN" sz="2000" b="1" smtClean="0">
                <a:solidFill>
                  <a:prstClr val="white"/>
                </a:solidFill>
                <a:latin typeface="微软雅黑" panose="020B0503020204020204" charset="-122"/>
                <a:ea typeface="微软雅黑" panose="020B0503020204020204" charset="-122"/>
              </a:rPr>
              <a:t>Wind power</a:t>
            </a:r>
            <a:endParaRPr lang="zh-CN" altLang="en-US" sz="2000" b="1" dirty="0">
              <a:solidFill>
                <a:prstClr val="white"/>
              </a:solidFill>
              <a:latin typeface="微软雅黑" panose="020B0503020204020204" charset="-122"/>
              <a:ea typeface="微软雅黑" panose="020B0503020204020204" charset="-122"/>
            </a:endParaRPr>
          </a:p>
        </p:txBody>
      </p:sp>
      <p:sp>
        <p:nvSpPr>
          <p:cNvPr id="9" name="文本框 8"/>
          <p:cNvSpPr txBox="1"/>
          <p:nvPr userDrawn="1">
            <p:custDataLst>
              <p:tags r:id="rId15"/>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11" name="灯片编号占位符 1"/>
          <p:cNvSpPr>
            <a:spLocks noGrp="1"/>
          </p:cNvSpPr>
          <p:nvPr>
            <p:custDataLst>
              <p:tags r:id="rId16"/>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Tree>
    <p:custDataLst>
      <p:tags r:id="rId17"/>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pic>
        <p:nvPicPr>
          <p:cNvPr id="49" name="图片 48"/>
          <p:cNvPicPr>
            <a:picLocks noChangeAspect="1"/>
          </p:cNvPicPr>
          <p:nvPr/>
        </p:nvPicPr>
        <p:blipFill>
          <a:blip r:embed="rId1"/>
          <a:stretch>
            <a:fillRect/>
          </a:stretch>
        </p:blipFill>
        <p:spPr>
          <a:xfrm>
            <a:off x="5880735" y="1170940"/>
            <a:ext cx="3011805" cy="2984500"/>
          </a:xfrm>
          <a:prstGeom prst="rect">
            <a:avLst/>
          </a:prstGeom>
        </p:spPr>
      </p:pic>
      <p:sp>
        <p:nvSpPr>
          <p:cNvPr id="162" name="文本框 161"/>
          <p:cNvSpPr txBox="1"/>
          <p:nvPr userDrawn="1">
            <p:custDataLst>
              <p:tags r:id="rId2"/>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3"/>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94" name="文本框 93"/>
          <p:cNvSpPr txBox="1"/>
          <p:nvPr>
            <p:custDataLst>
              <p:tags r:id="rId4"/>
            </p:custDataLst>
          </p:nvPr>
        </p:nvSpPr>
        <p:spPr>
          <a:xfrm>
            <a:off x="713105" y="1076960"/>
            <a:ext cx="5083810" cy="398780"/>
          </a:xfrm>
          <a:prstGeom prst="rect">
            <a:avLst/>
          </a:prstGeom>
          <a:noFill/>
        </p:spPr>
        <p:txBody>
          <a:bodyPr wrap="square" rtlCol="0"/>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Photovoltaic-Metal Plate Inspection Machine</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5"/>
            </p:custDataLst>
          </p:nvPr>
        </p:nvSpPr>
        <p:spPr>
          <a:xfrm>
            <a:off x="2848610" y="3191510"/>
            <a:ext cx="2832735" cy="285750"/>
          </a:xfrm>
          <a:prstGeom prst="rect">
            <a:avLst/>
          </a:prstGeom>
          <a:noFill/>
          <a:ln>
            <a:noFill/>
          </a:ln>
        </p:spPr>
        <p:txBody>
          <a:bodyPr wrap="square" lIns="91440" tIns="45720" rIns="91440" bIns="45720" anchor="t" anchorCtr="0">
            <a:normAutofit/>
          </a:bodyPr>
          <a:lstStyle/>
          <a:p>
            <a:pPr>
              <a:lnSpc>
                <a:spcPct val="16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Unattended High detection accuracy Fast detection speed</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97" name="图形 31"/>
          <p:cNvSpPr/>
          <p:nvPr>
            <p:custDataLst>
              <p:tags r:id="rId6"/>
            </p:custDataLst>
          </p:nvPr>
        </p:nvSpPr>
        <p:spPr>
          <a:xfrm rot="10800000">
            <a:off x="499745" y="11195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文本框 3"/>
          <p:cNvSpPr txBox="1"/>
          <p:nvPr>
            <p:custDataLst>
              <p:tags r:id="rId7"/>
            </p:custDataLst>
          </p:nvPr>
        </p:nvSpPr>
        <p:spPr>
          <a:xfrm>
            <a:off x="2828925" y="1985645"/>
            <a:ext cx="2967990" cy="1087755"/>
          </a:xfrm>
          <a:prstGeom prst="rect">
            <a:avLst/>
          </a:prstGeom>
          <a:noFill/>
        </p:spPr>
        <p:txBody>
          <a:bodyPr wrap="square" rtlCol="0">
            <a:noAutofit/>
          </a:bodyPr>
          <a:lstStyle/>
          <a:p>
            <a:pPr>
              <a:lnSpc>
                <a:spcPct val="10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This equipment is designed for card products inspection equipment, cards in the production process may appear printing defects, size overruns, punching position offset and other issues. These situations cause manual detection is difficult, heavy task, it is difficult to achieve the effect of comprehensive detection, so the use of computer vision technology to replace the current manual detection method is to realize the inevitable trend of high-quality intellectual manufacturing.</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5" name="文本框 4"/>
          <p:cNvSpPr txBox="1"/>
          <p:nvPr>
            <p:custDataLst>
              <p:tags r:id="rId8"/>
            </p:custDataLst>
          </p:nvPr>
        </p:nvSpPr>
        <p:spPr>
          <a:xfrm>
            <a:off x="2867025" y="3726180"/>
            <a:ext cx="260921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1. Detection speed, high precision, to solve the problem of personnel fatigue</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2. Silo automatic feeding, low production cost</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3" name="ïṡḷïḑé"/>
          <p:cNvSpPr/>
          <p:nvPr>
            <p:custDataLst>
              <p:tags r:id="rId9"/>
            </p:custDataLst>
          </p:nvPr>
        </p:nvSpPr>
        <p:spPr>
          <a:xfrm flipH="1">
            <a:off x="2896870" y="1751965"/>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14" name="ïṡḷïḑé"/>
          <p:cNvSpPr/>
          <p:nvPr>
            <p:custDataLst>
              <p:tags r:id="rId10"/>
            </p:custDataLst>
          </p:nvPr>
        </p:nvSpPr>
        <p:spPr>
          <a:xfrm flipH="1">
            <a:off x="2896870" y="3027680"/>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15" name="ïṡḷïḑé"/>
          <p:cNvSpPr/>
          <p:nvPr>
            <p:custDataLst>
              <p:tags r:id="rId11"/>
            </p:custDataLst>
          </p:nvPr>
        </p:nvSpPr>
        <p:spPr>
          <a:xfrm flipH="1">
            <a:off x="2896870" y="3525520"/>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pic>
        <p:nvPicPr>
          <p:cNvPr id="40" name="图片 39"/>
          <p:cNvPicPr>
            <a:picLocks noChangeAspect="1"/>
          </p:cNvPicPr>
          <p:nvPr>
            <p:custDataLst>
              <p:tags r:id="rId12"/>
            </p:custDataLst>
          </p:nvPr>
        </p:nvPicPr>
        <p:blipFill>
          <a:blip r:embed="rId13" cstate="screen"/>
          <a:stretch>
            <a:fillRect/>
          </a:stretch>
        </p:blipFill>
        <p:spPr>
          <a:xfrm>
            <a:off x="842010" y="4497070"/>
            <a:ext cx="3507740" cy="1047115"/>
          </a:xfrm>
          <a:prstGeom prst="rect">
            <a:avLst/>
          </a:prstGeom>
        </p:spPr>
      </p:pic>
      <p:grpSp>
        <p:nvGrpSpPr>
          <p:cNvPr id="41" name="组合 40"/>
          <p:cNvGrpSpPr/>
          <p:nvPr/>
        </p:nvGrpSpPr>
        <p:grpSpPr>
          <a:xfrm rot="0">
            <a:off x="842010" y="5791835"/>
            <a:ext cx="2596515" cy="857250"/>
            <a:chOff x="5579" y="6625"/>
            <a:chExt cx="6837" cy="2806"/>
          </a:xfrm>
        </p:grpSpPr>
        <p:pic>
          <p:nvPicPr>
            <p:cNvPr id="42" name="图片 41" descr="veer-132784560"/>
            <p:cNvPicPr>
              <a:picLocks noChangeAspect="1"/>
            </p:cNvPicPr>
            <p:nvPr>
              <p:custDataLst>
                <p:tags r:id="rId14"/>
              </p:custDataLst>
            </p:nvPr>
          </p:nvPicPr>
          <p:blipFill>
            <a:blip r:embed="rId15" cstate="screen"/>
            <a:stretch>
              <a:fillRect/>
            </a:stretch>
          </p:blipFill>
          <p:spPr>
            <a:xfrm>
              <a:off x="5579" y="6625"/>
              <a:ext cx="2796" cy="2796"/>
            </a:xfrm>
            <a:prstGeom prst="rect">
              <a:avLst/>
            </a:prstGeom>
          </p:spPr>
        </p:pic>
        <p:pic>
          <p:nvPicPr>
            <p:cNvPr id="43" name="图片 42" descr="R-C"/>
            <p:cNvPicPr>
              <a:picLocks noChangeAspect="1"/>
            </p:cNvPicPr>
            <p:nvPr>
              <p:custDataLst>
                <p:tags r:id="rId16"/>
              </p:custDataLst>
            </p:nvPr>
          </p:nvPicPr>
          <p:blipFill>
            <a:blip r:embed="rId17" cstate="screen"/>
            <a:stretch>
              <a:fillRect/>
            </a:stretch>
          </p:blipFill>
          <p:spPr>
            <a:xfrm>
              <a:off x="8356" y="6625"/>
              <a:ext cx="4060" cy="2806"/>
            </a:xfrm>
            <a:prstGeom prst="rect">
              <a:avLst/>
            </a:prstGeom>
          </p:spPr>
        </p:pic>
      </p:grpSp>
      <p:pic>
        <p:nvPicPr>
          <p:cNvPr id="1026" name="Picture 2" descr="F:\设备渲染图\设备新\金属板检测机\金属板检测.89 拷贝.png"/>
          <p:cNvPicPr>
            <a:picLocks noChangeAspect="1" noChangeArrowheads="1"/>
          </p:cNvPicPr>
          <p:nvPr>
            <p:custDataLst>
              <p:tags r:id="rId18"/>
            </p:custDataLst>
          </p:nvPr>
        </p:nvPicPr>
        <p:blipFill rotWithShape="1">
          <a:blip r:embed="rId19" cstate="screen"/>
          <a:srcRect/>
          <a:stretch>
            <a:fillRect/>
          </a:stretch>
        </p:blipFill>
        <p:spPr bwMode="auto">
          <a:xfrm>
            <a:off x="450215" y="1327785"/>
            <a:ext cx="2199005" cy="2885440"/>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15"/>
          <p:cNvSpPr txBox="1"/>
          <p:nvPr>
            <p:custDataLst>
              <p:tags r:id="rId20"/>
            </p:custDataLst>
          </p:nvPr>
        </p:nvSpPr>
        <p:spPr>
          <a:xfrm>
            <a:off x="6820535" y="946150"/>
            <a:ext cx="5534025" cy="398780"/>
          </a:xfrm>
          <a:prstGeom prst="rect">
            <a:avLst/>
          </a:prstGeom>
          <a:noFill/>
        </p:spPr>
        <p:txBody>
          <a:bodyPr wrap="square" rtlCol="0">
            <a:noAutofit/>
          </a:bodyPr>
          <a:lstStyle/>
          <a:p>
            <a:r>
              <a:rPr lang="et-EE"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Photovoltaic-Photovoltaic Wafer Measuring Equipment</a:t>
            </a:r>
            <a:endParaRPr lang="et-EE"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custDataLst>
              <p:tags r:id="rId21"/>
            </p:custDataLst>
          </p:nvPr>
        </p:nvSpPr>
        <p:spPr>
          <a:xfrm>
            <a:off x="8610600" y="3171190"/>
            <a:ext cx="3333115" cy="285750"/>
          </a:xfrm>
          <a:prstGeom prst="rect">
            <a:avLst/>
          </a:prstGeom>
          <a:noFill/>
          <a:ln>
            <a:noFill/>
          </a:ln>
        </p:spPr>
        <p:txBody>
          <a:bodyPr wrap="square" lIns="91440" tIns="45720" rIns="91440" bIns="45720" anchor="t" anchorCtr="0"/>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Fast detection speed High detection accuracy Simple and easy-to-operate changeover</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8" name="图形 31"/>
          <p:cNvSpPr/>
          <p:nvPr>
            <p:custDataLst>
              <p:tags r:id="rId22"/>
            </p:custDataLst>
          </p:nvPr>
        </p:nvSpPr>
        <p:spPr>
          <a:xfrm rot="10800000">
            <a:off x="6712585" y="99568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4" name="文本框 23"/>
          <p:cNvSpPr txBox="1"/>
          <p:nvPr>
            <p:custDataLst>
              <p:tags r:id="rId23"/>
            </p:custDataLst>
          </p:nvPr>
        </p:nvSpPr>
        <p:spPr>
          <a:xfrm>
            <a:off x="8609965" y="1614170"/>
            <a:ext cx="3334385" cy="1253490"/>
          </a:xfrm>
          <a:prstGeom prst="rect">
            <a:avLst/>
          </a:prstGeom>
          <a:noFill/>
        </p:spPr>
        <p:txBody>
          <a:bodyPr wrap="square" rtlCol="0">
            <a:noAutofit/>
          </a:bodyPr>
          <a:lstStyle/>
          <a:p>
            <a:pPr>
              <a:lnSpc>
                <a:spcPct val="12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This equipment through the production of a large number of visual control specimens, can realize the thickness of the wafer, line marks, hidden cracks, holes, dirt, chipping, size and other items of the simultaneous detection of the detection of fast detection speed, high precision, indicators far more than similar equipment; the use of their own development of the AOI inspection platform to greatly enhance the detection rate of defects, and at the same time the platform is open to the customer free of charge to use, you can choose to increase the new wafer inspection control specimens, compatible with the upgrading of the new product inspection. Compatible with new product testing upgrade.</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6" name="文本框 25"/>
          <p:cNvSpPr txBox="1"/>
          <p:nvPr>
            <p:custDataLst>
              <p:tags r:id="rId24"/>
            </p:custDataLst>
          </p:nvPr>
        </p:nvSpPr>
        <p:spPr>
          <a:xfrm>
            <a:off x="8610600" y="3783330"/>
            <a:ext cx="3075305" cy="631190"/>
          </a:xfrm>
          <a:prstGeom prst="rect">
            <a:avLst/>
          </a:prstGeom>
          <a:noFill/>
        </p:spPr>
        <p:txBody>
          <a:bodyPr wrap="square" rtlCol="0">
            <a:normAutofit/>
          </a:bodyPr>
          <a:lstStyle/>
          <a:p>
            <a:pPr indent="0">
              <a:lnSpc>
                <a:spcPct val="12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 Multi-threaded processing, fast detection speed, single product size detection within 1S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0">
              <a:lnSpc>
                <a:spcPct val="12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2. High precision, resolution up to 0.02mm</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7" name="ïṡḷïḑé"/>
          <p:cNvSpPr/>
          <p:nvPr>
            <p:custDataLst>
              <p:tags r:id="rId25"/>
            </p:custDataLst>
          </p:nvPr>
        </p:nvSpPr>
        <p:spPr>
          <a:xfrm flipH="1">
            <a:off x="8693785" y="1376680"/>
            <a:ext cx="122936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660" b="1" smtClean="0">
                <a:solidFill>
                  <a:srgbClr val="FFFFFF"/>
                </a:solidFill>
              </a:rPr>
              <a:t>Product Description</a:t>
            </a:r>
            <a:endParaRPr kumimoji="1" lang="et-EE" altLang="zh-CN" sz="660" b="1" dirty="0" smtClean="0">
              <a:solidFill>
                <a:srgbClr val="FFFFFF"/>
              </a:solidFill>
            </a:endParaRPr>
          </a:p>
        </p:txBody>
      </p:sp>
      <p:sp>
        <p:nvSpPr>
          <p:cNvPr id="28" name="ïṡḷïḑé"/>
          <p:cNvSpPr/>
          <p:nvPr>
            <p:custDataLst>
              <p:tags r:id="rId26"/>
            </p:custDataLst>
          </p:nvPr>
        </p:nvSpPr>
        <p:spPr>
          <a:xfrm flipH="1">
            <a:off x="8693785" y="2983865"/>
            <a:ext cx="122936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33" name="ïṡḷïḑé"/>
          <p:cNvSpPr/>
          <p:nvPr>
            <p:custDataLst>
              <p:tags r:id="rId27"/>
            </p:custDataLst>
          </p:nvPr>
        </p:nvSpPr>
        <p:spPr>
          <a:xfrm flipH="1">
            <a:off x="8693785" y="3549650"/>
            <a:ext cx="122936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660" b="1" smtClean="0">
                <a:solidFill>
                  <a:srgbClr val="FFFFFF"/>
                </a:solidFill>
              </a:rPr>
              <a:t>Product Advantage</a:t>
            </a:r>
            <a:endParaRPr kumimoji="1" lang="et-EE" altLang="zh-CN" sz="660" b="1" dirty="0" smtClean="0">
              <a:solidFill>
                <a:srgbClr val="FFFFFF"/>
              </a:solidFill>
            </a:endParaRPr>
          </a:p>
        </p:txBody>
      </p:sp>
      <p:grpSp>
        <p:nvGrpSpPr>
          <p:cNvPr id="48" name="组合 47"/>
          <p:cNvGrpSpPr/>
          <p:nvPr/>
        </p:nvGrpSpPr>
        <p:grpSpPr>
          <a:xfrm rot="0">
            <a:off x="6492875" y="5795010"/>
            <a:ext cx="3307715" cy="766445"/>
            <a:chOff x="8597" y="8302"/>
            <a:chExt cx="8718" cy="1963"/>
          </a:xfrm>
        </p:grpSpPr>
        <p:pic>
          <p:nvPicPr>
            <p:cNvPr id="52" name="图片 51" descr="v2-d15f694bbb55c7f728f1db7c522ce001_1440w"/>
            <p:cNvPicPr>
              <a:picLocks noChangeAspect="1"/>
            </p:cNvPicPr>
            <p:nvPr>
              <p:custDataLst>
                <p:tags r:id="rId28"/>
              </p:custDataLst>
            </p:nvPr>
          </p:nvPicPr>
          <p:blipFill>
            <a:blip r:embed="rId29" cstate="screen"/>
            <a:stretch>
              <a:fillRect/>
            </a:stretch>
          </p:blipFill>
          <p:spPr>
            <a:xfrm>
              <a:off x="8597" y="8302"/>
              <a:ext cx="2952" cy="1963"/>
            </a:xfrm>
            <a:prstGeom prst="rect">
              <a:avLst/>
            </a:prstGeom>
          </p:spPr>
        </p:pic>
        <p:pic>
          <p:nvPicPr>
            <p:cNvPr id="53" name="图片 52" descr="R-C (9)"/>
            <p:cNvPicPr>
              <a:picLocks noChangeAspect="1"/>
            </p:cNvPicPr>
            <p:nvPr>
              <p:custDataLst>
                <p:tags r:id="rId30"/>
              </p:custDataLst>
            </p:nvPr>
          </p:nvPicPr>
          <p:blipFill>
            <a:blip r:embed="rId31" cstate="screen"/>
            <a:stretch>
              <a:fillRect/>
            </a:stretch>
          </p:blipFill>
          <p:spPr>
            <a:xfrm>
              <a:off x="11516" y="8303"/>
              <a:ext cx="2314" cy="1890"/>
            </a:xfrm>
            <a:prstGeom prst="rect">
              <a:avLst/>
            </a:prstGeom>
          </p:spPr>
        </p:pic>
        <p:pic>
          <p:nvPicPr>
            <p:cNvPr id="54" name="图片 53" descr="R-C (10)"/>
            <p:cNvPicPr>
              <a:picLocks noChangeAspect="1"/>
            </p:cNvPicPr>
            <p:nvPr>
              <p:custDataLst>
                <p:tags r:id="rId32"/>
              </p:custDataLst>
            </p:nvPr>
          </p:nvPicPr>
          <p:blipFill>
            <a:blip r:embed="rId33" cstate="screen"/>
            <a:srcRect/>
            <a:stretch>
              <a:fillRect/>
            </a:stretch>
          </p:blipFill>
          <p:spPr>
            <a:xfrm>
              <a:off x="13777" y="8303"/>
              <a:ext cx="3538" cy="1890"/>
            </a:xfrm>
            <a:prstGeom prst="rect">
              <a:avLst/>
            </a:prstGeom>
          </p:spPr>
        </p:pic>
      </p:grpSp>
      <p:pic>
        <p:nvPicPr>
          <p:cNvPr id="56" name="图片 55"/>
          <p:cNvPicPr>
            <a:picLocks noChangeAspect="1"/>
          </p:cNvPicPr>
          <p:nvPr>
            <p:custDataLst>
              <p:tags r:id="rId34"/>
            </p:custDataLst>
          </p:nvPr>
        </p:nvPicPr>
        <p:blipFill>
          <a:blip r:embed="rId35" cstate="screen"/>
          <a:stretch>
            <a:fillRect/>
          </a:stretch>
        </p:blipFill>
        <p:spPr>
          <a:xfrm>
            <a:off x="6492875" y="4460875"/>
            <a:ext cx="3603625" cy="1071245"/>
          </a:xfrm>
          <a:prstGeom prst="rect">
            <a:avLst/>
          </a:prstGeom>
        </p:spPr>
      </p:pic>
      <p:sp>
        <p:nvSpPr>
          <p:cNvPr id="3" name="矩形 2"/>
          <p:cNvSpPr/>
          <p:nvPr>
            <p:custDataLst>
              <p:tags r:id="rId36"/>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9" name="文本框 18"/>
          <p:cNvSpPr txBox="1"/>
          <p:nvPr>
            <p:custDataLst>
              <p:tags r:id="rId37"/>
            </p:custDataLst>
          </p:nvPr>
        </p:nvSpPr>
        <p:spPr>
          <a:xfrm>
            <a:off x="499745" y="377825"/>
            <a:ext cx="2399665" cy="499110"/>
          </a:xfrm>
          <a:prstGeom prst="rect">
            <a:avLst/>
          </a:prstGeom>
          <a:noFill/>
        </p:spPr>
        <p:txBody>
          <a:bodyPr wrap="square" rtlCol="0"/>
          <a:p>
            <a:pPr algn="dist"/>
            <a:r>
              <a:rPr lang="et-EE" altLang="zh-CN" sz="2600" b="1" smtClean="0">
                <a:solidFill>
                  <a:srgbClr val="064398"/>
                </a:solidFill>
                <a:latin typeface="微软雅黑" panose="020B0503020204020204" charset="-122"/>
                <a:ea typeface="微软雅黑" panose="020B0503020204020204" charset="-122"/>
                <a:sym typeface="+mn-ea"/>
              </a:rPr>
              <a:t>New Energy</a:t>
            </a:r>
            <a:endParaRPr lang="et-EE" altLang="zh-CN" sz="2600" b="1" smtClean="0">
              <a:solidFill>
                <a:srgbClr val="064398"/>
              </a:solidFill>
              <a:latin typeface="微软雅黑" panose="020B0503020204020204" charset="-122"/>
              <a:ea typeface="微软雅黑" panose="020B0503020204020204" charset="-122"/>
              <a:sym typeface="+mn-ea"/>
            </a:endParaRPr>
          </a:p>
        </p:txBody>
      </p:sp>
      <p:sp>
        <p:nvSpPr>
          <p:cNvPr id="21" name="矩形 20"/>
          <p:cNvSpPr/>
          <p:nvPr>
            <p:custDataLst>
              <p:tags r:id="rId38"/>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842010" y="4497070"/>
            <a:ext cx="1073785" cy="1047750"/>
          </a:xfrm>
          <a:prstGeom prst="rect">
            <a:avLst/>
          </a:prstGeom>
        </p:spPr>
      </p:pic>
      <p:sp>
        <p:nvSpPr>
          <p:cNvPr id="25" name="文本框 26"/>
          <p:cNvSpPr txBox="1"/>
          <p:nvPr/>
        </p:nvSpPr>
        <p:spPr>
          <a:xfrm>
            <a:off x="744220" y="42557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29" name="TextBox 55"/>
          <p:cNvSpPr txBox="1"/>
          <p:nvPr/>
        </p:nvSpPr>
        <p:spPr>
          <a:xfrm>
            <a:off x="789940" y="555847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30" name="图片 29"/>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6492875" y="4458335"/>
            <a:ext cx="1097915" cy="1071245"/>
          </a:xfrm>
          <a:prstGeom prst="rect">
            <a:avLst/>
          </a:prstGeom>
        </p:spPr>
      </p:pic>
      <p:sp>
        <p:nvSpPr>
          <p:cNvPr id="31" name="文本框 26"/>
          <p:cNvSpPr txBox="1"/>
          <p:nvPr/>
        </p:nvSpPr>
        <p:spPr>
          <a:xfrm>
            <a:off x="6427470" y="42557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32" name="TextBox 55"/>
          <p:cNvSpPr txBox="1"/>
          <p:nvPr/>
        </p:nvSpPr>
        <p:spPr>
          <a:xfrm>
            <a:off x="6427470" y="555339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6" name="图片 5" descr="OK海迪斯logo"/>
          <p:cNvPicPr>
            <a:picLocks noChangeAspect="1"/>
          </p:cNvPicPr>
          <p:nvPr/>
        </p:nvPicPr>
        <p:blipFill>
          <a:blip r:embed="rId40"/>
          <a:stretch>
            <a:fillRect/>
          </a:stretch>
        </p:blipFill>
        <p:spPr>
          <a:xfrm>
            <a:off x="10748010" y="302895"/>
            <a:ext cx="777240" cy="202565"/>
          </a:xfrm>
          <a:prstGeom prst="rect">
            <a:avLst/>
          </a:prstGeom>
        </p:spPr>
      </p:pic>
    </p:spTree>
    <p:custDataLst>
      <p:tags r:id="rId4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3" name="矩形 2"/>
          <p:cNvSpPr/>
          <p:nvPr>
            <p:custDataLst>
              <p:tags r:id="rId3"/>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7" name="文本框 6"/>
          <p:cNvSpPr txBox="1"/>
          <p:nvPr>
            <p:custDataLst>
              <p:tags r:id="rId4"/>
            </p:custDataLst>
          </p:nvPr>
        </p:nvSpPr>
        <p:spPr>
          <a:xfrm>
            <a:off x="499745" y="377825"/>
            <a:ext cx="2399665" cy="499110"/>
          </a:xfrm>
          <a:prstGeom prst="rect">
            <a:avLst/>
          </a:prstGeom>
          <a:noFill/>
        </p:spPr>
        <p:txBody>
          <a:bodyPr wrap="square" rtlCol="0"/>
          <a:lstStyle/>
          <a:p>
            <a:pPr algn="dist"/>
            <a:r>
              <a:rPr lang="et-EE" altLang="zh-CN" sz="2600" b="1" smtClean="0">
                <a:solidFill>
                  <a:srgbClr val="064398"/>
                </a:solidFill>
                <a:latin typeface="微软雅黑" panose="020B0503020204020204" charset="-122"/>
                <a:ea typeface="微软雅黑" panose="020B0503020204020204" charset="-122"/>
                <a:sym typeface="+mn-ea"/>
              </a:rPr>
              <a:t>New Energy</a:t>
            </a:r>
            <a:endParaRPr lang="et-EE" altLang="zh-CN" sz="2600" b="1" smtClean="0">
              <a:solidFill>
                <a:srgbClr val="064398"/>
              </a:solidFill>
              <a:latin typeface="微软雅黑" panose="020B0503020204020204" charset="-122"/>
              <a:ea typeface="微软雅黑" panose="020B0503020204020204" charset="-122"/>
              <a:sym typeface="+mn-ea"/>
            </a:endParaRPr>
          </a:p>
        </p:txBody>
      </p:sp>
      <p:sp>
        <p:nvSpPr>
          <p:cNvPr id="17" name="矩形 16"/>
          <p:cNvSpPr/>
          <p:nvPr>
            <p:custDataLst>
              <p:tags r:id="rId5"/>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27" name="文本框 26"/>
          <p:cNvSpPr txBox="1"/>
          <p:nvPr>
            <p:custDataLst>
              <p:tags r:id="rId6"/>
            </p:custDataLst>
          </p:nvPr>
        </p:nvSpPr>
        <p:spPr>
          <a:xfrm>
            <a:off x="817245" y="995680"/>
            <a:ext cx="4876800"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Wind Power-small Metal Parts Inspection Platform</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8" name="文本框 27"/>
          <p:cNvSpPr txBox="1"/>
          <p:nvPr>
            <p:custDataLst>
              <p:tags r:id="rId7"/>
            </p:custDataLst>
          </p:nvPr>
        </p:nvSpPr>
        <p:spPr>
          <a:xfrm>
            <a:off x="2848610" y="2803525"/>
            <a:ext cx="2752090" cy="265430"/>
          </a:xfrm>
          <a:prstGeom prst="rect">
            <a:avLst/>
          </a:prstGeom>
          <a:noFill/>
          <a:ln>
            <a:noFill/>
          </a:ln>
        </p:spPr>
        <p:txBody>
          <a:bodyPr wrap="square" lIns="91440" tIns="45720" rIns="91440" bIns="45720" anchor="t" anchorCtr="0">
            <a:noAutofit/>
          </a:bodyPr>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Fast detection speed High detection accuracy Convenient and quick changeover of production</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33" name="图形 31"/>
          <p:cNvSpPr/>
          <p:nvPr>
            <p:custDataLst>
              <p:tags r:id="rId8"/>
            </p:custDataLst>
          </p:nvPr>
        </p:nvSpPr>
        <p:spPr>
          <a:xfrm rot="10800000">
            <a:off x="624205" y="10306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35" name="文本框 34"/>
          <p:cNvSpPr txBox="1"/>
          <p:nvPr>
            <p:custDataLst>
              <p:tags r:id="rId9"/>
            </p:custDataLst>
          </p:nvPr>
        </p:nvSpPr>
        <p:spPr>
          <a:xfrm>
            <a:off x="2828925" y="1687830"/>
            <a:ext cx="2759075" cy="671830"/>
          </a:xfrm>
          <a:prstGeom prst="rect">
            <a:avLst/>
          </a:prstGeom>
          <a:noFill/>
        </p:spPr>
        <p:txBody>
          <a:bodyPr wrap="square" rtlCol="0">
            <a:noAutofit/>
          </a:bodyPr>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It is mainly used for detecting small and medium-sized parts such as discs, gear rings, gears, oil bearings, piston pins, ball bearings, etc. It can detect the chipping of the upper and lower end surfaces of the workpieces, end face injuries, misalignment, cracks and other appearance defects.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36" name="文本框 35"/>
          <p:cNvSpPr txBox="1"/>
          <p:nvPr>
            <p:custDataLst>
              <p:tags r:id="rId10"/>
            </p:custDataLst>
          </p:nvPr>
        </p:nvSpPr>
        <p:spPr>
          <a:xfrm>
            <a:off x="2867025" y="3456940"/>
            <a:ext cx="260921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1. Product vibration plate loading, UPH up to 6000/H</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a:p>
            <a:pPr indent="0">
              <a:lnSpc>
                <a:spcPct val="140000"/>
              </a:lnSpc>
              <a:buFont typeface="Arial" panose="020B0604020202020204" pitchFamily="34" charset="0"/>
              <a:buNone/>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2. Detection accuracy up to 0.02mm</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41" name="ïṡḷïḑé"/>
          <p:cNvSpPr/>
          <p:nvPr>
            <p:custDataLst>
              <p:tags r:id="rId11"/>
            </p:custDataLst>
          </p:nvPr>
        </p:nvSpPr>
        <p:spPr>
          <a:xfrm flipH="1">
            <a:off x="2896870" y="1511300"/>
            <a:ext cx="139509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51" name="ïṡḷïḑé"/>
          <p:cNvSpPr/>
          <p:nvPr>
            <p:custDataLst>
              <p:tags r:id="rId12"/>
            </p:custDataLst>
          </p:nvPr>
        </p:nvSpPr>
        <p:spPr>
          <a:xfrm flipH="1">
            <a:off x="2896870" y="2614930"/>
            <a:ext cx="139509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52" name="ïṡḷïḑé"/>
          <p:cNvSpPr/>
          <p:nvPr>
            <p:custDataLst>
              <p:tags r:id="rId13"/>
            </p:custDataLst>
          </p:nvPr>
        </p:nvSpPr>
        <p:spPr>
          <a:xfrm flipH="1">
            <a:off x="2896870" y="3256280"/>
            <a:ext cx="139509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pic>
        <p:nvPicPr>
          <p:cNvPr id="53" name="图片 52"/>
          <p:cNvPicPr>
            <a:picLocks noChangeAspect="1"/>
          </p:cNvPicPr>
          <p:nvPr>
            <p:custDataLst>
              <p:tags r:id="rId14"/>
            </p:custDataLst>
          </p:nvPr>
        </p:nvPicPr>
        <p:blipFill>
          <a:blip r:embed="rId15" cstate="screen"/>
          <a:stretch>
            <a:fillRect/>
          </a:stretch>
        </p:blipFill>
        <p:spPr>
          <a:xfrm>
            <a:off x="815975" y="4474845"/>
            <a:ext cx="3540760" cy="1059180"/>
          </a:xfrm>
          <a:prstGeom prst="rect">
            <a:avLst/>
          </a:prstGeom>
        </p:spPr>
      </p:pic>
      <p:grpSp>
        <p:nvGrpSpPr>
          <p:cNvPr id="54" name="组合 53"/>
          <p:cNvGrpSpPr/>
          <p:nvPr/>
        </p:nvGrpSpPr>
        <p:grpSpPr>
          <a:xfrm rot="0">
            <a:off x="824230" y="5691505"/>
            <a:ext cx="3278505" cy="852805"/>
            <a:chOff x="4394" y="6959"/>
            <a:chExt cx="11472" cy="3319"/>
          </a:xfrm>
        </p:grpSpPr>
        <p:pic>
          <p:nvPicPr>
            <p:cNvPr id="55" name="图片 54" descr="f362da6333c4308a-8f825ac321026b12-351849908f2f75ff1a782c7cf7191c9c"/>
            <p:cNvPicPr>
              <a:picLocks noChangeAspect="1"/>
            </p:cNvPicPr>
            <p:nvPr>
              <p:custDataLst>
                <p:tags r:id="rId16"/>
              </p:custDataLst>
            </p:nvPr>
          </p:nvPicPr>
          <p:blipFill>
            <a:blip r:embed="rId17" cstate="screen"/>
            <a:stretch>
              <a:fillRect/>
            </a:stretch>
          </p:blipFill>
          <p:spPr>
            <a:xfrm>
              <a:off x="11847" y="6959"/>
              <a:ext cx="4019" cy="3288"/>
            </a:xfrm>
            <a:prstGeom prst="rect">
              <a:avLst/>
            </a:prstGeom>
          </p:spPr>
        </p:pic>
        <p:pic>
          <p:nvPicPr>
            <p:cNvPr id="56" name="图片 55" descr="4a8a08672c347c56-412ba6b15c6b0a5c-8d5533d608139c838ff1c7d8831ed941"/>
            <p:cNvPicPr>
              <a:picLocks noChangeAspect="1"/>
            </p:cNvPicPr>
            <p:nvPr>
              <p:custDataLst>
                <p:tags r:id="rId18"/>
              </p:custDataLst>
            </p:nvPr>
          </p:nvPicPr>
          <p:blipFill>
            <a:blip r:embed="rId19" cstate="screen"/>
            <a:stretch>
              <a:fillRect/>
            </a:stretch>
          </p:blipFill>
          <p:spPr>
            <a:xfrm>
              <a:off x="4394" y="6978"/>
              <a:ext cx="3521" cy="3300"/>
            </a:xfrm>
            <a:prstGeom prst="rect">
              <a:avLst/>
            </a:prstGeom>
          </p:spPr>
        </p:pic>
        <p:pic>
          <p:nvPicPr>
            <p:cNvPr id="57" name="图片 56" descr="27746ca6f1df326b-8dd942233470cdda-4261a03caf567cedc2e0d31de92d071d"/>
            <p:cNvPicPr>
              <a:picLocks noChangeAspect="1"/>
            </p:cNvPicPr>
            <p:nvPr>
              <p:custDataLst>
                <p:tags r:id="rId20"/>
              </p:custDataLst>
            </p:nvPr>
          </p:nvPicPr>
          <p:blipFill>
            <a:blip r:embed="rId21" cstate="screen"/>
            <a:stretch>
              <a:fillRect/>
            </a:stretch>
          </p:blipFill>
          <p:spPr>
            <a:xfrm>
              <a:off x="7701" y="6978"/>
              <a:ext cx="4200" cy="3300"/>
            </a:xfrm>
            <a:prstGeom prst="rect">
              <a:avLst/>
            </a:prstGeom>
          </p:spPr>
        </p:pic>
      </p:grpSp>
      <p:pic>
        <p:nvPicPr>
          <p:cNvPr id="4098" name="Picture 2" descr="F:\设备渲染图\设备新\小型金属件\小型金属件检测.92 拷贝.png"/>
          <p:cNvPicPr>
            <a:picLocks noChangeAspect="1" noChangeArrowheads="1"/>
          </p:cNvPicPr>
          <p:nvPr>
            <p:custDataLst>
              <p:tags r:id="rId22"/>
            </p:custDataLst>
          </p:nvPr>
        </p:nvPicPr>
        <p:blipFill rotWithShape="1">
          <a:blip r:embed="rId23" cstate="screen"/>
          <a:srcRect/>
          <a:stretch>
            <a:fillRect/>
          </a:stretch>
        </p:blipFill>
        <p:spPr bwMode="auto">
          <a:xfrm>
            <a:off x="500380" y="1337310"/>
            <a:ext cx="2399665" cy="2868295"/>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custDataLst>
              <p:tags r:id="rId24"/>
            </p:custDataLst>
          </p:nvPr>
        </p:nvSpPr>
        <p:spPr>
          <a:xfrm>
            <a:off x="6820535" y="995680"/>
            <a:ext cx="5123815"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Wind power-fan blade 3D scanning dimensional inspection</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custDataLst>
              <p:tags r:id="rId25"/>
            </p:custDataLst>
          </p:nvPr>
        </p:nvSpPr>
        <p:spPr>
          <a:xfrm>
            <a:off x="8808085" y="2997200"/>
            <a:ext cx="2999105" cy="275590"/>
          </a:xfrm>
          <a:prstGeom prst="rect">
            <a:avLst/>
          </a:prstGeom>
          <a:noFill/>
          <a:ln>
            <a:noFill/>
          </a:ln>
        </p:spPr>
        <p:txBody>
          <a:bodyPr wrap="square" lIns="91440" tIns="45720" rIns="91440" bIns="45720" anchor="t" anchorCtr="0">
            <a:noAutofit/>
          </a:bodyPr>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Fast detection speed High detection accuracy Large detection field of view</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9" name="图形 31"/>
          <p:cNvSpPr/>
          <p:nvPr>
            <p:custDataLst>
              <p:tags r:id="rId26"/>
            </p:custDataLst>
          </p:nvPr>
        </p:nvSpPr>
        <p:spPr>
          <a:xfrm rot="10800000">
            <a:off x="6712585" y="10306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10" name="文本框 9"/>
          <p:cNvSpPr txBox="1"/>
          <p:nvPr>
            <p:custDataLst>
              <p:tags r:id="rId27"/>
            </p:custDataLst>
          </p:nvPr>
        </p:nvSpPr>
        <p:spPr>
          <a:xfrm>
            <a:off x="8808085" y="2043430"/>
            <a:ext cx="2759075" cy="714375"/>
          </a:xfrm>
          <a:prstGeom prst="rect">
            <a:avLst/>
          </a:prstGeom>
          <a:noFill/>
        </p:spPr>
        <p:txBody>
          <a:bodyPr wrap="square" rtlCol="0">
            <a:noAutofit/>
          </a:bodyPr>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By using high-precision photographic 3D scanning to obtain the 3D data of the fan blade impeller; one-button automated scanning, easy and fast to obtain the 3D structure of the fan blade.</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11" name="文本框 10"/>
          <p:cNvSpPr txBox="1"/>
          <p:nvPr>
            <p:custDataLst>
              <p:tags r:id="rId28"/>
            </p:custDataLst>
          </p:nvPr>
        </p:nvSpPr>
        <p:spPr>
          <a:xfrm>
            <a:off x="8869045" y="3638550"/>
            <a:ext cx="2878455" cy="631190"/>
          </a:xfrm>
          <a:prstGeom prst="rect">
            <a:avLst/>
          </a:prstGeom>
          <a:noFill/>
        </p:spPr>
        <p:txBody>
          <a:bodyPr wrap="square" rtlCol="0">
            <a:noAutofit/>
          </a:bodyPr>
          <a:lstStyle/>
          <a:p>
            <a:pPr indent="0">
              <a:lnSpc>
                <a:spcPct val="13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1. The products come from the assembly line, and it is convenient and quick to change the production</a:t>
            </a:r>
            <a:endParaRPr lang="zh-CN" altLang="en-US" sz="700">
              <a:sym typeface="+mn-ea"/>
            </a:endParaRPr>
          </a:p>
          <a:p>
            <a:pPr indent="0">
              <a:lnSpc>
                <a:spcPct val="13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2. The detection field of view can be up to 300*200mm</a:t>
            </a:r>
            <a:endParaRPr lang="en-US" altLang="zh-CN" sz="700">
              <a:sym typeface="+mn-ea"/>
            </a:endParaRPr>
          </a:p>
          <a:p>
            <a:pPr indent="0">
              <a:lnSpc>
                <a:spcPct val="13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3. Detecting visual accuracy up to 0.02mm</a:t>
            </a:r>
            <a:endParaRPr lang="en-US" altLang="zh-CN" sz="700" smtClean="0">
              <a:latin typeface="微软雅黑" panose="020B0503020204020204" charset="-122"/>
              <a:ea typeface="微软雅黑" panose="020B0503020204020204" charset="-122"/>
              <a:cs typeface="微软雅黑" panose="020B0503020204020204" charset="-122"/>
              <a:sym typeface="+mn-ea"/>
            </a:endParaRPr>
          </a:p>
        </p:txBody>
      </p:sp>
      <p:sp>
        <p:nvSpPr>
          <p:cNvPr id="12" name="ïṡḷïḑé"/>
          <p:cNvSpPr/>
          <p:nvPr>
            <p:custDataLst>
              <p:tags r:id="rId29"/>
            </p:custDataLst>
          </p:nvPr>
        </p:nvSpPr>
        <p:spPr>
          <a:xfrm flipH="1">
            <a:off x="8899525" y="1838325"/>
            <a:ext cx="137350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13" name="ïṡḷïḑé"/>
          <p:cNvSpPr/>
          <p:nvPr>
            <p:custDataLst>
              <p:tags r:id="rId30"/>
            </p:custDataLst>
          </p:nvPr>
        </p:nvSpPr>
        <p:spPr>
          <a:xfrm flipH="1">
            <a:off x="8899525" y="2801620"/>
            <a:ext cx="137350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14" name="ïṡḷïḑé"/>
          <p:cNvSpPr/>
          <p:nvPr>
            <p:custDataLst>
              <p:tags r:id="rId31"/>
            </p:custDataLst>
          </p:nvPr>
        </p:nvSpPr>
        <p:spPr>
          <a:xfrm flipH="1">
            <a:off x="8899525" y="3437890"/>
            <a:ext cx="137350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pic>
        <p:nvPicPr>
          <p:cNvPr id="5122" name="Picture 2" descr="F:\设备渲染图\设备新\扇叶三维扫描尺寸检测(1)\扇叶三维扫描尺寸检测(1).99 拷贝.png"/>
          <p:cNvPicPr>
            <a:picLocks noChangeAspect="1" noChangeArrowheads="1"/>
          </p:cNvPicPr>
          <p:nvPr>
            <p:custDataLst>
              <p:tags r:id="rId32"/>
            </p:custDataLst>
          </p:nvPr>
        </p:nvPicPr>
        <p:blipFill rotWithShape="1">
          <a:blip r:embed="rId33" cstate="screen"/>
          <a:srcRect/>
          <a:stretch>
            <a:fillRect/>
          </a:stretch>
        </p:blipFill>
        <p:spPr bwMode="auto">
          <a:xfrm>
            <a:off x="6366510" y="1448435"/>
            <a:ext cx="2647315" cy="2639695"/>
          </a:xfrm>
          <a:prstGeom prst="rect">
            <a:avLst/>
          </a:prstGeom>
          <a:noFill/>
          <a:extLst>
            <a:ext uri="{909E8E84-426E-40DD-AFC4-6F175D3DCCD1}">
              <a14:hiddenFill xmlns:a14="http://schemas.microsoft.com/office/drawing/2010/main">
                <a:solidFill>
                  <a:srgbClr val="FFFFFF"/>
                </a:solidFill>
              </a14:hiddenFill>
            </a:ext>
          </a:extLst>
        </p:spPr>
      </p:pic>
      <p:pic>
        <p:nvPicPr>
          <p:cNvPr id="40" name="图片 39"/>
          <p:cNvPicPr>
            <a:picLocks noChangeAspect="1"/>
          </p:cNvPicPr>
          <p:nvPr>
            <p:custDataLst>
              <p:tags r:id="rId34"/>
            </p:custDataLst>
          </p:nvPr>
        </p:nvPicPr>
        <p:blipFill>
          <a:blip r:embed="rId35" cstate="screen"/>
          <a:stretch>
            <a:fillRect/>
          </a:stretch>
        </p:blipFill>
        <p:spPr>
          <a:xfrm>
            <a:off x="6853555" y="4453255"/>
            <a:ext cx="3580765" cy="1072515"/>
          </a:xfrm>
          <a:prstGeom prst="rect">
            <a:avLst/>
          </a:prstGeom>
        </p:spPr>
      </p:pic>
      <p:grpSp>
        <p:nvGrpSpPr>
          <p:cNvPr id="58" name="组合 57"/>
          <p:cNvGrpSpPr/>
          <p:nvPr/>
        </p:nvGrpSpPr>
        <p:grpSpPr>
          <a:xfrm rot="0">
            <a:off x="6853555" y="5756275"/>
            <a:ext cx="2783205" cy="861060"/>
            <a:chOff x="3770" y="5070"/>
            <a:chExt cx="11839" cy="3661"/>
          </a:xfrm>
        </p:grpSpPr>
        <p:pic>
          <p:nvPicPr>
            <p:cNvPr id="59" name="图片 58" descr="158450580944817500"/>
            <p:cNvPicPr>
              <a:picLocks noChangeAspect="1"/>
            </p:cNvPicPr>
            <p:nvPr>
              <p:custDataLst>
                <p:tags r:id="rId36"/>
              </p:custDataLst>
            </p:nvPr>
          </p:nvPicPr>
          <p:blipFill>
            <a:blip r:embed="rId37" cstate="screen"/>
            <a:stretch>
              <a:fillRect/>
            </a:stretch>
          </p:blipFill>
          <p:spPr>
            <a:xfrm>
              <a:off x="3770" y="5070"/>
              <a:ext cx="6407" cy="3661"/>
            </a:xfrm>
            <a:prstGeom prst="rect">
              <a:avLst/>
            </a:prstGeom>
          </p:spPr>
        </p:pic>
        <p:pic>
          <p:nvPicPr>
            <p:cNvPr id="60" name="图片 59" descr="智慧6-1024x683"/>
            <p:cNvPicPr>
              <a:picLocks noChangeAspect="1"/>
            </p:cNvPicPr>
            <p:nvPr>
              <p:custDataLst>
                <p:tags r:id="rId38"/>
              </p:custDataLst>
            </p:nvPr>
          </p:nvPicPr>
          <p:blipFill>
            <a:blip r:embed="rId39" cstate="screen"/>
            <a:stretch>
              <a:fillRect/>
            </a:stretch>
          </p:blipFill>
          <p:spPr>
            <a:xfrm>
              <a:off x="10149" y="5089"/>
              <a:ext cx="5460" cy="3642"/>
            </a:xfrm>
            <a:prstGeom prst="rect">
              <a:avLst/>
            </a:prstGeom>
          </p:spPr>
        </p:pic>
      </p:grpSp>
      <p:sp>
        <p:nvSpPr>
          <p:cNvPr id="4" name="文本框 26"/>
          <p:cNvSpPr txBox="1"/>
          <p:nvPr/>
        </p:nvSpPr>
        <p:spPr>
          <a:xfrm>
            <a:off x="744220" y="42557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pic>
        <p:nvPicPr>
          <p:cNvPr id="19" name="图片 1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815975" y="4474210"/>
            <a:ext cx="1083945" cy="1057275"/>
          </a:xfrm>
          <a:prstGeom prst="rect">
            <a:avLst/>
          </a:prstGeom>
        </p:spPr>
      </p:pic>
      <p:sp>
        <p:nvSpPr>
          <p:cNvPr id="21" name="TextBox 55"/>
          <p:cNvSpPr txBox="1"/>
          <p:nvPr/>
        </p:nvSpPr>
        <p:spPr>
          <a:xfrm>
            <a:off x="754380" y="550259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22" name="图片 21"/>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853555" y="4453255"/>
            <a:ext cx="1096645" cy="1069975"/>
          </a:xfrm>
          <a:prstGeom prst="rect">
            <a:avLst/>
          </a:prstGeom>
        </p:spPr>
      </p:pic>
      <p:sp>
        <p:nvSpPr>
          <p:cNvPr id="25" name="文本框 26"/>
          <p:cNvSpPr txBox="1"/>
          <p:nvPr/>
        </p:nvSpPr>
        <p:spPr>
          <a:xfrm>
            <a:off x="6760845" y="425196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29" name="TextBox 55"/>
          <p:cNvSpPr txBox="1"/>
          <p:nvPr/>
        </p:nvSpPr>
        <p:spPr>
          <a:xfrm>
            <a:off x="6760845" y="5533708"/>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5" name="图片 4" descr="OK海迪斯logo"/>
          <p:cNvPicPr>
            <a:picLocks noChangeAspect="1"/>
          </p:cNvPicPr>
          <p:nvPr/>
        </p:nvPicPr>
        <p:blipFill>
          <a:blip r:embed="rId41"/>
          <a:stretch>
            <a:fillRect/>
          </a:stretch>
        </p:blipFill>
        <p:spPr>
          <a:xfrm>
            <a:off x="10748010" y="302895"/>
            <a:ext cx="777240" cy="202565"/>
          </a:xfrm>
          <a:prstGeom prst="rect">
            <a:avLst/>
          </a:prstGeom>
        </p:spPr>
      </p:pic>
    </p:spTree>
    <p:custDataLst>
      <p:tags r:id="rId4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pt视觉系统设备图片页-19"/>
          <p:cNvPicPr>
            <a:picLocks noChangeAspect="1"/>
          </p:cNvPicPr>
          <p:nvPr>
            <p:custDataLst>
              <p:tags r:id="rId1"/>
            </p:custDataLst>
          </p:nvPr>
        </p:nvPicPr>
        <p:blipFill>
          <a:blip r:embed="rId2"/>
          <a:stretch>
            <a:fillRect/>
          </a:stretch>
        </p:blipFill>
        <p:spPr>
          <a:xfrm>
            <a:off x="2540" y="0"/>
            <a:ext cx="12186285" cy="6858000"/>
          </a:xfrm>
          <a:prstGeom prst="rect">
            <a:avLst/>
          </a:prstGeom>
        </p:spPr>
      </p:pic>
      <p:sp>
        <p:nvSpPr>
          <p:cNvPr id="2" name="矩形 1"/>
          <p:cNvSpPr>
            <a:spLocks noChangeAspect="1"/>
          </p:cNvSpPr>
          <p:nvPr>
            <p:custDataLst>
              <p:tags r:id="rId3"/>
            </p:custDataLst>
          </p:nvPr>
        </p:nvSpPr>
        <p:spPr>
          <a:xfrm>
            <a:off x="0" y="0"/>
            <a:ext cx="12192000" cy="6832880"/>
          </a:xfrm>
          <a:prstGeom prst="rect">
            <a:avLst/>
          </a:prstGeom>
          <a:blipFill dpi="0" rotWithShape="1">
            <a:blip r:embed="rId4"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prstClr val="black"/>
              </a:solidFill>
            </a:endParaRPr>
          </a:p>
        </p:txBody>
      </p:sp>
      <p:sp>
        <p:nvSpPr>
          <p:cNvPr id="5" name="矩形 4"/>
          <p:cNvSpPr/>
          <p:nvPr>
            <p:custDataLst>
              <p:tags r:id="rId5"/>
            </p:custDataLst>
          </p:nvPr>
        </p:nvSpPr>
        <p:spPr>
          <a:xfrm>
            <a:off x="0" y="0"/>
            <a:ext cx="12188825" cy="6858000"/>
          </a:xfrm>
          <a:prstGeom prst="rect">
            <a:avLst/>
          </a:prstGeom>
          <a:solidFill>
            <a:schemeClr val="tx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p:cNvSpPr/>
          <p:nvPr>
            <p:custDataLst>
              <p:tags r:id="rId6"/>
            </p:custDataLst>
          </p:nvPr>
        </p:nvSpPr>
        <p:spPr>
          <a:xfrm>
            <a:off x="508000" y="0"/>
            <a:ext cx="4953000" cy="6858000"/>
          </a:xfrm>
          <a:prstGeom prst="rect">
            <a:avLst/>
          </a:prstGeom>
          <a:gradFill>
            <a:gsLst>
              <a:gs pos="57000">
                <a:srgbClr val="0F56C6">
                  <a:alpha val="44000"/>
                </a:srgbClr>
              </a:gs>
              <a:gs pos="0">
                <a:srgbClr val="064398"/>
              </a:gs>
              <a:gs pos="100000">
                <a:srgbClr val="1768F4">
                  <a:alpha val="5300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prstClr val="white"/>
              </a:solidFill>
            </a:endParaRPr>
          </a:p>
        </p:txBody>
      </p:sp>
      <p:sp>
        <p:nvSpPr>
          <p:cNvPr id="22" name="文本框 6"/>
          <p:cNvSpPr txBox="1"/>
          <p:nvPr>
            <p:custDataLst>
              <p:tags r:id="rId7"/>
            </p:custDataLst>
          </p:nvPr>
        </p:nvSpPr>
        <p:spPr>
          <a:xfrm>
            <a:off x="843280" y="600075"/>
            <a:ext cx="2802255" cy="646430"/>
          </a:xfrm>
          <a:prstGeom prst="rect">
            <a:avLst/>
          </a:prstGeom>
          <a:noFill/>
        </p:spPr>
        <p:txBody>
          <a:bodyPr wrap="square" rtlCol="0">
            <a:noAutofit/>
          </a:bodyPr>
          <a:lstStyle/>
          <a:p>
            <a:r>
              <a:rPr lang="et-EE" altLang="zh-CN" sz="3200" b="1" smtClean="0">
                <a:solidFill>
                  <a:schemeClr val="bg1"/>
                </a:solidFill>
                <a:latin typeface="+mj-ea"/>
                <a:ea typeface="+mj-ea"/>
              </a:rPr>
              <a:t>Automobiles</a:t>
            </a:r>
            <a:endParaRPr lang="et-EE" altLang="zh-CN" sz="3200" b="1" dirty="0" smtClean="0">
              <a:solidFill>
                <a:schemeClr val="bg1"/>
              </a:solidFill>
              <a:latin typeface="+mj-ea"/>
              <a:ea typeface="+mj-ea"/>
            </a:endParaRPr>
          </a:p>
        </p:txBody>
      </p:sp>
      <p:sp>
        <p:nvSpPr>
          <p:cNvPr id="24" name="文本框 7"/>
          <p:cNvSpPr txBox="1"/>
          <p:nvPr>
            <p:custDataLst>
              <p:tags r:id="rId8"/>
            </p:custDataLst>
          </p:nvPr>
        </p:nvSpPr>
        <p:spPr>
          <a:xfrm>
            <a:off x="862329" y="1203841"/>
            <a:ext cx="2840355" cy="369332"/>
          </a:xfrm>
          <a:prstGeom prst="rect">
            <a:avLst/>
          </a:prstGeom>
          <a:noFill/>
        </p:spPr>
        <p:txBody>
          <a:bodyPr wrap="square" rtlCol="0">
            <a:normAutofit/>
          </a:bodyPr>
          <a:lstStyle/>
          <a:p>
            <a:r>
              <a:rPr lang="zh-CN" altLang="en-US" cap="all" dirty="0">
                <a:solidFill>
                  <a:schemeClr val="bg1"/>
                </a:solidFill>
                <a:latin typeface="Calibri" panose="020F0502020204030204" charset="0"/>
                <a:ea typeface="微软雅黑" panose="020B0503020204020204" charset="-122"/>
                <a:cs typeface="Calibri" panose="020F0502020204030204" charset="0"/>
              </a:rPr>
              <a:t>Automobile industry</a:t>
            </a:r>
            <a:endParaRPr lang="zh-CN" altLang="en-US" cap="all" dirty="0">
              <a:solidFill>
                <a:schemeClr val="bg1"/>
              </a:solidFill>
              <a:latin typeface="Calibri" panose="020F0502020204030204" charset="0"/>
              <a:ea typeface="微软雅黑" panose="020B0503020204020204" charset="-122"/>
              <a:cs typeface="Calibri" panose="020F0502020204030204" charset="0"/>
            </a:endParaRPr>
          </a:p>
        </p:txBody>
      </p:sp>
      <p:sp>
        <p:nvSpPr>
          <p:cNvPr id="27" name="文本框 22"/>
          <p:cNvSpPr txBox="1"/>
          <p:nvPr>
            <p:custDataLst>
              <p:tags r:id="rId9"/>
            </p:custDataLst>
          </p:nvPr>
        </p:nvSpPr>
        <p:spPr>
          <a:xfrm>
            <a:off x="1249045" y="2166620"/>
            <a:ext cx="2680335" cy="400050"/>
          </a:xfrm>
          <a:prstGeom prst="rect">
            <a:avLst/>
          </a:prstGeom>
          <a:noFill/>
        </p:spPr>
        <p:txBody>
          <a:bodyPr wrap="square" rtlCol="0">
            <a:noAutofit/>
          </a:bodyPr>
          <a:lstStyle/>
          <a:p>
            <a:r>
              <a:rPr lang="en-US" altLang="et-EE" sz="1400" b="1" smtClean="0">
                <a:solidFill>
                  <a:schemeClr val="bg1"/>
                </a:solidFill>
                <a:latin typeface="+mj-ea"/>
                <a:ea typeface="+mj-ea"/>
              </a:rPr>
              <a:t>A</a:t>
            </a:r>
            <a:r>
              <a:rPr lang="et-EE" altLang="zh-CN" sz="1400" b="1" smtClean="0">
                <a:solidFill>
                  <a:schemeClr val="bg1"/>
                </a:solidFill>
                <a:latin typeface="+mj-ea"/>
                <a:ea typeface="+mj-ea"/>
              </a:rPr>
              <a:t>utomotive electronics</a:t>
            </a:r>
            <a:endParaRPr lang="et-EE" altLang="zh-CN" sz="1400" b="1" dirty="0" smtClean="0">
              <a:solidFill>
                <a:schemeClr val="bg1"/>
              </a:solidFill>
              <a:latin typeface="+mj-ea"/>
              <a:ea typeface="+mj-ea"/>
            </a:endParaRPr>
          </a:p>
        </p:txBody>
      </p:sp>
      <p:cxnSp>
        <p:nvCxnSpPr>
          <p:cNvPr id="28" name="直接连接符 27"/>
          <p:cNvCxnSpPr/>
          <p:nvPr>
            <p:custDataLst>
              <p:tags r:id="rId10"/>
            </p:custDataLst>
          </p:nvPr>
        </p:nvCxnSpPr>
        <p:spPr>
          <a:xfrm>
            <a:off x="996315" y="2828925"/>
            <a:ext cx="197104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28"/>
          <p:cNvSpPr txBox="1"/>
          <p:nvPr>
            <p:custDataLst>
              <p:tags r:id="rId11"/>
            </p:custDataLst>
          </p:nvPr>
        </p:nvSpPr>
        <p:spPr>
          <a:xfrm>
            <a:off x="1244600" y="2966085"/>
            <a:ext cx="3235960" cy="400050"/>
          </a:xfrm>
          <a:prstGeom prst="rect">
            <a:avLst/>
          </a:prstGeom>
          <a:noFill/>
        </p:spPr>
        <p:txBody>
          <a:bodyPr wrap="square" rtlCol="0">
            <a:normAutofit/>
          </a:bodyPr>
          <a:lstStyle/>
          <a:p>
            <a:r>
              <a:rPr lang="et-EE" altLang="zh-CN" sz="1200" b="1" smtClean="0">
                <a:solidFill>
                  <a:schemeClr val="bg1"/>
                </a:solidFill>
                <a:latin typeface="+mj-ea"/>
                <a:ea typeface="+mj-ea"/>
              </a:rPr>
              <a:t>Automotive parts and components</a:t>
            </a:r>
            <a:endParaRPr lang="et-EE" altLang="zh-CN" sz="1200" b="1" dirty="0" smtClean="0">
              <a:solidFill>
                <a:schemeClr val="bg1"/>
              </a:solidFill>
              <a:latin typeface="+mj-ea"/>
              <a:ea typeface="+mj-ea"/>
            </a:endParaRPr>
          </a:p>
        </p:txBody>
      </p:sp>
      <p:sp>
        <p:nvSpPr>
          <p:cNvPr id="34" name="文本框 57"/>
          <p:cNvSpPr txBox="1"/>
          <p:nvPr>
            <p:custDataLst>
              <p:tags r:id="rId12"/>
            </p:custDataLst>
          </p:nvPr>
        </p:nvSpPr>
        <p:spPr>
          <a:xfrm>
            <a:off x="929005" y="3790950"/>
            <a:ext cx="4133215" cy="1534160"/>
          </a:xfrm>
          <a:prstGeom prst="rect">
            <a:avLst/>
          </a:prstGeom>
          <a:noFill/>
        </p:spPr>
        <p:txBody>
          <a:bodyPr wrap="square" rtlCol="0">
            <a:normAutofit/>
          </a:bodyPr>
          <a:lstStyle/>
          <a:p>
            <a:pPr>
              <a:lnSpc>
                <a:spcPct val="150000"/>
              </a:lnSpc>
              <a:spcBef>
                <a:spcPts val="0"/>
              </a:spcBef>
              <a:spcAft>
                <a:spcPts val="0"/>
              </a:spcAft>
            </a:pPr>
            <a:r>
              <a:rPr lang="en-US" altLang="zh-CN" sz="850" smtClean="0">
                <a:solidFill>
                  <a:schemeClr val="bg1"/>
                </a:solidFill>
                <a:latin typeface="微软雅黑 Light" panose="020B0502040204020203" charset="-122"/>
                <a:ea typeface="微软雅黑 Light" panose="020B0502040204020203" charset="-122"/>
                <a:cs typeface="微软雅黑 Light" panose="020B0502040204020203" charset="-122"/>
              </a:rPr>
              <a:t>Machine vision inspection equipment is widely used in the automotive industry. It can be used to detect the quality, appearance and safety of automobiles. In addition, machine vision inspection equipment can also be used to detect the precision of automobile parts, these precision requirements are very high, if the manual inspection is difficult to guarantee, but the machine vision inspection equipment can be easily achieved.</a:t>
            </a:r>
            <a:endParaRPr sz="850" dirty="0">
              <a:solidFill>
                <a:schemeClr val="bg1"/>
              </a:solidFill>
              <a:latin typeface="+mj-ea"/>
              <a:ea typeface="+mj-ea"/>
              <a:cs typeface="微软雅黑 Light" panose="020B0502040204020203" charset="-122"/>
            </a:endParaRPr>
          </a:p>
        </p:txBody>
      </p:sp>
      <p:pic>
        <p:nvPicPr>
          <p:cNvPr id="35" name="图片 34"/>
          <p:cNvPicPr>
            <a:picLocks noChangeAspect="1"/>
          </p:cNvPicPr>
          <p:nvPr>
            <p:custDataLst>
              <p:tags r:id="rId13"/>
            </p:custDataLst>
          </p:nvPr>
        </p:nvPicPr>
        <p:blipFill>
          <a:blip r:embed="rId14" cstate="screen"/>
          <a:stretch>
            <a:fillRect/>
          </a:stretch>
        </p:blipFill>
        <p:spPr>
          <a:xfrm>
            <a:off x="920512" y="2217776"/>
            <a:ext cx="357906" cy="244323"/>
          </a:xfrm>
          <a:prstGeom prst="rect">
            <a:avLst/>
          </a:prstGeom>
        </p:spPr>
      </p:pic>
      <p:pic>
        <p:nvPicPr>
          <p:cNvPr id="36" name="图片 35"/>
          <p:cNvPicPr>
            <a:picLocks noChangeAspect="1"/>
          </p:cNvPicPr>
          <p:nvPr>
            <p:custDataLst>
              <p:tags r:id="rId15"/>
            </p:custDataLst>
          </p:nvPr>
        </p:nvPicPr>
        <p:blipFill>
          <a:blip r:embed="rId14" cstate="screen"/>
          <a:stretch>
            <a:fillRect/>
          </a:stretch>
        </p:blipFill>
        <p:spPr>
          <a:xfrm>
            <a:off x="933984" y="2981950"/>
            <a:ext cx="357906" cy="244323"/>
          </a:xfrm>
          <a:prstGeom prst="rect">
            <a:avLst/>
          </a:prstGeom>
        </p:spPr>
      </p:pic>
      <p:sp>
        <p:nvSpPr>
          <p:cNvPr id="4" name="文本框 3"/>
          <p:cNvSpPr txBox="1"/>
          <p:nvPr userDrawn="1">
            <p:custDataLst>
              <p:tags r:id="rId16"/>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6" name="灯片编号占位符 1"/>
          <p:cNvSpPr>
            <a:spLocks noGrp="1"/>
          </p:cNvSpPr>
          <p:nvPr>
            <p:custDataLst>
              <p:tags r:id="rId17"/>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Tree>
    <p:custDataLst>
      <p:tags r:id="rId1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altLang="zh-CN" sz="900" dirty="0" smtClean="0"/>
              <a:t>37</a:t>
            </a:r>
            <a:endParaRPr lang="en-US" altLang="zh-CN" sz="900" dirty="0" smtClean="0"/>
          </a:p>
        </p:txBody>
      </p:sp>
      <p:sp>
        <p:nvSpPr>
          <p:cNvPr id="94" name="文本框 93"/>
          <p:cNvSpPr txBox="1"/>
          <p:nvPr>
            <p:custDataLst>
              <p:tags r:id="rId3"/>
            </p:custDataLst>
          </p:nvPr>
        </p:nvSpPr>
        <p:spPr>
          <a:xfrm>
            <a:off x="669290" y="951865"/>
            <a:ext cx="5229860"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Automotive Electronics-PCB Board Original Inspection</a:t>
            </a:r>
            <a:endPar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4"/>
            </p:custDataLst>
          </p:nvPr>
        </p:nvSpPr>
        <p:spPr>
          <a:xfrm>
            <a:off x="2848610" y="2886710"/>
            <a:ext cx="2667635" cy="285750"/>
          </a:xfrm>
          <a:prstGeom prst="rect">
            <a:avLst/>
          </a:prstGeom>
          <a:noFill/>
          <a:ln>
            <a:noFill/>
          </a:ln>
        </p:spPr>
        <p:txBody>
          <a:bodyPr wrap="square" lIns="91440" tIns="45720" rIns="91440" bIns="45720" anchor="t" anchorCtr="0">
            <a:noAutofit/>
          </a:bodyPr>
          <a:lstStyle/>
          <a:p>
            <a:pPr>
              <a:lnSpc>
                <a:spcPct val="10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Fast detection speed Low miscarriage of justice Adaptable to a wide range of products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97" name="图形 31"/>
          <p:cNvSpPr/>
          <p:nvPr>
            <p:custDataLst>
              <p:tags r:id="rId5"/>
            </p:custDataLst>
          </p:nvPr>
        </p:nvSpPr>
        <p:spPr>
          <a:xfrm rot="10800000">
            <a:off x="483235" y="98552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文本框 3"/>
          <p:cNvSpPr txBox="1"/>
          <p:nvPr>
            <p:custDataLst>
              <p:tags r:id="rId6"/>
            </p:custDataLst>
          </p:nvPr>
        </p:nvSpPr>
        <p:spPr>
          <a:xfrm>
            <a:off x="2828925" y="1927860"/>
            <a:ext cx="3235325" cy="714375"/>
          </a:xfrm>
          <a:prstGeom prst="rect">
            <a:avLst/>
          </a:prstGeom>
          <a:noFill/>
        </p:spPr>
        <p:txBody>
          <a:bodyPr wrap="square" rtlCol="0">
            <a:noAutofit/>
          </a:bodyPr>
          <a:lstStyle/>
          <a:p>
            <a:pPr>
              <a:lnSpc>
                <a:spcPct val="15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The inspection equipment automatically scans the product through the camera, then captures the image, compares the tested inspection points with the qualified parameters in the database, and determines the presence or absence of the original parts on the product.</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5" name="文本框 4"/>
          <p:cNvSpPr txBox="1"/>
          <p:nvPr>
            <p:custDataLst>
              <p:tags r:id="rId7"/>
            </p:custDataLst>
          </p:nvPr>
        </p:nvSpPr>
        <p:spPr>
          <a:xfrm>
            <a:off x="2867025" y="3423920"/>
            <a:ext cx="2846705" cy="631190"/>
          </a:xfrm>
          <a:prstGeom prst="rect">
            <a:avLst/>
          </a:prstGeom>
          <a:noFill/>
        </p:spPr>
        <p:txBody>
          <a:bodyPr wrap="square" rtlCol="0">
            <a:noAutofit/>
          </a:bodyPr>
          <a:lstStyle/>
          <a:p>
            <a:pPr indent="0">
              <a:lnSpc>
                <a:spcPct val="14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1. Convenient to change production, compatible size 100*100-300*500 PCB board</a:t>
            </a:r>
            <a:endParaRPr lang="zh-CN" altLang="en-US" sz="700">
              <a:sym typeface="+mn-ea"/>
            </a:endParaRPr>
          </a:p>
          <a:p>
            <a:pPr indent="0">
              <a:lnSpc>
                <a:spcPct val="140000"/>
              </a:lnSpc>
              <a:buFont typeface="Arial" panose="020B0604020202020204" pitchFamily="34" charset="0"/>
              <a:buNone/>
            </a:pPr>
            <a:r>
              <a:rPr lang="en-US" altLang="zh-CN" sz="700" smtClean="0">
                <a:latin typeface="微软雅黑" panose="020B0503020204020204" charset="-122"/>
                <a:ea typeface="微软雅黑" panose="020B0503020204020204" charset="-122"/>
                <a:cs typeface="微软雅黑" panose="020B0503020204020204" charset="-122"/>
                <a:sym typeface="+mn-ea"/>
              </a:rPr>
              <a:t>2. Flexible detection, can be directly connected with the front and rear end equipment</a:t>
            </a:r>
            <a:endParaRPr lang="en-US" altLang="zh-CN" sz="700" smtClean="0">
              <a:latin typeface="微软雅黑" panose="020B0503020204020204" charset="-122"/>
              <a:ea typeface="微软雅黑" panose="020B0503020204020204" charset="-122"/>
              <a:cs typeface="微软雅黑" panose="020B0503020204020204" charset="-122"/>
              <a:sym typeface="+mn-ea"/>
            </a:endParaRPr>
          </a:p>
        </p:txBody>
      </p:sp>
      <p:sp>
        <p:nvSpPr>
          <p:cNvPr id="23" name="ïṡḷïḑé"/>
          <p:cNvSpPr/>
          <p:nvPr>
            <p:custDataLst>
              <p:tags r:id="rId8"/>
            </p:custDataLst>
          </p:nvPr>
        </p:nvSpPr>
        <p:spPr>
          <a:xfrm flipH="1">
            <a:off x="2896870" y="1751965"/>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14" name="ïṡḷïḑé"/>
          <p:cNvSpPr/>
          <p:nvPr>
            <p:custDataLst>
              <p:tags r:id="rId9"/>
            </p:custDataLst>
          </p:nvPr>
        </p:nvSpPr>
        <p:spPr>
          <a:xfrm flipH="1">
            <a:off x="2896870" y="2672080"/>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15" name="ïṡḷïḑé"/>
          <p:cNvSpPr/>
          <p:nvPr>
            <p:custDataLst>
              <p:tags r:id="rId10"/>
            </p:custDataLst>
          </p:nvPr>
        </p:nvSpPr>
        <p:spPr>
          <a:xfrm flipH="1">
            <a:off x="2896870" y="3223260"/>
            <a:ext cx="119062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sp>
        <p:nvSpPr>
          <p:cNvPr id="21" name="文本框 20"/>
          <p:cNvSpPr txBox="1"/>
          <p:nvPr>
            <p:custDataLst>
              <p:tags r:id="rId11"/>
            </p:custDataLst>
          </p:nvPr>
        </p:nvSpPr>
        <p:spPr>
          <a:xfrm>
            <a:off x="6804025" y="946150"/>
            <a:ext cx="5108575" cy="398780"/>
          </a:xfrm>
          <a:prstGeom prst="rect">
            <a:avLst/>
          </a:prstGeom>
          <a:noFill/>
        </p:spPr>
        <p:txBody>
          <a:bodyPr wrap="square" rtlCol="0">
            <a:noAutofit/>
          </a:bodyPr>
          <a:lstStyle/>
          <a:p>
            <a:r>
              <a:rPr lang="en-US"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Automotive Electronics-Door Shock Absorber Gasket Sorting Machine</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custDataLst>
              <p:tags r:id="rId12"/>
            </p:custDataLst>
          </p:nvPr>
        </p:nvSpPr>
        <p:spPr>
          <a:xfrm>
            <a:off x="8989695" y="3035300"/>
            <a:ext cx="3156585" cy="285750"/>
          </a:xfrm>
          <a:prstGeom prst="rect">
            <a:avLst/>
          </a:prstGeom>
          <a:noFill/>
          <a:ln>
            <a:noFill/>
          </a:ln>
        </p:spPr>
        <p:txBody>
          <a:bodyPr wrap="square" lIns="91440" tIns="45720" rIns="91440" bIns="45720" anchor="t" anchorCtr="0">
            <a:noAutofit/>
          </a:bodyPr>
          <a:lstStyle/>
          <a:p>
            <a:pPr algn="l">
              <a:lnSpc>
                <a:spcPct val="100000"/>
              </a:lnSpc>
              <a:buClrTx/>
              <a:buSzTx/>
              <a:buFontTx/>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Fast detection speed High detection accuracy Easy changeover</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5" name="图形 31"/>
          <p:cNvSpPr/>
          <p:nvPr>
            <p:custDataLst>
              <p:tags r:id="rId13"/>
            </p:custDataLst>
          </p:nvPr>
        </p:nvSpPr>
        <p:spPr>
          <a:xfrm rot="10800000">
            <a:off x="6696075" y="98552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9" name="文本框 28"/>
          <p:cNvSpPr txBox="1"/>
          <p:nvPr>
            <p:custDataLst>
              <p:tags r:id="rId14"/>
            </p:custDataLst>
          </p:nvPr>
        </p:nvSpPr>
        <p:spPr>
          <a:xfrm>
            <a:off x="8994140" y="2065020"/>
            <a:ext cx="2759075" cy="838200"/>
          </a:xfrm>
          <a:prstGeom prst="rect">
            <a:avLst/>
          </a:prstGeom>
          <a:noFill/>
        </p:spPr>
        <p:txBody>
          <a:bodyPr wrap="square" rtlCol="0">
            <a:normAutofit/>
          </a:bodyPr>
          <a:lstStyle/>
          <a:p>
            <a:pPr>
              <a:lnSpc>
                <a:spcPct val="140000"/>
              </a:lnSpc>
            </a:pPr>
            <a:r>
              <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Used for gasket size, hole size, curvature, poor plating, indentation scratches, burrs, nicks, chipping, scratches, indentation, paint loss, dents, symmetry, contour, color and other inspections.</a:t>
            </a: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a:p>
            <a:pPr>
              <a:lnSpc>
                <a:spcPct val="120000"/>
              </a:lnSpc>
            </a:pPr>
            <a:endParaRPr lang="en-US" altLang="zh-CN" sz="7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30" name="文本框 29"/>
          <p:cNvSpPr txBox="1"/>
          <p:nvPr>
            <p:custDataLst>
              <p:tags r:id="rId15"/>
            </p:custDataLst>
          </p:nvPr>
        </p:nvSpPr>
        <p:spPr>
          <a:xfrm>
            <a:off x="9050655" y="3638550"/>
            <a:ext cx="287845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765" smtClean="0">
                <a:latin typeface="微软雅黑" panose="020B0503020204020204" charset="-122"/>
                <a:ea typeface="微软雅黑" panose="020B0503020204020204" charset="-122"/>
                <a:cs typeface="微软雅黑" panose="020B0503020204020204" charset="-122"/>
                <a:sym typeface="+mn-ea"/>
              </a:rPr>
              <a:t>1. Convenient to change production, the same type of product testing only need to change the feeding channel</a:t>
            </a:r>
            <a:endParaRPr lang="zh-CN" altLang="en-US" sz="765" dirty="0">
              <a:sym typeface="+mn-ea"/>
            </a:endParaRPr>
          </a:p>
          <a:p>
            <a:pPr indent="0">
              <a:lnSpc>
                <a:spcPct val="140000"/>
              </a:lnSpc>
              <a:buFont typeface="Arial" panose="020B0604020202020204" pitchFamily="34" charset="0"/>
              <a:buNone/>
            </a:pPr>
            <a:r>
              <a:rPr lang="en-US" altLang="zh-CN" sz="765" smtClean="0">
                <a:latin typeface="微软雅黑" panose="020B0503020204020204" charset="-122"/>
                <a:ea typeface="微软雅黑" panose="020B0503020204020204" charset="-122"/>
                <a:cs typeface="微软雅黑" panose="020B0503020204020204" charset="-122"/>
                <a:sym typeface="+mn-ea"/>
              </a:rPr>
              <a:t>2. Fast detection speed, UPH up to 720/H</a:t>
            </a:r>
            <a:endParaRPr lang="en-US" altLang="zh-CN" sz="765">
              <a:latin typeface="微软雅黑" panose="020B0503020204020204" charset="-122"/>
              <a:ea typeface="微软雅黑" panose="020B0503020204020204" charset="-122"/>
              <a:cs typeface="微软雅黑" panose="020B0503020204020204" charset="-122"/>
              <a:sym typeface="+mn-ea"/>
            </a:endParaRPr>
          </a:p>
        </p:txBody>
      </p:sp>
      <p:sp>
        <p:nvSpPr>
          <p:cNvPr id="31" name="ïṡḷïḑé"/>
          <p:cNvSpPr/>
          <p:nvPr>
            <p:custDataLst>
              <p:tags r:id="rId16"/>
            </p:custDataLst>
          </p:nvPr>
        </p:nvSpPr>
        <p:spPr>
          <a:xfrm flipH="1">
            <a:off x="9081135" y="1838325"/>
            <a:ext cx="113665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38" name="ïṡḷïḑé"/>
          <p:cNvSpPr/>
          <p:nvPr>
            <p:custDataLst>
              <p:tags r:id="rId17"/>
            </p:custDataLst>
          </p:nvPr>
        </p:nvSpPr>
        <p:spPr>
          <a:xfrm flipH="1">
            <a:off x="9081135" y="2801620"/>
            <a:ext cx="113665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39" name="ïṡḷïḑé"/>
          <p:cNvSpPr/>
          <p:nvPr>
            <p:custDataLst>
              <p:tags r:id="rId18"/>
            </p:custDataLst>
          </p:nvPr>
        </p:nvSpPr>
        <p:spPr>
          <a:xfrm flipH="1">
            <a:off x="9081135" y="3437890"/>
            <a:ext cx="113665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Advantage</a:t>
            </a:r>
            <a:endParaRPr kumimoji="1" lang="et-EE" altLang="zh-CN" sz="700" b="1" dirty="0" smtClean="0">
              <a:solidFill>
                <a:srgbClr val="FFFFFF"/>
              </a:solidFill>
            </a:endParaRPr>
          </a:p>
        </p:txBody>
      </p:sp>
      <p:sp>
        <p:nvSpPr>
          <p:cNvPr id="3" name="矩形 2"/>
          <p:cNvSpPr/>
          <p:nvPr>
            <p:custDataLst>
              <p:tags r:id="rId19"/>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33" name="文本框 32"/>
          <p:cNvSpPr txBox="1"/>
          <p:nvPr>
            <p:custDataLst>
              <p:tags r:id="rId20"/>
            </p:custDataLst>
          </p:nvPr>
        </p:nvSpPr>
        <p:spPr>
          <a:xfrm>
            <a:off x="499745" y="387985"/>
            <a:ext cx="2329180" cy="499110"/>
          </a:xfrm>
          <a:prstGeom prst="rect">
            <a:avLst/>
          </a:prstGeom>
          <a:noFill/>
        </p:spPr>
        <p:txBody>
          <a:bodyPr wrap="square" rtlCol="0">
            <a:noAutofit/>
          </a:bodyPr>
          <a:lstStyle/>
          <a:p>
            <a:pPr algn="dist"/>
            <a:r>
              <a:rPr lang="et-EE" altLang="zh-CN" sz="2600" b="1" smtClean="0">
                <a:solidFill>
                  <a:srgbClr val="064398"/>
                </a:solidFill>
                <a:latin typeface="微软雅黑" panose="020B0503020204020204" charset="-122"/>
                <a:ea typeface="微软雅黑" panose="020B0503020204020204" charset="-122"/>
                <a:sym typeface="+mn-ea"/>
              </a:rPr>
              <a:t>Automobiles</a:t>
            </a:r>
            <a:endParaRPr lang="et-EE" altLang="zh-CN" sz="2600" b="1" dirty="0" smtClean="0">
              <a:solidFill>
                <a:srgbClr val="064398"/>
              </a:solidFill>
              <a:latin typeface="微软雅黑" panose="020B0503020204020204" charset="-122"/>
              <a:ea typeface="微软雅黑" panose="020B0503020204020204" charset="-122"/>
              <a:sym typeface="+mn-ea"/>
            </a:endParaRPr>
          </a:p>
        </p:txBody>
      </p:sp>
      <p:sp>
        <p:nvSpPr>
          <p:cNvPr id="36" name="矩形 35"/>
          <p:cNvSpPr/>
          <p:nvPr>
            <p:custDataLst>
              <p:tags r:id="rId21"/>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40" name="图片 39"/>
          <p:cNvPicPr>
            <a:picLocks noChangeAspect="1"/>
          </p:cNvPicPr>
          <p:nvPr>
            <p:custDataLst>
              <p:tags r:id="rId22"/>
            </p:custDataLst>
          </p:nvPr>
        </p:nvPicPr>
        <p:blipFill>
          <a:blip r:embed="rId23" cstate="screen"/>
          <a:stretch>
            <a:fillRect/>
          </a:stretch>
        </p:blipFill>
        <p:spPr>
          <a:xfrm>
            <a:off x="917575" y="4396740"/>
            <a:ext cx="3637280" cy="1083945"/>
          </a:xfrm>
          <a:prstGeom prst="rect">
            <a:avLst/>
          </a:prstGeom>
        </p:spPr>
      </p:pic>
      <p:grpSp>
        <p:nvGrpSpPr>
          <p:cNvPr id="41" name="组合 40"/>
          <p:cNvGrpSpPr/>
          <p:nvPr/>
        </p:nvGrpSpPr>
        <p:grpSpPr>
          <a:xfrm>
            <a:off x="925830" y="5691505"/>
            <a:ext cx="3053715" cy="863600"/>
            <a:chOff x="11199" y="8271"/>
            <a:chExt cx="5217" cy="1624"/>
          </a:xfrm>
        </p:grpSpPr>
        <p:pic>
          <p:nvPicPr>
            <p:cNvPr id="42" name="图片 41" descr="1f09fe0a71ac476cbf9fef977d2637ed"/>
            <p:cNvPicPr>
              <a:picLocks noChangeAspect="1"/>
            </p:cNvPicPr>
            <p:nvPr>
              <p:custDataLst>
                <p:tags r:id="rId24"/>
              </p:custDataLst>
            </p:nvPr>
          </p:nvPicPr>
          <p:blipFill>
            <a:blip r:embed="rId25" cstate="screen"/>
            <a:stretch>
              <a:fillRect/>
            </a:stretch>
          </p:blipFill>
          <p:spPr>
            <a:xfrm>
              <a:off x="13796" y="8271"/>
              <a:ext cx="2620" cy="1624"/>
            </a:xfrm>
            <a:prstGeom prst="rect">
              <a:avLst/>
            </a:prstGeom>
          </p:spPr>
        </p:pic>
        <p:pic>
          <p:nvPicPr>
            <p:cNvPr id="43" name="图片 42" descr="f4d3a3c9aafe431a9f40da814f60a41f"/>
            <p:cNvPicPr>
              <a:picLocks noChangeAspect="1"/>
            </p:cNvPicPr>
            <p:nvPr>
              <p:custDataLst>
                <p:tags r:id="rId26"/>
              </p:custDataLst>
            </p:nvPr>
          </p:nvPicPr>
          <p:blipFill>
            <a:blip r:embed="rId27" cstate="screen"/>
            <a:stretch>
              <a:fillRect/>
            </a:stretch>
          </p:blipFill>
          <p:spPr>
            <a:xfrm>
              <a:off x="11199" y="8271"/>
              <a:ext cx="2620" cy="1624"/>
            </a:xfrm>
            <a:prstGeom prst="rect">
              <a:avLst/>
            </a:prstGeom>
          </p:spPr>
        </p:pic>
      </p:grpSp>
      <p:pic>
        <p:nvPicPr>
          <p:cNvPr id="1026" name="Picture 2" descr="F:\设备渲染图\设备新\10.22汇总\PCB板元件检测\untitled.94 拷贝.png"/>
          <p:cNvPicPr>
            <a:picLocks noChangeAspect="1" noChangeArrowheads="1"/>
          </p:cNvPicPr>
          <p:nvPr>
            <p:custDataLst>
              <p:tags r:id="rId28"/>
            </p:custDataLst>
          </p:nvPr>
        </p:nvPicPr>
        <p:blipFill rotWithShape="1">
          <a:blip r:embed="rId29" cstate="screen"/>
          <a:srcRect/>
          <a:stretch>
            <a:fillRect/>
          </a:stretch>
        </p:blipFill>
        <p:spPr bwMode="auto">
          <a:xfrm>
            <a:off x="127635" y="1373505"/>
            <a:ext cx="2769235" cy="284734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F:\设备渲染图\设备新\车门减震\untitled.89 拷贝.png"/>
          <p:cNvPicPr>
            <a:picLocks noChangeAspect="1" noChangeArrowheads="1"/>
          </p:cNvPicPr>
          <p:nvPr>
            <p:custDataLst>
              <p:tags r:id="rId30"/>
            </p:custDataLst>
          </p:nvPr>
        </p:nvPicPr>
        <p:blipFill rotWithShape="1">
          <a:blip r:embed="rId31" cstate="screen"/>
          <a:srcRect/>
          <a:stretch>
            <a:fillRect/>
          </a:stretch>
        </p:blipFill>
        <p:spPr bwMode="auto">
          <a:xfrm>
            <a:off x="6263005" y="1240155"/>
            <a:ext cx="2673350" cy="2990850"/>
          </a:xfrm>
          <a:prstGeom prst="rect">
            <a:avLst/>
          </a:prstGeom>
          <a:noFill/>
          <a:extLst>
            <a:ext uri="{909E8E84-426E-40DD-AFC4-6F175D3DCCD1}">
              <a14:hiddenFill xmlns:a14="http://schemas.microsoft.com/office/drawing/2010/main">
                <a:solidFill>
                  <a:srgbClr val="FFFFFF"/>
                </a:solidFill>
              </a14:hiddenFill>
            </a:ext>
          </a:extLst>
        </p:spPr>
      </p:pic>
      <p:pic>
        <p:nvPicPr>
          <p:cNvPr id="44" name="图片 43"/>
          <p:cNvPicPr>
            <a:picLocks noChangeAspect="1"/>
          </p:cNvPicPr>
          <p:nvPr>
            <p:custDataLst>
              <p:tags r:id="rId32"/>
            </p:custDataLst>
          </p:nvPr>
        </p:nvPicPr>
        <p:blipFill>
          <a:blip r:embed="rId33" cstate="screen"/>
          <a:stretch>
            <a:fillRect/>
          </a:stretch>
        </p:blipFill>
        <p:spPr>
          <a:xfrm>
            <a:off x="6853555" y="4451350"/>
            <a:ext cx="3554730" cy="1061720"/>
          </a:xfrm>
          <a:prstGeom prst="rect">
            <a:avLst/>
          </a:prstGeom>
        </p:spPr>
      </p:pic>
      <p:grpSp>
        <p:nvGrpSpPr>
          <p:cNvPr id="45" name="组合 44"/>
          <p:cNvGrpSpPr/>
          <p:nvPr/>
        </p:nvGrpSpPr>
        <p:grpSpPr>
          <a:xfrm>
            <a:off x="6853555" y="5694680"/>
            <a:ext cx="3493135" cy="856615"/>
            <a:chOff x="-5529" y="4007"/>
            <a:chExt cx="24020" cy="6504"/>
          </a:xfrm>
        </p:grpSpPr>
        <p:pic>
          <p:nvPicPr>
            <p:cNvPr id="46" name="图片 45" descr="R-C"/>
            <p:cNvPicPr>
              <a:picLocks noChangeAspect="1"/>
            </p:cNvPicPr>
            <p:nvPr>
              <p:custDataLst>
                <p:tags r:id="rId34"/>
              </p:custDataLst>
            </p:nvPr>
          </p:nvPicPr>
          <p:blipFill>
            <a:blip r:embed="rId35" cstate="screen"/>
            <a:stretch>
              <a:fillRect/>
            </a:stretch>
          </p:blipFill>
          <p:spPr>
            <a:xfrm>
              <a:off x="-5529" y="4007"/>
              <a:ext cx="9521" cy="6279"/>
            </a:xfrm>
            <a:prstGeom prst="rect">
              <a:avLst/>
            </a:prstGeom>
          </p:spPr>
        </p:pic>
        <p:pic>
          <p:nvPicPr>
            <p:cNvPr id="48" name="图片 47" descr="R-C (1)"/>
            <p:cNvPicPr>
              <a:picLocks noChangeAspect="1"/>
            </p:cNvPicPr>
            <p:nvPr>
              <p:custDataLst>
                <p:tags r:id="rId36"/>
              </p:custDataLst>
            </p:nvPr>
          </p:nvPicPr>
          <p:blipFill>
            <a:blip r:embed="rId37" cstate="screen"/>
            <a:stretch>
              <a:fillRect/>
            </a:stretch>
          </p:blipFill>
          <p:spPr>
            <a:xfrm>
              <a:off x="11177" y="4007"/>
              <a:ext cx="7314" cy="6504"/>
            </a:xfrm>
            <a:prstGeom prst="rect">
              <a:avLst/>
            </a:prstGeom>
          </p:spPr>
        </p:pic>
        <p:pic>
          <p:nvPicPr>
            <p:cNvPr id="49" name="图片 48" descr="O1CN01x4c9pC1WpqiR5FtA9_!!2211027622838-0-cib"/>
            <p:cNvPicPr>
              <a:picLocks noChangeAspect="1"/>
            </p:cNvPicPr>
            <p:nvPr>
              <p:custDataLst>
                <p:tags r:id="rId38"/>
              </p:custDataLst>
            </p:nvPr>
          </p:nvPicPr>
          <p:blipFill>
            <a:blip r:embed="rId39" cstate="screen"/>
            <a:stretch>
              <a:fillRect/>
            </a:stretch>
          </p:blipFill>
          <p:spPr>
            <a:xfrm>
              <a:off x="4445" y="4007"/>
              <a:ext cx="6279" cy="6279"/>
            </a:xfrm>
            <a:prstGeom prst="rect">
              <a:avLst/>
            </a:prstGeom>
          </p:spPr>
        </p:pic>
      </p:grpSp>
      <p:sp>
        <p:nvSpPr>
          <p:cNvPr id="55" name="文本框 26"/>
          <p:cNvSpPr txBox="1"/>
          <p:nvPr/>
        </p:nvSpPr>
        <p:spPr>
          <a:xfrm>
            <a:off x="845820" y="4191635"/>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pic>
        <p:nvPicPr>
          <p:cNvPr id="57" name="图片 56"/>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917575" y="4396740"/>
            <a:ext cx="1115695" cy="1088390"/>
          </a:xfrm>
          <a:prstGeom prst="rect">
            <a:avLst/>
          </a:prstGeom>
        </p:spPr>
      </p:pic>
      <p:sp>
        <p:nvSpPr>
          <p:cNvPr id="56" name="TextBox 55"/>
          <p:cNvSpPr txBox="1"/>
          <p:nvPr/>
        </p:nvSpPr>
        <p:spPr>
          <a:xfrm>
            <a:off x="855980" y="547084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sp>
        <p:nvSpPr>
          <p:cNvPr id="7" name="文本框 26"/>
          <p:cNvSpPr txBox="1"/>
          <p:nvPr/>
        </p:nvSpPr>
        <p:spPr>
          <a:xfrm>
            <a:off x="6842125" y="423037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pic>
        <p:nvPicPr>
          <p:cNvPr id="9" name="图片 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856730" y="4451350"/>
            <a:ext cx="1087120" cy="1061085"/>
          </a:xfrm>
          <a:prstGeom prst="rect">
            <a:avLst/>
          </a:prstGeom>
        </p:spPr>
      </p:pic>
      <p:sp>
        <p:nvSpPr>
          <p:cNvPr id="10" name="TextBox 55"/>
          <p:cNvSpPr txBox="1"/>
          <p:nvPr/>
        </p:nvSpPr>
        <p:spPr>
          <a:xfrm>
            <a:off x="6853555" y="5484813"/>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6" name="图片 5" descr="OK海迪斯logo"/>
          <p:cNvPicPr>
            <a:picLocks noChangeAspect="1"/>
          </p:cNvPicPr>
          <p:nvPr/>
        </p:nvPicPr>
        <p:blipFill>
          <a:blip r:embed="rId41"/>
          <a:stretch>
            <a:fillRect/>
          </a:stretch>
        </p:blipFill>
        <p:spPr>
          <a:xfrm>
            <a:off x="10748010" y="302895"/>
            <a:ext cx="777240" cy="202565"/>
          </a:xfrm>
          <a:prstGeom prst="rect">
            <a:avLst/>
          </a:prstGeom>
        </p:spPr>
      </p:pic>
    </p:spTree>
    <p:custDataLst>
      <p:tags r:id="rId4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iś1íďé"/>
        <p:cNvGrpSpPr/>
        <p:nvPr/>
      </p:nvGrpSpPr>
      <p:grpSpPr>
        <a:xfrm>
          <a:off x="0" y="0"/>
          <a:ext cx="0" cy="0"/>
          <a:chOff x="0" y="0"/>
          <a:chExt cx="0" cy="0"/>
        </a:xfrm>
      </p:grpSpPr>
      <p:sp>
        <p:nvSpPr>
          <p:cNvPr id="162" name="文本框 161"/>
          <p:cNvSpPr txBox="1"/>
          <p:nvPr userDrawn="1">
            <p:custDataLst>
              <p:tags r:id="rId1"/>
            </p:custDataLst>
          </p:nvPr>
        </p:nvSpPr>
        <p:spPr>
          <a:xfrm>
            <a:off x="10433685" y="6504305"/>
            <a:ext cx="1244600" cy="213995"/>
          </a:xfrm>
          <a:prstGeom prst="rect">
            <a:avLst/>
          </a:prstGeom>
          <a:noFill/>
        </p:spPr>
        <p:txBody>
          <a:bodyPr wrap="square" rtlCol="0">
            <a:normAutofit/>
          </a:bodyPr>
          <a:lstStyle/>
          <a:p>
            <a:r>
              <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rPr>
              <a:t> Copyright © HITEC</a:t>
            </a:r>
            <a:endParaRPr lang="zh-CN" altLang="en-US" sz="800">
              <a:solidFill>
                <a:schemeClr val="bg1">
                  <a:lumMod val="75000"/>
                </a:schemeClr>
              </a:solidFill>
              <a:latin typeface="思源黑体 CN Light" panose="020B0300000000000000" charset="-122"/>
              <a:ea typeface="思源黑体 CN Light" panose="020B0300000000000000" charset="-122"/>
              <a:cs typeface="微软雅黑 Light" panose="020B0502040204020203" charset="-122"/>
            </a:endParaRPr>
          </a:p>
        </p:txBody>
      </p:sp>
      <p:sp>
        <p:nvSpPr>
          <p:cNvPr id="2" name="灯片编号占位符 1"/>
          <p:cNvSpPr>
            <a:spLocks noGrp="1"/>
          </p:cNvSpPr>
          <p:nvPr>
            <p:custDataLst>
              <p:tags r:id="rId2"/>
            </p:custDataLst>
          </p:nvPr>
        </p:nvSpPr>
        <p:spPr>
          <a:xfrm>
            <a:off x="861059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94" name="文本框 93"/>
          <p:cNvSpPr txBox="1"/>
          <p:nvPr>
            <p:custDataLst>
              <p:tags r:id="rId3"/>
            </p:custDataLst>
          </p:nvPr>
        </p:nvSpPr>
        <p:spPr>
          <a:xfrm>
            <a:off x="895985" y="995680"/>
            <a:ext cx="4882515" cy="398780"/>
          </a:xfrm>
          <a:prstGeom prst="rect">
            <a:avLst/>
          </a:prstGeom>
          <a:noFill/>
        </p:spPr>
        <p:txBody>
          <a:bodyPr wrap="square" rtlCol="0">
            <a:noAutofit/>
          </a:bodyPr>
          <a:lstStyle/>
          <a:p>
            <a:r>
              <a:rPr lang="fr-FR"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Automotive Parts-Automotive Parts External Dimension Inspection</a:t>
            </a:r>
            <a:endParaRPr lang="fr-FR"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custDataLst>
              <p:tags r:id="rId4"/>
            </p:custDataLst>
          </p:nvPr>
        </p:nvSpPr>
        <p:spPr>
          <a:xfrm>
            <a:off x="2848610" y="2738755"/>
            <a:ext cx="2752090" cy="285912"/>
          </a:xfrm>
          <a:prstGeom prst="rect">
            <a:avLst/>
          </a:prstGeom>
          <a:noFill/>
          <a:ln>
            <a:noFill/>
          </a:ln>
        </p:spPr>
        <p:txBody>
          <a:bodyPr wrap="square" lIns="91440" tIns="45720" rIns="91440" bIns="45720" anchor="t" anchorCtr="0">
            <a:noAutofit/>
          </a:bodyPr>
          <a:lstStyle/>
          <a:p>
            <a:pPr>
              <a:lnSpc>
                <a:spcPct val="100000"/>
              </a:lnSpc>
            </a:pPr>
            <a:r>
              <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Adapt to a wide range of products High detection accuracy Fast detection speed</a:t>
            </a:r>
            <a:endPar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97" name="图形 31"/>
          <p:cNvSpPr/>
          <p:nvPr>
            <p:custDataLst>
              <p:tags r:id="rId5"/>
            </p:custDataLst>
          </p:nvPr>
        </p:nvSpPr>
        <p:spPr>
          <a:xfrm rot="10800000">
            <a:off x="766445" y="106553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4" name="文本框 3"/>
          <p:cNvSpPr txBox="1"/>
          <p:nvPr>
            <p:custDataLst>
              <p:tags r:id="rId6"/>
            </p:custDataLst>
          </p:nvPr>
        </p:nvSpPr>
        <p:spPr>
          <a:xfrm>
            <a:off x="2828925" y="1940560"/>
            <a:ext cx="2759075" cy="459100"/>
          </a:xfrm>
          <a:prstGeom prst="rect">
            <a:avLst/>
          </a:prstGeom>
          <a:noFill/>
        </p:spPr>
        <p:txBody>
          <a:bodyPr wrap="square" rtlCol="0">
            <a:noAutofit/>
          </a:bodyPr>
          <a:lstStyle/>
          <a:p>
            <a:pPr>
              <a:lnSpc>
                <a:spcPct val="140000"/>
              </a:lnSpc>
            </a:pPr>
            <a:r>
              <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It is used for detecting the external dimensions of locomotive parts, which has the advantages of low cost, high precision, high efficiency and convenient operation.</a:t>
            </a:r>
            <a:endPar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5" name="文本框 4"/>
          <p:cNvSpPr txBox="1"/>
          <p:nvPr>
            <p:custDataLst>
              <p:tags r:id="rId7"/>
            </p:custDataLst>
          </p:nvPr>
        </p:nvSpPr>
        <p:spPr>
          <a:xfrm>
            <a:off x="2867025" y="3273425"/>
            <a:ext cx="2846705"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615" smtClean="0">
                <a:latin typeface="微软雅黑" panose="020B0503020204020204" charset="-122"/>
                <a:ea typeface="微软雅黑" panose="020B0503020204020204" charset="-122"/>
                <a:cs typeface="微软雅黑" panose="020B0503020204020204" charset="-122"/>
                <a:sym typeface="+mn-ea"/>
              </a:rPr>
              <a:t>1. Directly connect with the lathe loading and unloading robot, no need for special modification</a:t>
            </a:r>
            <a:endParaRPr lang="zh-CN" altLang="en-US" sz="615" dirty="0">
              <a:sym typeface="+mn-ea"/>
            </a:endParaRPr>
          </a:p>
          <a:p>
            <a:pPr indent="0">
              <a:lnSpc>
                <a:spcPct val="140000"/>
              </a:lnSpc>
              <a:buFont typeface="Arial" panose="020B0604020202020204" pitchFamily="34" charset="0"/>
              <a:buNone/>
            </a:pPr>
            <a:r>
              <a:rPr lang="en-US" altLang="zh-CN" sz="615" smtClean="0">
                <a:latin typeface="微软雅黑" panose="020B0503020204020204" charset="-122"/>
                <a:ea typeface="微软雅黑" panose="020B0503020204020204" charset="-122"/>
                <a:cs typeface="微软雅黑" panose="020B0503020204020204" charset="-122"/>
                <a:sym typeface="+mn-ea"/>
              </a:rPr>
              <a:t>2. Double telecentric lens, high detection accuracy, resolution up to 0.01mm</a:t>
            </a:r>
            <a:endParaRPr lang="en-US" altLang="zh-CN" sz="615">
              <a:latin typeface="微软雅黑" panose="020B0503020204020204" charset="-122"/>
              <a:ea typeface="微软雅黑" panose="020B0503020204020204" charset="-122"/>
              <a:cs typeface="微软雅黑" panose="020B0503020204020204" charset="-122"/>
              <a:sym typeface="+mn-ea"/>
            </a:endParaRPr>
          </a:p>
        </p:txBody>
      </p:sp>
      <p:sp>
        <p:nvSpPr>
          <p:cNvPr id="23" name="ïṡḷïḑé"/>
          <p:cNvSpPr/>
          <p:nvPr>
            <p:custDataLst>
              <p:tags r:id="rId8"/>
            </p:custDataLst>
          </p:nvPr>
        </p:nvSpPr>
        <p:spPr>
          <a:xfrm flipH="1">
            <a:off x="2896870" y="1751965"/>
            <a:ext cx="131953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Description</a:t>
            </a:r>
            <a:endParaRPr kumimoji="1" lang="et-EE" altLang="zh-CN" sz="700" b="1" dirty="0" smtClean="0">
              <a:solidFill>
                <a:srgbClr val="FFFFFF"/>
              </a:solidFill>
            </a:endParaRPr>
          </a:p>
        </p:txBody>
      </p:sp>
      <p:sp>
        <p:nvSpPr>
          <p:cNvPr id="14" name="ïṡḷïḑé"/>
          <p:cNvSpPr/>
          <p:nvPr>
            <p:custDataLst>
              <p:tags r:id="rId9"/>
            </p:custDataLst>
          </p:nvPr>
        </p:nvSpPr>
        <p:spPr>
          <a:xfrm flipH="1">
            <a:off x="2896870" y="2489835"/>
            <a:ext cx="131953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15" name="ïṡḷïḑé"/>
          <p:cNvSpPr/>
          <p:nvPr>
            <p:custDataLst>
              <p:tags r:id="rId10"/>
            </p:custDataLst>
          </p:nvPr>
        </p:nvSpPr>
        <p:spPr>
          <a:xfrm flipH="1">
            <a:off x="2896870" y="3039745"/>
            <a:ext cx="131953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Advantage</a:t>
            </a:r>
            <a:endParaRPr kumimoji="1" lang="et-EE" altLang="zh-CN" sz="760" b="1" dirty="0" smtClean="0">
              <a:solidFill>
                <a:srgbClr val="FFFFFF"/>
              </a:solidFill>
            </a:endParaRPr>
          </a:p>
        </p:txBody>
      </p:sp>
      <p:sp>
        <p:nvSpPr>
          <p:cNvPr id="21" name="文本框 20"/>
          <p:cNvSpPr txBox="1"/>
          <p:nvPr>
            <p:custDataLst>
              <p:tags r:id="rId11"/>
            </p:custDataLst>
          </p:nvPr>
        </p:nvSpPr>
        <p:spPr>
          <a:xfrm>
            <a:off x="6820535" y="995680"/>
            <a:ext cx="4759960" cy="398780"/>
          </a:xfrm>
          <a:prstGeom prst="rect">
            <a:avLst/>
          </a:prstGeom>
          <a:noFill/>
        </p:spPr>
        <p:txBody>
          <a:bodyPr wrap="square" rtlCol="0">
            <a:noAutofit/>
          </a:bodyPr>
          <a:lstStyle/>
          <a:p>
            <a:r>
              <a:rPr lang="fr-FR"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rPr>
              <a:t>Automobile Parts-automobile Valve Automatic Inspection Machine</a:t>
            </a:r>
            <a:endParaRPr lang="fr-FR" altLang="zh-CN" sz="1400" b="1"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custDataLst>
              <p:tags r:id="rId12"/>
            </p:custDataLst>
          </p:nvPr>
        </p:nvSpPr>
        <p:spPr>
          <a:xfrm>
            <a:off x="9095105" y="2833370"/>
            <a:ext cx="2752090" cy="285912"/>
          </a:xfrm>
          <a:prstGeom prst="rect">
            <a:avLst/>
          </a:prstGeom>
          <a:noFill/>
          <a:ln>
            <a:noFill/>
          </a:ln>
        </p:spPr>
        <p:txBody>
          <a:bodyPr wrap="square" lIns="91440" tIns="45720" rIns="91440" bIns="45720" anchor="t" anchorCtr="0"/>
          <a:lstStyle/>
          <a:p>
            <a:pPr>
              <a:lnSpc>
                <a:spcPct val="160000"/>
              </a:lnSpc>
            </a:pPr>
            <a:r>
              <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Wide range of compatible products Low leakage rate Fast detection speed</a:t>
            </a:r>
            <a:endParaRPr lang="en-US" altLang="zh-CN" sz="60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5" name="图形 31"/>
          <p:cNvSpPr/>
          <p:nvPr>
            <p:custDataLst>
              <p:tags r:id="rId13"/>
            </p:custDataLst>
          </p:nvPr>
        </p:nvSpPr>
        <p:spPr>
          <a:xfrm rot="10800000">
            <a:off x="6712585" y="1065530"/>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chemeClr val="accent3"/>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sp>
        <p:nvSpPr>
          <p:cNvPr id="29" name="文本框 28"/>
          <p:cNvSpPr txBox="1"/>
          <p:nvPr>
            <p:custDataLst>
              <p:tags r:id="rId14"/>
            </p:custDataLst>
          </p:nvPr>
        </p:nvSpPr>
        <p:spPr>
          <a:xfrm>
            <a:off x="9099550" y="2065020"/>
            <a:ext cx="2759075" cy="589280"/>
          </a:xfrm>
          <a:prstGeom prst="rect">
            <a:avLst/>
          </a:prstGeom>
          <a:noFill/>
        </p:spPr>
        <p:txBody>
          <a:bodyPr wrap="square" rtlCol="0">
            <a:normAutofit/>
          </a:bodyPr>
          <a:lstStyle/>
          <a:p>
            <a:pPr>
              <a:lnSpc>
                <a:spcPct val="120000"/>
              </a:lnSpc>
            </a:pPr>
            <a:r>
              <a:rPr lang="en-US" altLang="zh-CN" sz="63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This equipment can realize valve precision dimension measurement as well as identification and classification of defects such as chipping, misalignment, end face injury, cracks, etc.</a:t>
            </a:r>
            <a:endParaRPr lang="zh-CN" altLang="en-US" sz="63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a:p>
            <a:pPr>
              <a:lnSpc>
                <a:spcPct val="120000"/>
              </a:lnSpc>
            </a:pPr>
            <a:endParaRPr lang="zh-CN" altLang="en-US" sz="900">
              <a:latin typeface="微软雅黑" panose="020B0503020204020204" charset="-122"/>
              <a:ea typeface="微软雅黑" panose="020B0503020204020204" charset="-122"/>
              <a:cs typeface="微软雅黑" panose="020B0503020204020204" charset="-122"/>
              <a:sym typeface="+mn-ea"/>
            </a:endParaRPr>
          </a:p>
        </p:txBody>
      </p:sp>
      <p:sp>
        <p:nvSpPr>
          <p:cNvPr id="30" name="文本框 29"/>
          <p:cNvSpPr txBox="1"/>
          <p:nvPr>
            <p:custDataLst>
              <p:tags r:id="rId15"/>
            </p:custDataLst>
          </p:nvPr>
        </p:nvSpPr>
        <p:spPr>
          <a:xfrm>
            <a:off x="9156065" y="3436620"/>
            <a:ext cx="2878455" cy="631190"/>
          </a:xfrm>
          <a:prstGeom prst="rect">
            <a:avLst/>
          </a:prstGeom>
          <a:noFill/>
        </p:spPr>
        <p:txBody>
          <a:bodyPr wrap="square" rtlCol="0">
            <a:normAutofit lnSpcReduction="10000"/>
          </a:bodyPr>
          <a:lstStyle/>
          <a:p>
            <a:pPr indent="0">
              <a:lnSpc>
                <a:spcPct val="140000"/>
              </a:lnSpc>
              <a:buFont typeface="Arial" panose="020B0604020202020204" pitchFamily="34" charset="0"/>
              <a:buNone/>
            </a:pPr>
            <a:r>
              <a:rPr lang="en-US" altLang="zh-CN" sz="650" smtClean="0">
                <a:latin typeface="微软雅黑" panose="020B0503020204020204" charset="-122"/>
                <a:ea typeface="微软雅黑" panose="020B0503020204020204" charset="-122"/>
                <a:cs typeface="微软雅黑" panose="020B0503020204020204" charset="-122"/>
                <a:sym typeface="+mn-ea"/>
              </a:rPr>
              <a:t>1. Universal loading mechanism, compatible with 8-25 diameter inner valves</a:t>
            </a:r>
            <a:endParaRPr lang="zh-CN" altLang="en-US" sz="650">
              <a:sym typeface="+mn-ea"/>
            </a:endParaRPr>
          </a:p>
          <a:p>
            <a:pPr indent="0">
              <a:lnSpc>
                <a:spcPct val="140000"/>
              </a:lnSpc>
              <a:buFont typeface="Arial" panose="020B0604020202020204" pitchFamily="34" charset="0"/>
              <a:buNone/>
            </a:pPr>
            <a:r>
              <a:rPr lang="en-US" altLang="zh-CN" sz="650" smtClean="0">
                <a:latin typeface="微软雅黑" panose="020B0503020204020204" charset="-122"/>
                <a:ea typeface="微软雅黑" panose="020B0503020204020204" charset="-122"/>
                <a:cs typeface="微软雅黑" panose="020B0503020204020204" charset="-122"/>
                <a:sym typeface="+mn-ea"/>
              </a:rPr>
              <a:t>2. Product rotation detection, 360-degree defects without leakage detection</a:t>
            </a:r>
            <a:endParaRPr lang="en-US" altLang="zh-CN" sz="650">
              <a:latin typeface="微软雅黑" panose="020B0503020204020204" charset="-122"/>
              <a:ea typeface="微软雅黑" panose="020B0503020204020204" charset="-122"/>
              <a:cs typeface="微软雅黑" panose="020B0503020204020204" charset="-122"/>
              <a:sym typeface="+mn-ea"/>
            </a:endParaRPr>
          </a:p>
        </p:txBody>
      </p:sp>
      <p:sp>
        <p:nvSpPr>
          <p:cNvPr id="31" name="ïṡḷïḑé"/>
          <p:cNvSpPr/>
          <p:nvPr>
            <p:custDataLst>
              <p:tags r:id="rId16"/>
            </p:custDataLst>
          </p:nvPr>
        </p:nvSpPr>
        <p:spPr>
          <a:xfrm flipH="1">
            <a:off x="9186545" y="1838325"/>
            <a:ext cx="13347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660" b="1" smtClean="0">
                <a:solidFill>
                  <a:srgbClr val="FFFFFF"/>
                </a:solidFill>
              </a:rPr>
              <a:t>Product Description</a:t>
            </a:r>
            <a:endParaRPr kumimoji="1" lang="et-EE" altLang="zh-CN" sz="660" b="1" dirty="0" smtClean="0">
              <a:solidFill>
                <a:srgbClr val="FFFFFF"/>
              </a:solidFill>
            </a:endParaRPr>
          </a:p>
        </p:txBody>
      </p:sp>
      <p:sp>
        <p:nvSpPr>
          <p:cNvPr id="38" name="ïṡḷïḑé"/>
          <p:cNvSpPr/>
          <p:nvPr>
            <p:custDataLst>
              <p:tags r:id="rId17"/>
            </p:custDataLst>
          </p:nvPr>
        </p:nvSpPr>
        <p:spPr>
          <a:xfrm flipH="1">
            <a:off x="9186545" y="2599690"/>
            <a:ext cx="13347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smtClean="0">
                <a:solidFill>
                  <a:srgbClr val="FFFFFF"/>
                </a:solidFill>
              </a:rPr>
              <a:t>product features</a:t>
            </a:r>
            <a:endParaRPr kumimoji="1" lang="et-EE" altLang="zh-CN" sz="700" b="1" dirty="0" smtClean="0">
              <a:solidFill>
                <a:srgbClr val="FFFFFF"/>
              </a:solidFill>
            </a:endParaRPr>
          </a:p>
        </p:txBody>
      </p:sp>
      <p:sp>
        <p:nvSpPr>
          <p:cNvPr id="39" name="ïṡḷïḑé"/>
          <p:cNvSpPr/>
          <p:nvPr>
            <p:custDataLst>
              <p:tags r:id="rId18"/>
            </p:custDataLst>
          </p:nvPr>
        </p:nvSpPr>
        <p:spPr>
          <a:xfrm flipH="1">
            <a:off x="9186545" y="3235960"/>
            <a:ext cx="13347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660" b="1" smtClean="0">
                <a:solidFill>
                  <a:srgbClr val="FFFFFF"/>
                </a:solidFill>
              </a:rPr>
              <a:t>Product Advantage</a:t>
            </a:r>
            <a:endParaRPr kumimoji="1" lang="et-EE" altLang="zh-CN" sz="660" b="1" dirty="0" smtClean="0">
              <a:solidFill>
                <a:srgbClr val="FFFFFF"/>
              </a:solidFill>
            </a:endParaRPr>
          </a:p>
        </p:txBody>
      </p:sp>
      <p:sp>
        <p:nvSpPr>
          <p:cNvPr id="3" name="矩形 2"/>
          <p:cNvSpPr/>
          <p:nvPr>
            <p:custDataLst>
              <p:tags r:id="rId19"/>
            </p:custDataLst>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33" name="文本框 32"/>
          <p:cNvSpPr txBox="1"/>
          <p:nvPr>
            <p:custDataLst>
              <p:tags r:id="rId20"/>
            </p:custDataLst>
          </p:nvPr>
        </p:nvSpPr>
        <p:spPr>
          <a:xfrm>
            <a:off x="499745" y="401320"/>
            <a:ext cx="2396490" cy="499110"/>
          </a:xfrm>
          <a:prstGeom prst="rect">
            <a:avLst/>
          </a:prstGeom>
          <a:noFill/>
        </p:spPr>
        <p:txBody>
          <a:bodyPr wrap="square" rtlCol="0">
            <a:noAutofit/>
          </a:bodyPr>
          <a:lstStyle/>
          <a:p>
            <a:pPr algn="dist"/>
            <a:r>
              <a:rPr lang="et-EE" altLang="zh-CN" sz="2600" b="1" dirty="0">
                <a:solidFill>
                  <a:srgbClr val="064398"/>
                </a:solidFill>
                <a:latin typeface="微软雅黑" panose="020B0503020204020204" charset="-122"/>
                <a:ea typeface="微软雅黑" panose="020B0503020204020204" charset="-122"/>
                <a:sym typeface="+mn-ea"/>
              </a:rPr>
              <a:t>Automobiles</a:t>
            </a:r>
            <a:endParaRPr lang="et-EE" altLang="zh-CN" sz="2600" b="1" dirty="0">
              <a:solidFill>
                <a:srgbClr val="064398"/>
              </a:solidFill>
              <a:latin typeface="微软雅黑" panose="020B0503020204020204" charset="-122"/>
              <a:ea typeface="微软雅黑" panose="020B0503020204020204" charset="-122"/>
              <a:sym typeface="+mn-ea"/>
            </a:endParaRPr>
          </a:p>
        </p:txBody>
      </p:sp>
      <p:sp>
        <p:nvSpPr>
          <p:cNvPr id="36" name="矩形 35"/>
          <p:cNvSpPr/>
          <p:nvPr>
            <p:custDataLst>
              <p:tags r:id="rId21"/>
            </p:custDataLst>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pic>
        <p:nvPicPr>
          <p:cNvPr id="1027" name="Picture 3" descr="F:\设备渲染图\设备新\汽车零部件外形尺寸检测-新\untitled.96 拷贝.png"/>
          <p:cNvPicPr>
            <a:picLocks noChangeAspect="1" noChangeArrowheads="1"/>
          </p:cNvPicPr>
          <p:nvPr>
            <p:custDataLst>
              <p:tags r:id="rId22"/>
            </p:custDataLst>
          </p:nvPr>
        </p:nvPicPr>
        <p:blipFill rotWithShape="1">
          <a:blip r:embed="rId23" cstate="screen"/>
          <a:srcRect/>
          <a:stretch>
            <a:fillRect/>
          </a:stretch>
        </p:blipFill>
        <p:spPr bwMode="auto">
          <a:xfrm>
            <a:off x="685165" y="1489710"/>
            <a:ext cx="2008505" cy="2657475"/>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custDataLst>
              <p:tags r:id="rId24"/>
            </p:custDataLst>
          </p:nvPr>
        </p:nvPicPr>
        <p:blipFill>
          <a:blip r:embed="rId25" cstate="screen"/>
          <a:stretch>
            <a:fillRect/>
          </a:stretch>
        </p:blipFill>
        <p:spPr>
          <a:xfrm>
            <a:off x="925830" y="4574587"/>
            <a:ext cx="3550920" cy="1059180"/>
          </a:xfrm>
          <a:prstGeom prst="rect">
            <a:avLst/>
          </a:prstGeom>
        </p:spPr>
      </p:pic>
      <p:grpSp>
        <p:nvGrpSpPr>
          <p:cNvPr id="11" name="组合 10"/>
          <p:cNvGrpSpPr/>
          <p:nvPr/>
        </p:nvGrpSpPr>
        <p:grpSpPr>
          <a:xfrm>
            <a:off x="925830" y="5795645"/>
            <a:ext cx="2859405" cy="826770"/>
            <a:chOff x="1458" y="8945"/>
            <a:chExt cx="4823" cy="1462"/>
          </a:xfrm>
        </p:grpSpPr>
        <p:pic>
          <p:nvPicPr>
            <p:cNvPr id="9" name="图片 8" descr="20110304010844"/>
            <p:cNvPicPr>
              <a:picLocks noChangeAspect="1"/>
            </p:cNvPicPr>
            <p:nvPr>
              <p:custDataLst>
                <p:tags r:id="rId26"/>
              </p:custDataLst>
            </p:nvPr>
          </p:nvPicPr>
          <p:blipFill>
            <a:blip r:embed="rId27" cstate="screen"/>
            <a:srcRect/>
            <a:stretch>
              <a:fillRect/>
            </a:stretch>
          </p:blipFill>
          <p:spPr>
            <a:xfrm>
              <a:off x="3839" y="8945"/>
              <a:ext cx="2443" cy="1420"/>
            </a:xfrm>
            <a:prstGeom prst="rect">
              <a:avLst/>
            </a:prstGeom>
          </p:spPr>
        </p:pic>
        <p:pic>
          <p:nvPicPr>
            <p:cNvPr id="10" name="图片 9" descr="R-C (7)"/>
            <p:cNvPicPr>
              <a:picLocks noChangeAspect="1"/>
            </p:cNvPicPr>
            <p:nvPr>
              <p:custDataLst>
                <p:tags r:id="rId28"/>
              </p:custDataLst>
            </p:nvPr>
          </p:nvPicPr>
          <p:blipFill>
            <a:blip r:embed="rId29" cstate="screen"/>
            <a:stretch>
              <a:fillRect/>
            </a:stretch>
          </p:blipFill>
          <p:spPr>
            <a:xfrm>
              <a:off x="1458" y="8963"/>
              <a:ext cx="2386" cy="1445"/>
            </a:xfrm>
            <a:prstGeom prst="rect">
              <a:avLst/>
            </a:prstGeom>
          </p:spPr>
        </p:pic>
      </p:grpSp>
      <p:pic>
        <p:nvPicPr>
          <p:cNvPr id="16" name="Picture 2" descr="F:\设备渲染图\设备新\汽车气门\汽车气门自动检测机V2.98 拷贝.png"/>
          <p:cNvPicPr>
            <a:picLocks noChangeAspect="1" noChangeArrowheads="1"/>
          </p:cNvPicPr>
          <p:nvPr>
            <p:custDataLst>
              <p:tags r:id="rId30"/>
            </p:custDataLst>
          </p:nvPr>
        </p:nvPicPr>
        <p:blipFill rotWithShape="1">
          <a:blip r:embed="rId31" cstate="screen"/>
          <a:srcRect/>
          <a:stretch>
            <a:fillRect/>
          </a:stretch>
        </p:blipFill>
        <p:spPr bwMode="auto">
          <a:xfrm>
            <a:off x="6443980" y="1524000"/>
            <a:ext cx="2800350" cy="2699385"/>
          </a:xfrm>
          <a:prstGeom prst="rect">
            <a:avLst/>
          </a:prstGeom>
          <a:noFill/>
          <a:extLst>
            <a:ext uri="{909E8E84-426E-40DD-AFC4-6F175D3DCCD1}">
              <a14:hiddenFill xmlns:a14="http://schemas.microsoft.com/office/drawing/2010/main">
                <a:solidFill>
                  <a:srgbClr val="FFFFFF"/>
                </a:solidFill>
              </a14:hiddenFill>
            </a:ext>
          </a:extLst>
        </p:spPr>
      </p:pic>
      <p:pic>
        <p:nvPicPr>
          <p:cNvPr id="17" name="图片 16"/>
          <p:cNvPicPr>
            <a:picLocks noChangeAspect="1"/>
          </p:cNvPicPr>
          <p:nvPr>
            <p:custDataLst>
              <p:tags r:id="rId32"/>
            </p:custDataLst>
          </p:nvPr>
        </p:nvPicPr>
        <p:blipFill>
          <a:blip r:embed="rId33" cstate="screen"/>
          <a:stretch>
            <a:fillRect/>
          </a:stretch>
        </p:blipFill>
        <p:spPr>
          <a:xfrm>
            <a:off x="6853555" y="4468495"/>
            <a:ext cx="3582670" cy="1067435"/>
          </a:xfrm>
          <a:prstGeom prst="rect">
            <a:avLst/>
          </a:prstGeom>
        </p:spPr>
      </p:pic>
      <p:grpSp>
        <p:nvGrpSpPr>
          <p:cNvPr id="27" name="组合 26"/>
          <p:cNvGrpSpPr/>
          <p:nvPr/>
        </p:nvGrpSpPr>
        <p:grpSpPr>
          <a:xfrm>
            <a:off x="6858000" y="5716905"/>
            <a:ext cx="2995930" cy="850900"/>
            <a:chOff x="10778" y="8872"/>
            <a:chExt cx="4990" cy="1418"/>
          </a:xfrm>
        </p:grpSpPr>
        <p:pic>
          <p:nvPicPr>
            <p:cNvPr id="18" name="图片 17" descr="R-C"/>
            <p:cNvPicPr>
              <a:picLocks noChangeAspect="1"/>
            </p:cNvPicPr>
            <p:nvPr>
              <p:custDataLst>
                <p:tags r:id="rId34"/>
              </p:custDataLst>
            </p:nvPr>
          </p:nvPicPr>
          <p:blipFill>
            <a:blip r:embed="rId35" cstate="screen"/>
            <a:stretch>
              <a:fillRect/>
            </a:stretch>
          </p:blipFill>
          <p:spPr>
            <a:xfrm>
              <a:off x="10778" y="8872"/>
              <a:ext cx="1686" cy="1419"/>
            </a:xfrm>
            <a:prstGeom prst="rect">
              <a:avLst/>
            </a:prstGeom>
          </p:spPr>
        </p:pic>
        <p:pic>
          <p:nvPicPr>
            <p:cNvPr id="20" name="图片 19" descr="R-C (2)"/>
            <p:cNvPicPr>
              <a:picLocks noChangeAspect="1"/>
            </p:cNvPicPr>
            <p:nvPr>
              <p:custDataLst>
                <p:tags r:id="rId36"/>
              </p:custDataLst>
            </p:nvPr>
          </p:nvPicPr>
          <p:blipFill>
            <a:blip r:embed="rId37" cstate="screen"/>
            <a:stretch>
              <a:fillRect/>
            </a:stretch>
          </p:blipFill>
          <p:spPr>
            <a:xfrm>
              <a:off x="12464" y="8872"/>
              <a:ext cx="3304" cy="1371"/>
            </a:xfrm>
            <a:prstGeom prst="rect">
              <a:avLst/>
            </a:prstGeom>
          </p:spPr>
        </p:pic>
      </p:grpSp>
      <p:pic>
        <p:nvPicPr>
          <p:cNvPr id="57" name="图片 56"/>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925830" y="4569460"/>
            <a:ext cx="1085215" cy="1058545"/>
          </a:xfrm>
          <a:prstGeom prst="rect">
            <a:avLst/>
          </a:prstGeom>
        </p:spPr>
      </p:pic>
      <p:sp>
        <p:nvSpPr>
          <p:cNvPr id="55" name="文本框 26"/>
          <p:cNvSpPr txBox="1"/>
          <p:nvPr/>
        </p:nvSpPr>
        <p:spPr>
          <a:xfrm>
            <a:off x="862330" y="439166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56" name="TextBox 55"/>
          <p:cNvSpPr txBox="1"/>
          <p:nvPr/>
        </p:nvSpPr>
        <p:spPr>
          <a:xfrm>
            <a:off x="855980" y="5608638"/>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24" name="图片 2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6858000" y="4472305"/>
            <a:ext cx="1089025" cy="1062355"/>
          </a:xfrm>
          <a:prstGeom prst="rect">
            <a:avLst/>
          </a:prstGeom>
        </p:spPr>
      </p:pic>
      <p:sp>
        <p:nvSpPr>
          <p:cNvPr id="26" name="文本框 26"/>
          <p:cNvSpPr txBox="1"/>
          <p:nvPr/>
        </p:nvSpPr>
        <p:spPr>
          <a:xfrm>
            <a:off x="6820535" y="426593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28" name="TextBox 55"/>
          <p:cNvSpPr txBox="1"/>
          <p:nvPr/>
        </p:nvSpPr>
        <p:spPr>
          <a:xfrm>
            <a:off x="6820535" y="5515928"/>
            <a:ext cx="1026795" cy="219710"/>
          </a:xfrm>
          <a:prstGeom prst="rect">
            <a:avLst/>
          </a:prstGeom>
          <a:noFill/>
        </p:spPr>
        <p:txBody>
          <a:bodyPr wrap="square" rtlCol="0">
            <a:spAutoFit/>
          </a:bodyPr>
          <a:p>
            <a:pPr>
              <a:lnSpc>
                <a:spcPct val="120000"/>
              </a:lnSpc>
              <a:spcAft>
                <a:spcPts val="1000"/>
              </a:spcAft>
            </a:pPr>
            <a:r>
              <a:rPr lang="en-US" altLang="zh-CN" sz="70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0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6" name="图片 5" descr="OK海迪斯logo"/>
          <p:cNvPicPr>
            <a:picLocks noChangeAspect="1"/>
          </p:cNvPicPr>
          <p:nvPr/>
        </p:nvPicPr>
        <p:blipFill>
          <a:blip r:embed="rId39"/>
          <a:stretch>
            <a:fillRect/>
          </a:stretch>
        </p:blipFill>
        <p:spPr>
          <a:xfrm>
            <a:off x="10748010" y="302895"/>
            <a:ext cx="777240" cy="202565"/>
          </a:xfrm>
          <a:prstGeom prst="rect">
            <a:avLst/>
          </a:prstGeom>
        </p:spPr>
      </p:pic>
    </p:spTree>
    <p:custDataLst>
      <p:tags r:id="rId40"/>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162" name="文本框 161"/>
          <p:cNvSpPr txBox="1"/>
          <p:nvPr userDrawn="1">
            <p:custDataLst>
              <p:tags r:id="rId1"/>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3" name="灯片编号占位符 1"/>
          <p:cNvSpPr>
            <a:spLocks noGrp="1"/>
          </p:cNvSpPr>
          <p:nvPr>
            <p:custDataLst>
              <p:tags r:id="rId2"/>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59" name="文本框 58"/>
          <p:cNvSpPr txBox="1"/>
          <p:nvPr>
            <p:custDataLst>
              <p:tags r:id="rId3"/>
            </p:custDataLst>
          </p:nvPr>
        </p:nvSpPr>
        <p:spPr>
          <a:xfrm>
            <a:off x="772160" y="4103370"/>
            <a:ext cx="1065530" cy="275590"/>
          </a:xfrm>
          <a:prstGeom prst="rect">
            <a:avLst/>
          </a:prstGeom>
          <a:noFill/>
        </p:spPr>
        <p:txBody>
          <a:bodyPr wrap="square" rtlCol="0">
            <a:noAutofit/>
          </a:bodyPr>
          <a:lstStyle/>
          <a:p>
            <a:r>
              <a:rPr lang="et-EE" altLang="zh-CN" sz="810" b="1" smtClean="0">
                <a:solidFill>
                  <a:srgbClr val="363636"/>
                </a:solidFill>
                <a:latin typeface="微软雅黑" panose="020B0503020204020204" charset="-122"/>
                <a:ea typeface="微软雅黑" panose="020B0503020204020204" charset="-122"/>
                <a:sym typeface="+mn-ea"/>
              </a:rPr>
              <a:t>Electronics</a:t>
            </a:r>
            <a:endParaRPr lang="et-EE" altLang="zh-CN" sz="810" b="1" dirty="0" smtClean="0">
              <a:solidFill>
                <a:srgbClr val="363636"/>
              </a:solidFill>
              <a:latin typeface="微软雅黑" panose="020B0503020204020204" charset="-122"/>
              <a:ea typeface="微软雅黑" panose="020B0503020204020204" charset="-122"/>
              <a:sym typeface="+mn-ea"/>
            </a:endParaRPr>
          </a:p>
        </p:txBody>
      </p:sp>
      <p:grpSp>
        <p:nvGrpSpPr>
          <p:cNvPr id="11" name="组合 10"/>
          <p:cNvGrpSpPr/>
          <p:nvPr>
            <p:custDataLst>
              <p:tags r:id="rId4"/>
            </p:custDataLst>
          </p:nvPr>
        </p:nvGrpSpPr>
        <p:grpSpPr>
          <a:xfrm>
            <a:off x="772160" y="4337050"/>
            <a:ext cx="2293620" cy="598170"/>
            <a:chOff x="772160" y="4337050"/>
            <a:chExt cx="2293620" cy="598170"/>
          </a:xfrm>
        </p:grpSpPr>
        <p:sp>
          <p:nvSpPr>
            <p:cNvPr id="4" name="文本框 3"/>
            <p:cNvSpPr txBox="1"/>
            <p:nvPr>
              <p:custDataLst>
                <p:tags r:id="rId5"/>
              </p:custDataLst>
            </p:nvPr>
          </p:nvSpPr>
          <p:spPr>
            <a:xfrm>
              <a:off x="772160" y="4388485"/>
              <a:ext cx="1714500" cy="276551"/>
            </a:xfrm>
            <a:prstGeom prst="rect">
              <a:avLst/>
            </a:prstGeom>
            <a:noFill/>
          </p:spPr>
          <p:txBody>
            <a:bodyPr wrap="square" rtlCol="0">
              <a:normAutofit/>
            </a:bodyPr>
            <a:lstStyle/>
            <a:p>
              <a:pPr>
                <a:lnSpc>
                  <a:spcPct val="150000"/>
                </a:lnSpc>
              </a:pPr>
              <a:r>
                <a:rPr lang="en-US" altLang="zh-CN" sz="620" smtClean="0">
                  <a:solidFill>
                    <a:srgbClr val="363636"/>
                  </a:solidFill>
                  <a:sym typeface="+mn-ea"/>
                </a:rPr>
                <a:t>Display Panel-Panel Lens Attachment Unit</a:t>
              </a:r>
              <a:endParaRPr lang="zh-CN" altLang="en-US" sz="620" dirty="0">
                <a:solidFill>
                  <a:srgbClr val="363636"/>
                </a:solidFill>
                <a:sym typeface="+mn-ea"/>
              </a:endParaRPr>
            </a:p>
          </p:txBody>
        </p:sp>
        <p:sp>
          <p:nvSpPr>
            <p:cNvPr id="5" name="文本框 4"/>
            <p:cNvSpPr txBox="1"/>
            <p:nvPr>
              <p:custDataLst>
                <p:tags r:id="rId6"/>
              </p:custDataLst>
            </p:nvPr>
          </p:nvSpPr>
          <p:spPr>
            <a:xfrm>
              <a:off x="2753995" y="4337050"/>
              <a:ext cx="311785" cy="299085"/>
            </a:xfrm>
            <a:prstGeom prst="rect">
              <a:avLst/>
            </a:prstGeom>
            <a:noFill/>
          </p:spPr>
          <p:txBody>
            <a:bodyPr wrap="square" rtlCol="0">
              <a:normAutofit/>
            </a:bodyPr>
            <a:lstStyle/>
            <a:p>
              <a:pPr>
                <a:lnSpc>
                  <a:spcPct val="150000"/>
                </a:lnSpc>
              </a:pPr>
              <a:r>
                <a:rPr lang="en-US" sz="900" dirty="0">
                  <a:solidFill>
                    <a:srgbClr val="0B479A"/>
                  </a:solidFill>
                  <a:sym typeface="+mn-ea"/>
                </a:rPr>
                <a:t>32</a:t>
              </a:r>
              <a:endParaRPr lang="en-US" sz="900" dirty="0">
                <a:solidFill>
                  <a:srgbClr val="0B479A"/>
                </a:solidFill>
                <a:sym typeface="+mn-ea"/>
              </a:endParaRPr>
            </a:p>
          </p:txBody>
        </p:sp>
        <p:sp>
          <p:nvSpPr>
            <p:cNvPr id="9" name="文本框 8"/>
            <p:cNvSpPr txBox="1"/>
            <p:nvPr>
              <p:custDataLst>
                <p:tags r:id="rId7"/>
              </p:custDataLst>
            </p:nvPr>
          </p:nvSpPr>
          <p:spPr>
            <a:xfrm>
              <a:off x="772160" y="4658360"/>
              <a:ext cx="2193290" cy="276860"/>
            </a:xfrm>
            <a:prstGeom prst="rect">
              <a:avLst/>
            </a:prstGeom>
            <a:noFill/>
          </p:spPr>
          <p:txBody>
            <a:bodyPr wrap="square" rtlCol="0">
              <a:noAutofit/>
            </a:bodyPr>
            <a:lstStyle/>
            <a:p>
              <a:pPr>
                <a:lnSpc>
                  <a:spcPct val="150000"/>
                </a:lnSpc>
              </a:pPr>
              <a:r>
                <a:rPr lang="en-US" altLang="zh-CN" sz="620" smtClean="0">
                  <a:solidFill>
                    <a:srgbClr val="363636"/>
                  </a:solidFill>
                  <a:sym typeface="+mn-ea"/>
                </a:rPr>
                <a:t>Display Panel - In-line vision inspection by 4-axis robot</a:t>
              </a:r>
              <a:endParaRPr lang="en-US" altLang="zh-CN" sz="620" dirty="0" smtClean="0">
                <a:solidFill>
                  <a:srgbClr val="363636"/>
                </a:solidFill>
                <a:sym typeface="+mn-ea"/>
              </a:endParaRPr>
            </a:p>
          </p:txBody>
        </p:sp>
        <p:sp>
          <p:nvSpPr>
            <p:cNvPr id="10" name="文本框 9"/>
            <p:cNvSpPr txBox="1"/>
            <p:nvPr>
              <p:custDataLst>
                <p:tags r:id="rId8"/>
              </p:custDataLst>
            </p:nvPr>
          </p:nvSpPr>
          <p:spPr>
            <a:xfrm>
              <a:off x="2753995" y="4606925"/>
              <a:ext cx="311785" cy="299085"/>
            </a:xfrm>
            <a:prstGeom prst="rect">
              <a:avLst/>
            </a:prstGeom>
            <a:noFill/>
          </p:spPr>
          <p:txBody>
            <a:bodyPr wrap="square" rtlCol="0">
              <a:normAutofit/>
            </a:bodyPr>
            <a:lstStyle/>
            <a:p>
              <a:pPr>
                <a:lnSpc>
                  <a:spcPct val="150000"/>
                </a:lnSpc>
              </a:pPr>
              <a:r>
                <a:rPr lang="en-US" sz="900" dirty="0">
                  <a:solidFill>
                    <a:srgbClr val="0B479A"/>
                  </a:solidFill>
                  <a:sym typeface="+mn-ea"/>
                </a:rPr>
                <a:t>32</a:t>
              </a:r>
              <a:endParaRPr lang="en-US" sz="900" dirty="0">
                <a:solidFill>
                  <a:srgbClr val="0B479A"/>
                </a:solidFill>
                <a:sym typeface="+mn-ea"/>
              </a:endParaRPr>
            </a:p>
          </p:txBody>
        </p:sp>
      </p:grpSp>
      <p:sp>
        <p:nvSpPr>
          <p:cNvPr id="21" name="文本框 20"/>
          <p:cNvSpPr txBox="1"/>
          <p:nvPr>
            <p:custDataLst>
              <p:tags r:id="rId9"/>
            </p:custDataLst>
          </p:nvPr>
        </p:nvSpPr>
        <p:spPr>
          <a:xfrm>
            <a:off x="3315970" y="4100830"/>
            <a:ext cx="1398270" cy="275590"/>
          </a:xfrm>
          <a:prstGeom prst="rect">
            <a:avLst/>
          </a:prstGeom>
          <a:noFill/>
        </p:spPr>
        <p:txBody>
          <a:bodyPr wrap="square" rtlCol="0">
            <a:noAutofit/>
          </a:bodyPr>
          <a:lstStyle/>
          <a:p>
            <a:r>
              <a:rPr lang="et-EE" altLang="zh-CN" sz="810" b="1" smtClean="0">
                <a:solidFill>
                  <a:srgbClr val="363636"/>
                </a:solidFill>
                <a:latin typeface="微软雅黑" panose="020B0503020204020204" charset="-122"/>
                <a:ea typeface="微软雅黑" panose="020B0503020204020204" charset="-122"/>
                <a:sym typeface="+mn-ea"/>
              </a:rPr>
              <a:t>New Energy</a:t>
            </a:r>
            <a:endParaRPr lang="et-EE" altLang="zh-CN" sz="810" b="1" dirty="0" smtClean="0">
              <a:solidFill>
                <a:srgbClr val="363636"/>
              </a:solidFill>
              <a:latin typeface="微软雅黑" panose="020B0503020204020204" charset="-122"/>
              <a:ea typeface="微软雅黑" panose="020B0503020204020204" charset="-122"/>
              <a:sym typeface="+mn-ea"/>
            </a:endParaRPr>
          </a:p>
        </p:txBody>
      </p:sp>
      <p:grpSp>
        <p:nvGrpSpPr>
          <p:cNvPr id="37" name="组合 36"/>
          <p:cNvGrpSpPr/>
          <p:nvPr>
            <p:custDataLst>
              <p:tags r:id="rId10"/>
            </p:custDataLst>
          </p:nvPr>
        </p:nvGrpSpPr>
        <p:grpSpPr>
          <a:xfrm>
            <a:off x="3315970" y="4385945"/>
            <a:ext cx="2321381" cy="569957"/>
            <a:chOff x="780786" y="4385945"/>
            <a:chExt cx="2321381" cy="569957"/>
          </a:xfrm>
        </p:grpSpPr>
        <p:sp>
          <p:nvSpPr>
            <p:cNvPr id="38" name="文本框 3"/>
            <p:cNvSpPr txBox="1"/>
            <p:nvPr>
              <p:custDataLst>
                <p:tags r:id="rId11"/>
              </p:custDataLst>
            </p:nvPr>
          </p:nvSpPr>
          <p:spPr>
            <a:xfrm>
              <a:off x="787136" y="4388485"/>
              <a:ext cx="2101850" cy="276860"/>
            </a:xfrm>
            <a:prstGeom prst="rect">
              <a:avLst/>
            </a:prstGeom>
            <a:noFill/>
          </p:spPr>
          <p:txBody>
            <a:bodyPr wrap="square" rtlCol="0">
              <a:noAutofit/>
            </a:bodyPr>
            <a:lstStyle/>
            <a:p>
              <a:pPr>
                <a:lnSpc>
                  <a:spcPct val="150000"/>
                </a:lnSpc>
              </a:pPr>
              <a:r>
                <a:rPr lang="en-US" altLang="zh-CN" sz="620" smtClean="0">
                  <a:solidFill>
                    <a:srgbClr val="363636"/>
                  </a:solidFill>
                  <a:sym typeface="+mn-ea"/>
                </a:rPr>
                <a:t>Lithium-Ion Battery Appearance Inspection Machine</a:t>
              </a:r>
              <a:endParaRPr lang="en-US" altLang="zh-CN" sz="620" dirty="0" smtClean="0">
                <a:solidFill>
                  <a:srgbClr val="363636"/>
                </a:solidFill>
                <a:sym typeface="+mn-ea"/>
              </a:endParaRPr>
            </a:p>
          </p:txBody>
        </p:sp>
        <p:sp>
          <p:nvSpPr>
            <p:cNvPr id="39" name="文本框 4"/>
            <p:cNvSpPr txBox="1"/>
            <p:nvPr>
              <p:custDataLst>
                <p:tags r:id="rId12"/>
              </p:custDataLst>
            </p:nvPr>
          </p:nvSpPr>
          <p:spPr>
            <a:xfrm>
              <a:off x="2753995" y="4385945"/>
              <a:ext cx="348172" cy="300082"/>
            </a:xfrm>
            <a:prstGeom prst="rect">
              <a:avLst/>
            </a:prstGeom>
            <a:noFill/>
          </p:spPr>
          <p:txBody>
            <a:bodyPr wrap="square" rtlCol="0">
              <a:normAutofit/>
            </a:bodyPr>
            <a:lstStyle/>
            <a:p>
              <a:pPr>
                <a:lnSpc>
                  <a:spcPct val="150000"/>
                </a:lnSpc>
              </a:pPr>
              <a:r>
                <a:rPr lang="en-US" sz="900" dirty="0" smtClean="0">
                  <a:solidFill>
                    <a:srgbClr val="0B479A"/>
                  </a:solidFill>
                  <a:sym typeface="+mn-ea"/>
                </a:rPr>
                <a:t>33</a:t>
              </a:r>
              <a:endParaRPr lang="en-US" sz="900" dirty="0">
                <a:solidFill>
                  <a:srgbClr val="0B479A"/>
                </a:solidFill>
                <a:sym typeface="+mn-ea"/>
              </a:endParaRPr>
            </a:p>
          </p:txBody>
        </p:sp>
        <p:sp>
          <p:nvSpPr>
            <p:cNvPr id="40" name="文本框 8"/>
            <p:cNvSpPr txBox="1"/>
            <p:nvPr>
              <p:custDataLst>
                <p:tags r:id="rId13"/>
              </p:custDataLst>
            </p:nvPr>
          </p:nvSpPr>
          <p:spPr>
            <a:xfrm>
              <a:off x="780786" y="4658360"/>
              <a:ext cx="2045335" cy="276551"/>
            </a:xfrm>
            <a:prstGeom prst="rect">
              <a:avLst/>
            </a:prstGeom>
            <a:noFill/>
          </p:spPr>
          <p:txBody>
            <a:bodyPr wrap="square" rtlCol="0">
              <a:noAutofit/>
            </a:bodyPr>
            <a:lstStyle/>
            <a:p>
              <a:pPr>
                <a:lnSpc>
                  <a:spcPct val="150000"/>
                </a:lnSpc>
              </a:pPr>
              <a:r>
                <a:rPr lang="en-US" altLang="zh-CN" sz="620" smtClean="0">
                  <a:solidFill>
                    <a:srgbClr val="363636"/>
                  </a:solidFill>
                  <a:sym typeface="+mn-ea"/>
                </a:rPr>
                <a:t>Photovoltaic-Photovoltaic insulation testing module assembly test line</a:t>
              </a:r>
              <a:endParaRPr lang="en-US" altLang="zh-CN" sz="620" dirty="0" smtClean="0">
                <a:solidFill>
                  <a:srgbClr val="363636"/>
                </a:solidFill>
                <a:sym typeface="+mn-ea"/>
              </a:endParaRPr>
            </a:p>
          </p:txBody>
        </p:sp>
        <p:sp>
          <p:nvSpPr>
            <p:cNvPr id="41" name="文本框 9"/>
            <p:cNvSpPr txBox="1"/>
            <p:nvPr>
              <p:custDataLst>
                <p:tags r:id="rId14"/>
              </p:custDataLst>
            </p:nvPr>
          </p:nvSpPr>
          <p:spPr>
            <a:xfrm>
              <a:off x="2753995" y="4655820"/>
              <a:ext cx="348172" cy="300082"/>
            </a:xfrm>
            <a:prstGeom prst="rect">
              <a:avLst/>
            </a:prstGeom>
            <a:noFill/>
          </p:spPr>
          <p:txBody>
            <a:bodyPr wrap="square" rtlCol="0">
              <a:normAutofit/>
            </a:bodyPr>
            <a:lstStyle/>
            <a:p>
              <a:pPr>
                <a:lnSpc>
                  <a:spcPct val="150000"/>
                </a:lnSpc>
              </a:pPr>
              <a:r>
                <a:rPr lang="en-US" sz="900" dirty="0" smtClean="0">
                  <a:solidFill>
                    <a:srgbClr val="0B479A"/>
                  </a:solidFill>
                  <a:sym typeface="+mn-ea"/>
                </a:rPr>
                <a:t>33</a:t>
              </a:r>
              <a:endParaRPr lang="en-US" sz="900" dirty="0">
                <a:solidFill>
                  <a:srgbClr val="0B479A"/>
                </a:solidFill>
                <a:sym typeface="+mn-ea"/>
              </a:endParaRPr>
            </a:p>
          </p:txBody>
        </p:sp>
      </p:grpSp>
      <p:sp>
        <p:nvSpPr>
          <p:cNvPr id="33" name="矩形 32"/>
          <p:cNvSpPr/>
          <p:nvPr>
            <p:custDataLst>
              <p:tags r:id="rId15"/>
            </p:custDataLst>
          </p:nvPr>
        </p:nvSpPr>
        <p:spPr>
          <a:xfrm>
            <a:off x="0" y="1606495"/>
            <a:ext cx="12192000" cy="1920983"/>
          </a:xfrm>
          <a:prstGeom prst="rect">
            <a:avLst/>
          </a:prstGeom>
          <a:blipFill>
            <a:blip r:embed="rId16" cstate="screen"/>
            <a:srcRect/>
            <a:stretch>
              <a:fillRect/>
            </a:stretch>
          </a:blipFill>
          <a:ln>
            <a:noFill/>
          </a:ln>
          <a:effectLst>
            <a:outerShdw blurRad="114300" dist="38100" dir="16200000" rotWithShape="0">
              <a:schemeClr val="accent1">
                <a:lumMod val="75000"/>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custDataLst>
              <p:tags r:id="rId17"/>
            </p:custDataLst>
          </p:nvPr>
        </p:nvSpPr>
        <p:spPr>
          <a:xfrm>
            <a:off x="0" y="1606495"/>
            <a:ext cx="12192000" cy="1920983"/>
          </a:xfrm>
          <a:prstGeom prst="rect">
            <a:avLst/>
          </a:prstGeom>
          <a:gradFill>
            <a:gsLst>
              <a:gs pos="57000">
                <a:srgbClr val="0F56C6">
                  <a:alpha val="24000"/>
                </a:srgbClr>
              </a:gs>
              <a:gs pos="0">
                <a:srgbClr val="064398"/>
              </a:gs>
              <a:gs pos="100000">
                <a:srgbClr val="1768F4">
                  <a:alpha val="0"/>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p>
        </p:txBody>
      </p:sp>
      <p:sp>
        <p:nvSpPr>
          <p:cNvPr id="48" name="文本框 24"/>
          <p:cNvSpPr txBox="1"/>
          <p:nvPr>
            <p:custDataLst>
              <p:tags r:id="rId18"/>
            </p:custDataLst>
          </p:nvPr>
        </p:nvSpPr>
        <p:spPr>
          <a:xfrm>
            <a:off x="694690" y="1893714"/>
            <a:ext cx="6731000" cy="860425"/>
          </a:xfrm>
          <a:prstGeom prst="rect">
            <a:avLst/>
          </a:prstGeom>
          <a:noFill/>
        </p:spPr>
        <p:txBody>
          <a:bodyPr wrap="square" rtlCol="0">
            <a:normAutofit lnSpcReduction="10000"/>
          </a:bodyPr>
          <a:lstStyle/>
          <a:p>
            <a:r>
              <a:rPr lang="et-EE" altLang="zh-CN" sz="2525" b="1" smtClean="0">
                <a:solidFill>
                  <a:prstClr val="white"/>
                </a:solidFill>
                <a:latin typeface="微软雅黑" panose="020B0503020204020204" charset="-122"/>
                <a:ea typeface="微软雅黑" panose="020B0503020204020204" charset="-122"/>
              </a:rPr>
              <a:t>Industrial Intelligent Automation Equipment</a:t>
            </a:r>
            <a:endParaRPr lang="zh-CN" altLang="en-US" sz="2525" b="1" dirty="0">
              <a:solidFill>
                <a:prstClr val="white"/>
              </a:solidFill>
              <a:latin typeface="微软雅黑" panose="020B0503020204020204" charset="-122"/>
              <a:ea typeface="微软雅黑" panose="020B0503020204020204" charset="-122"/>
            </a:endParaRPr>
          </a:p>
        </p:txBody>
      </p:sp>
      <p:sp>
        <p:nvSpPr>
          <p:cNvPr id="49" name="文本框 13"/>
          <p:cNvSpPr txBox="1"/>
          <p:nvPr>
            <p:custDataLst>
              <p:tags r:id="rId19"/>
            </p:custDataLst>
          </p:nvPr>
        </p:nvSpPr>
        <p:spPr>
          <a:xfrm>
            <a:off x="772160" y="2769379"/>
            <a:ext cx="6953250" cy="475615"/>
          </a:xfrm>
          <a:prstGeom prst="rect">
            <a:avLst/>
          </a:prstGeom>
          <a:noFill/>
        </p:spPr>
        <p:txBody>
          <a:bodyPr wrap="square" rtlCol="0">
            <a:normAutofit fontScale="90000"/>
          </a:bodyPr>
          <a:lstStyle/>
          <a:p>
            <a:r>
              <a:rPr lang="et-EE" altLang="zh-CN" sz="2500" smtClean="0">
                <a:solidFill>
                  <a:srgbClr val="FFFFFF"/>
                </a:solidFill>
                <a:cs typeface="微软雅黑 Light" panose="020B0502040204020203" charset="-122"/>
              </a:rPr>
              <a:t>Electronics | New Energy | Automotive</a:t>
            </a:r>
            <a:endParaRPr lang="zh-CN" altLang="en-US" sz="2500" dirty="0">
              <a:solidFill>
                <a:srgbClr val="FFFFFF"/>
              </a:solidFill>
              <a:cs typeface="微软雅黑 Light" panose="020B0502040204020203" charset="-122"/>
              <a:sym typeface="+mn-ea"/>
            </a:endParaRPr>
          </a:p>
        </p:txBody>
      </p:sp>
      <p:sp>
        <p:nvSpPr>
          <p:cNvPr id="50" name="TextBox 49"/>
          <p:cNvSpPr txBox="1"/>
          <p:nvPr>
            <p:custDataLst>
              <p:tags r:id="rId20"/>
            </p:custDataLst>
          </p:nvPr>
        </p:nvSpPr>
        <p:spPr>
          <a:xfrm>
            <a:off x="694690" y="1246132"/>
            <a:ext cx="6877050" cy="337185"/>
          </a:xfrm>
          <a:prstGeom prst="rect">
            <a:avLst/>
          </a:prstGeom>
          <a:noFill/>
        </p:spPr>
        <p:txBody>
          <a:bodyPr wrap="square" rtlCol="0">
            <a:normAutofit fontScale="90000"/>
          </a:bodyPr>
          <a:lstStyle/>
          <a:p>
            <a:r>
              <a:rPr lang="en-US" altLang="zh-CN" sz="1600" dirty="0">
                <a:solidFill>
                  <a:srgbClr val="FFFFFF">
                    <a:lumMod val="65000"/>
                  </a:srgbClr>
                </a:solidFill>
                <a:latin typeface="Segoe UI Black" panose="020B0A02040204020203" pitchFamily="34" charset="0"/>
                <a:ea typeface="Segoe UI Black" panose="020B0A02040204020203" pitchFamily="34" charset="0"/>
              </a:rPr>
              <a:t>INDUSTRIAL INTELLIGENT AUTOMATION EQUIPMENT</a:t>
            </a:r>
            <a:endParaRPr lang="en-US" altLang="zh-CN" sz="1600" dirty="0">
              <a:solidFill>
                <a:srgbClr val="FFFFFF">
                  <a:lumMod val="65000"/>
                </a:srgbClr>
              </a:solidFill>
              <a:latin typeface="Segoe UI Black" panose="020B0A02040204020203" pitchFamily="34" charset="0"/>
              <a:ea typeface="Segoe UI Black" panose="020B0A02040204020203" pitchFamily="34" charset="0"/>
            </a:endParaRPr>
          </a:p>
        </p:txBody>
      </p:sp>
      <p:pic>
        <p:nvPicPr>
          <p:cNvPr id="6" name="图片 5" descr="OK海迪斯logo"/>
          <p:cNvPicPr>
            <a:picLocks noChangeAspect="1"/>
          </p:cNvPicPr>
          <p:nvPr/>
        </p:nvPicPr>
        <p:blipFill>
          <a:blip r:embed="rId21"/>
          <a:stretch>
            <a:fillRect/>
          </a:stretch>
        </p:blipFill>
        <p:spPr>
          <a:xfrm>
            <a:off x="10748010" y="302895"/>
            <a:ext cx="777240" cy="202565"/>
          </a:xfrm>
          <a:prstGeom prst="rect">
            <a:avLst/>
          </a:prstGeom>
        </p:spPr>
      </p:pic>
    </p:spTree>
    <p:custDataLst>
      <p:tags r:id="rId2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文本框 93"/>
          <p:cNvSpPr txBox="1"/>
          <p:nvPr/>
        </p:nvSpPr>
        <p:spPr>
          <a:xfrm>
            <a:off x="895985" y="1058435"/>
            <a:ext cx="4450715" cy="398780"/>
          </a:xfrm>
          <a:prstGeom prst="rect">
            <a:avLst/>
          </a:prstGeom>
          <a:noFill/>
        </p:spPr>
        <p:txBody>
          <a:bodyPr wrap="square" rtlCol="0">
            <a:normAutofit/>
          </a:bodyPr>
          <a:lstStyle/>
          <a:p>
            <a:r>
              <a:rPr lang="en-US" altLang="zh-CN" sz="1420" b="1" dirty="0">
                <a:solidFill>
                  <a:srgbClr val="239077"/>
                </a:solidFill>
                <a:latin typeface="微软雅黑" panose="020B0503020204020204" charset="-122"/>
                <a:ea typeface="微软雅黑" panose="020B0503020204020204" charset="-122"/>
                <a:cs typeface="微软雅黑" panose="020B0503020204020204" charset="-122"/>
                <a:sym typeface="+mn-ea"/>
              </a:rPr>
              <a:t>Display Panel-Panel Lens Attachment Unit</a:t>
            </a:r>
            <a:endParaRPr lang="zh-CN" altLang="en-US" sz="1420" b="1" dirty="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95" name="文本框 94"/>
          <p:cNvSpPr txBox="1"/>
          <p:nvPr/>
        </p:nvSpPr>
        <p:spPr>
          <a:xfrm>
            <a:off x="2914015" y="3051494"/>
            <a:ext cx="2752090" cy="359410"/>
          </a:xfrm>
          <a:prstGeom prst="rect">
            <a:avLst/>
          </a:prstGeom>
          <a:noFill/>
          <a:ln>
            <a:noFill/>
          </a:ln>
        </p:spPr>
        <p:txBody>
          <a:bodyPr wrap="square" lIns="91440" tIns="45720" rIns="91440" bIns="45720" anchor="t" anchorCtr="0">
            <a:normAutofit fontScale="92500" lnSpcReduction="20000"/>
          </a:bodyPr>
          <a:lstStyle/>
          <a:p>
            <a:pPr>
              <a:lnSpc>
                <a:spcPct val="160000"/>
              </a:lnSpc>
            </a:pP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High </a:t>
            </a: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adherence precision Adaptable to a wide range of products Stable effect without air bubbles</a:t>
            </a:r>
            <a:endParaRPr lang="zh-CN" altLang="en-US"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pic>
        <p:nvPicPr>
          <p:cNvPr id="9" name="图片 8" descr="4.86 拷贝"/>
          <p:cNvPicPr>
            <a:picLocks noChangeAspect="1"/>
          </p:cNvPicPr>
          <p:nvPr/>
        </p:nvPicPr>
        <p:blipFill>
          <a:blip r:embed="rId1" cstate="screen"/>
          <a:srcRect/>
          <a:stretch>
            <a:fillRect/>
          </a:stretch>
        </p:blipFill>
        <p:spPr>
          <a:xfrm>
            <a:off x="327025" y="1287780"/>
            <a:ext cx="2820035" cy="2844800"/>
          </a:xfrm>
          <a:prstGeom prst="rect">
            <a:avLst/>
          </a:prstGeom>
        </p:spPr>
      </p:pic>
      <p:sp>
        <p:nvSpPr>
          <p:cNvPr id="5" name="文本框 4"/>
          <p:cNvSpPr txBox="1"/>
          <p:nvPr/>
        </p:nvSpPr>
        <p:spPr>
          <a:xfrm>
            <a:off x="2907030" y="1985645"/>
            <a:ext cx="2759075" cy="782320"/>
          </a:xfrm>
          <a:prstGeom prst="rect">
            <a:avLst/>
          </a:prstGeom>
          <a:noFill/>
        </p:spPr>
        <p:txBody>
          <a:bodyPr wrap="square" rtlCol="0">
            <a:normAutofit/>
          </a:bodyPr>
          <a:lstStyle/>
          <a:p>
            <a:pPr>
              <a:lnSpc>
                <a:spcPct val="150000"/>
              </a:lnSpc>
            </a:pPr>
            <a:r>
              <a:rPr lang="en-US" altLang="zh-CN" sz="595"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Lens film of sheet-like incoming material can be automatically absorbed, automatically peeled off, automatically torn off, automatically aligned, and perfectly adhered to the panel. Achieve high precision and bubble-free results. This is a compact machine that realizes semi-automatic production for the Lens lamination process.</a:t>
            </a:r>
            <a:endParaRPr lang="zh-CN" altLang="en-US" sz="595"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6" name="文本框 5"/>
          <p:cNvSpPr txBox="1"/>
          <p:nvPr/>
        </p:nvSpPr>
        <p:spPr>
          <a:xfrm>
            <a:off x="2944495" y="3697918"/>
            <a:ext cx="2402205" cy="391160"/>
          </a:xfrm>
          <a:prstGeom prst="rect">
            <a:avLst/>
          </a:prstGeom>
          <a:noFill/>
        </p:spPr>
        <p:txBody>
          <a:bodyPr wrap="square" rtlCol="0">
            <a:normAutofit/>
          </a:bodyPr>
          <a:lstStyle/>
          <a:p>
            <a:pPr>
              <a:lnSpc>
                <a:spcPct val="140000"/>
              </a:lnSpc>
              <a:buFont typeface="Arial" panose="020B0604020202020204" pitchFamily="34" charset="0"/>
              <a:buNone/>
            </a:pP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1</a:t>
            </a: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a:t>
            </a: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 Dual-channel attachment, UPH up to 800/H</a:t>
            </a:r>
            <a:endPar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endParaRPr>
          </a:p>
          <a:p>
            <a:pPr>
              <a:lnSpc>
                <a:spcPct val="140000"/>
              </a:lnSpc>
              <a:buFont typeface="Arial" panose="020B0604020202020204" pitchFamily="34" charset="0"/>
              <a:buNone/>
            </a:pPr>
            <a:r>
              <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2. Dual vision guidance, attachment precision up to 0.02mm</a:t>
            </a:r>
            <a:endParaRPr lang="en-US" altLang="zh-CN" sz="600"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23" name="ïṡḷïḑé"/>
          <p:cNvSpPr/>
          <p:nvPr>
            <p:custDataLst>
              <p:tags r:id="rId2"/>
            </p:custDataLst>
          </p:nvPr>
        </p:nvSpPr>
        <p:spPr>
          <a:xfrm flipH="1">
            <a:off x="2974975" y="1751965"/>
            <a:ext cx="114681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dirty="0">
                <a:solidFill>
                  <a:srgbClr val="FFFFFF"/>
                </a:solidFill>
                <a:latin typeface="微软雅黑" panose="020B0503020204020204" charset="-122"/>
                <a:ea typeface="微软雅黑" panose="020B0503020204020204" charset="-122"/>
              </a:rPr>
              <a:t>Product Description</a:t>
            </a:r>
            <a:endParaRPr kumimoji="1" lang="zh-CN" altLang="en-US" sz="700" b="1" dirty="0">
              <a:solidFill>
                <a:srgbClr val="FFFFFF"/>
              </a:solidFill>
              <a:latin typeface="微软雅黑" panose="020B0503020204020204" charset="-122"/>
              <a:ea typeface="微软雅黑" panose="020B0503020204020204" charset="-122"/>
            </a:endParaRPr>
          </a:p>
        </p:txBody>
      </p:sp>
      <p:pic>
        <p:nvPicPr>
          <p:cNvPr id="10" name="图片 9"/>
          <p:cNvPicPr>
            <a:picLocks noChangeAspect="1"/>
          </p:cNvPicPr>
          <p:nvPr>
            <p:custDataLst>
              <p:tags r:id="rId3"/>
            </p:custDataLst>
          </p:nvPr>
        </p:nvPicPr>
        <p:blipFill>
          <a:blip r:embed="rId4" cstate="screen"/>
          <a:stretch>
            <a:fillRect/>
          </a:stretch>
        </p:blipFill>
        <p:spPr>
          <a:xfrm>
            <a:off x="490220" y="4349273"/>
            <a:ext cx="3631565" cy="1083310"/>
          </a:xfrm>
          <a:prstGeom prst="rect">
            <a:avLst/>
          </a:prstGeom>
        </p:spPr>
      </p:pic>
      <p:pic>
        <p:nvPicPr>
          <p:cNvPr id="11" name="图片 10" descr="微信截图_20230626115515"/>
          <p:cNvPicPr>
            <a:picLocks noChangeAspect="1"/>
          </p:cNvPicPr>
          <p:nvPr/>
        </p:nvPicPr>
        <p:blipFill>
          <a:blip r:embed="rId5" cstate="screen"/>
          <a:stretch>
            <a:fillRect/>
          </a:stretch>
        </p:blipFill>
        <p:spPr>
          <a:xfrm>
            <a:off x="1933575" y="5690870"/>
            <a:ext cx="1725295" cy="971550"/>
          </a:xfrm>
          <a:prstGeom prst="rect">
            <a:avLst/>
          </a:prstGeom>
        </p:spPr>
      </p:pic>
      <p:pic>
        <p:nvPicPr>
          <p:cNvPr id="20" name="图片 19" descr="微信截图_20230626115445"/>
          <p:cNvPicPr>
            <a:picLocks noChangeAspect="1"/>
          </p:cNvPicPr>
          <p:nvPr/>
        </p:nvPicPr>
        <p:blipFill>
          <a:blip r:embed="rId6" cstate="screen"/>
          <a:stretch>
            <a:fillRect/>
          </a:stretch>
        </p:blipFill>
        <p:spPr>
          <a:xfrm>
            <a:off x="498475" y="5690870"/>
            <a:ext cx="1409700" cy="970915"/>
          </a:xfrm>
          <a:prstGeom prst="rect">
            <a:avLst/>
          </a:prstGeom>
        </p:spPr>
      </p:pic>
      <p:sp>
        <p:nvSpPr>
          <p:cNvPr id="14" name="ïṡḷïḑé"/>
          <p:cNvSpPr/>
          <p:nvPr>
            <p:custDataLst>
              <p:tags r:id="rId7"/>
            </p:custDataLst>
          </p:nvPr>
        </p:nvSpPr>
        <p:spPr>
          <a:xfrm flipH="1">
            <a:off x="2974975" y="2841625"/>
            <a:ext cx="1087438"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features</a:t>
            </a:r>
            <a:endParaRPr kumimoji="1" lang="zh-CN" altLang="en-US" sz="700" b="1" dirty="0">
              <a:solidFill>
                <a:srgbClr val="FFFFFF"/>
              </a:solidFill>
              <a:latin typeface="微软雅黑" panose="020B0503020204020204" charset="-122"/>
              <a:ea typeface="微软雅黑" panose="020B0503020204020204" charset="-122"/>
            </a:endParaRPr>
          </a:p>
        </p:txBody>
      </p:sp>
      <p:sp>
        <p:nvSpPr>
          <p:cNvPr id="15" name="ïṡḷïḑé"/>
          <p:cNvSpPr/>
          <p:nvPr>
            <p:custDataLst>
              <p:tags r:id="rId8"/>
            </p:custDataLst>
          </p:nvPr>
        </p:nvSpPr>
        <p:spPr>
          <a:xfrm flipH="1">
            <a:off x="2974975" y="3446780"/>
            <a:ext cx="1087438"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latin typeface="微软雅黑" panose="020B0503020204020204" charset="-122"/>
                <a:ea typeface="微软雅黑" panose="020B0503020204020204" charset="-122"/>
              </a:rPr>
              <a:t>Product Advantage</a:t>
            </a:r>
            <a:endParaRPr kumimoji="1" lang="zh-CN" altLang="en-US" sz="700" b="1" dirty="0">
              <a:solidFill>
                <a:srgbClr val="FFFFFF"/>
              </a:solidFill>
              <a:latin typeface="微软雅黑" panose="020B0503020204020204" charset="-122"/>
              <a:ea typeface="微软雅黑" panose="020B0503020204020204" charset="-122"/>
            </a:endParaRPr>
          </a:p>
        </p:txBody>
      </p:sp>
      <p:sp>
        <p:nvSpPr>
          <p:cNvPr id="2" name="矩形 1"/>
          <p:cNvSpPr/>
          <p:nvPr/>
        </p:nvSpPr>
        <p:spPr>
          <a:xfrm>
            <a:off x="414655" y="37274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rgbClr val="363636"/>
              </a:solidFill>
              <a:latin typeface="微软雅黑" panose="020B0503020204020204" charset="-122"/>
              <a:ea typeface="微软雅黑" panose="020B0503020204020204" charset="-122"/>
            </a:endParaRPr>
          </a:p>
        </p:txBody>
      </p:sp>
      <p:sp>
        <p:nvSpPr>
          <p:cNvPr id="35" name="文本框 34"/>
          <p:cNvSpPr txBox="1"/>
          <p:nvPr/>
        </p:nvSpPr>
        <p:spPr>
          <a:xfrm>
            <a:off x="499745" y="415925"/>
            <a:ext cx="2233612" cy="499110"/>
          </a:xfrm>
          <a:prstGeom prst="rect">
            <a:avLst/>
          </a:prstGeom>
          <a:noFill/>
        </p:spPr>
        <p:txBody>
          <a:bodyPr wrap="square" rtlCol="0">
            <a:noAutofit/>
          </a:bodyPr>
          <a:lstStyle/>
          <a:p>
            <a:pPr algn="dist"/>
            <a:r>
              <a:rPr lang="et-EE" altLang="zh-CN" sz="2650" b="1" dirty="0">
                <a:solidFill>
                  <a:srgbClr val="064398"/>
                </a:solidFill>
                <a:latin typeface="微软雅黑" panose="020B0503020204020204" charset="-122"/>
                <a:ea typeface="微软雅黑" panose="020B0503020204020204" charset="-122"/>
                <a:sym typeface="+mn-ea"/>
              </a:rPr>
              <a:t>Electronics</a:t>
            </a:r>
            <a:endParaRPr lang="zh-CN" altLang="en-US" sz="2650" b="1" dirty="0">
              <a:solidFill>
                <a:srgbClr val="064398"/>
              </a:solidFill>
              <a:latin typeface="微软雅黑" panose="020B0503020204020204" charset="-122"/>
              <a:ea typeface="微软雅黑" panose="020B0503020204020204" charset="-122"/>
              <a:sym typeface="+mn-ea"/>
            </a:endParaRPr>
          </a:p>
        </p:txBody>
      </p:sp>
      <p:sp>
        <p:nvSpPr>
          <p:cNvPr id="37" name="矩形 36"/>
          <p:cNvSpPr/>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rgbClr val="363636"/>
              </a:solidFill>
              <a:latin typeface="微软雅黑" panose="020B0503020204020204" charset="-122"/>
              <a:ea typeface="微软雅黑" panose="020B0503020204020204" charset="-122"/>
            </a:endParaRPr>
          </a:p>
        </p:txBody>
      </p:sp>
      <p:sp>
        <p:nvSpPr>
          <p:cNvPr id="39" name="图形 31"/>
          <p:cNvSpPr/>
          <p:nvPr/>
        </p:nvSpPr>
        <p:spPr>
          <a:xfrm rot="10800000">
            <a:off x="766445" y="109029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rgbClr val="5167A4"/>
          </a:solidFill>
          <a:ln w="9525" cap="flat">
            <a:noFill/>
            <a:prstDash val="solid"/>
            <a:miter/>
          </a:ln>
        </p:spPr>
        <p:txBody>
          <a:bodyPr rtlCol="0" anchor="ctr"/>
          <a:lstStyle/>
          <a:p>
            <a:pPr>
              <a:defRPr/>
            </a:pPr>
            <a:endParaRPr lang="zh-CN" altLang="en-US" kern="0">
              <a:solidFill>
                <a:srgbClr val="606060"/>
              </a:solidFill>
            </a:endParaRPr>
          </a:p>
        </p:txBody>
      </p:sp>
      <p:sp>
        <p:nvSpPr>
          <p:cNvPr id="4" name="文本框 3"/>
          <p:cNvSpPr txBox="1"/>
          <p:nvPr userDrawn="1">
            <p:custDataLst>
              <p:tags r:id="rId9"/>
            </p:custDataLst>
          </p:nvPr>
        </p:nvSpPr>
        <p:spPr>
          <a:xfrm>
            <a:off x="10424795" y="6496050"/>
            <a:ext cx="1244600" cy="213995"/>
          </a:xfrm>
          <a:prstGeom prst="rect">
            <a:avLst/>
          </a:prstGeom>
          <a:noFill/>
        </p:spPr>
        <p:txBody>
          <a:bodyPr wrap="square" rtlCol="0">
            <a:normAutofit fontScale="90000"/>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18" name="灯片编号占位符 1"/>
          <p:cNvSpPr>
            <a:spLocks noGrp="1"/>
          </p:cNvSpPr>
          <p:nvPr>
            <p:custDataLst>
              <p:tags r:id="rId10"/>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微软雅黑 Light" panose="020B0502040204020203" charset="-122"/>
                <a:cs typeface="微软雅黑 Light" panose="020B0502040204020203" charset="-122"/>
              </a:defRPr>
            </a:lvl1pPr>
            <a:lvl2pPr marL="4572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2pPr>
            <a:lvl3pPr marL="9144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3pPr>
            <a:lvl4pPr marL="13716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4pPr>
            <a:lvl5pPr marL="18288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5pPr>
            <a:lvl6pPr marL="22860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6pPr>
            <a:lvl7pPr marL="27432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7pPr>
            <a:lvl8pPr marL="32004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8pPr>
            <a:lvl9pPr marL="36576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42" name="文本框 41"/>
          <p:cNvSpPr txBox="1"/>
          <p:nvPr/>
        </p:nvSpPr>
        <p:spPr>
          <a:xfrm>
            <a:off x="6283960" y="1076325"/>
            <a:ext cx="5227320" cy="398780"/>
          </a:xfrm>
          <a:prstGeom prst="rect">
            <a:avLst/>
          </a:prstGeom>
          <a:noFill/>
        </p:spPr>
        <p:txBody>
          <a:bodyPr wrap="square" rtlCol="0"/>
          <a:lstStyle/>
          <a:p>
            <a:r>
              <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rPr>
              <a:t>Display Panel - In-line Vision Inspection By 4-axis Robot</a:t>
            </a:r>
            <a:endParaRPr lang="en-US" altLang="zh-CN" sz="1400" b="1" dirty="0" smtClean="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43" name="文本框 42"/>
          <p:cNvSpPr txBox="1"/>
          <p:nvPr/>
        </p:nvSpPr>
        <p:spPr>
          <a:xfrm>
            <a:off x="8271510" y="2958465"/>
            <a:ext cx="3444875" cy="285750"/>
          </a:xfrm>
          <a:prstGeom prst="rect">
            <a:avLst/>
          </a:prstGeom>
          <a:noFill/>
          <a:ln>
            <a:noFill/>
          </a:ln>
        </p:spPr>
        <p:txBody>
          <a:bodyPr wrap="square" lIns="91440" tIns="45720" rIns="91440" bIns="45720" anchor="t" anchorCtr="0"/>
          <a:lstStyle/>
          <a:p>
            <a:pPr>
              <a:lnSpc>
                <a:spcPct val="160000"/>
              </a:lnSpc>
            </a:pPr>
            <a:r>
              <a:rPr lang="en-US" altLang="zh-CN" sz="600" smtClean="0">
                <a:solidFill>
                  <a:srgbClr val="363636"/>
                </a:solidFill>
                <a:latin typeface="微软雅黑" panose="020B0503020204020204" charset="-122"/>
                <a:ea typeface="微软雅黑" panose="020B0503020204020204" charset="-122"/>
                <a:cs typeface="微软雅黑" panose="020B0503020204020204" charset="-122"/>
                <a:sym typeface="+mn-ea"/>
              </a:rPr>
              <a:t>High versatility of the equipment Convenient changeover High detection accuracy</a:t>
            </a:r>
            <a:endParaRPr lang="en-US" altLang="zh-CN" sz="600" smtClean="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44" name="文本框 43"/>
          <p:cNvSpPr txBox="1"/>
          <p:nvPr/>
        </p:nvSpPr>
        <p:spPr>
          <a:xfrm>
            <a:off x="8295005" y="2016760"/>
            <a:ext cx="2759075" cy="714375"/>
          </a:xfrm>
          <a:prstGeom prst="rect">
            <a:avLst/>
          </a:prstGeom>
          <a:noFill/>
        </p:spPr>
        <p:txBody>
          <a:bodyPr wrap="square" rtlCol="0">
            <a:noAutofit/>
          </a:bodyPr>
          <a:lstStyle/>
          <a:p>
            <a:pPr>
              <a:lnSpc>
                <a:spcPct val="150000"/>
              </a:lnSpc>
            </a:pPr>
            <a:r>
              <a:rPr lang="en-US" altLang="zh-CN" sz="600" smtClean="0">
                <a:solidFill>
                  <a:srgbClr val="363636"/>
                </a:solidFill>
                <a:latin typeface="微软雅黑" panose="020B0503020204020204" charset="-122"/>
                <a:ea typeface="微软雅黑" panose="020B0503020204020204" charset="-122"/>
                <a:cs typeface="微软雅黑" panose="020B0503020204020204" charset="-122"/>
                <a:sym typeface="+mn-ea"/>
              </a:rPr>
              <a:t>The products are brought into the machine in the form of workpieces, and after positioning, the robot carries the vision system to measure the fixed point, and then calculates the external dimensions of the products through the algorithm of the system.</a:t>
            </a:r>
            <a:endParaRPr lang="en-US" altLang="zh-CN" sz="600" smtClean="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45" name="文本框 44"/>
          <p:cNvSpPr txBox="1"/>
          <p:nvPr/>
        </p:nvSpPr>
        <p:spPr>
          <a:xfrm>
            <a:off x="8317230" y="3564255"/>
            <a:ext cx="2722245" cy="631190"/>
          </a:xfrm>
          <a:prstGeom prst="rect">
            <a:avLst/>
          </a:prstGeom>
          <a:noFill/>
        </p:spPr>
        <p:txBody>
          <a:bodyPr wrap="square" rtlCol="0">
            <a:normAutofit/>
          </a:bodyPr>
          <a:lstStyle/>
          <a:p>
            <a:pPr>
              <a:lnSpc>
                <a:spcPct val="140000"/>
              </a:lnSpc>
              <a:buFont typeface="Arial" panose="020B0604020202020204" pitchFamily="34" charset="0"/>
              <a:buNone/>
            </a:pPr>
            <a:r>
              <a:rPr lang="en-US" altLang="zh-CN" sz="650" smtClean="0">
                <a:solidFill>
                  <a:srgbClr val="363636"/>
                </a:solidFill>
                <a:latin typeface="微软雅黑" panose="020B0503020204020204" charset="-122"/>
                <a:ea typeface="微软雅黑" panose="020B0503020204020204" charset="-122"/>
                <a:cs typeface="微软雅黑" panose="020B0503020204020204" charset="-122"/>
                <a:sym typeface="+mn-ea"/>
              </a:rPr>
              <a:t>1. Convenient operation, one key to change production</a:t>
            </a:r>
            <a:endParaRPr lang="zh-CN" altLang="en-US" sz="650">
              <a:solidFill>
                <a:srgbClr val="363636"/>
              </a:solidFill>
              <a:latin typeface="微软雅黑" panose="020B0503020204020204" charset="-122"/>
              <a:ea typeface="微软雅黑" panose="020B0503020204020204" charset="-122"/>
              <a:cs typeface="微软雅黑" panose="020B0503020204020204" charset="-122"/>
            </a:endParaRPr>
          </a:p>
          <a:p>
            <a:pPr>
              <a:lnSpc>
                <a:spcPct val="140000"/>
              </a:lnSpc>
              <a:buFont typeface="Arial" panose="020B0604020202020204" pitchFamily="34" charset="0"/>
              <a:buNone/>
            </a:pPr>
            <a:r>
              <a:rPr lang="en-US" altLang="zh-CN" sz="650" smtClean="0">
                <a:solidFill>
                  <a:srgbClr val="363636"/>
                </a:solidFill>
                <a:latin typeface="微软雅黑" panose="020B0503020204020204" charset="-122"/>
                <a:ea typeface="微软雅黑" panose="020B0503020204020204" charset="-122"/>
                <a:cs typeface="微软雅黑" panose="020B0503020204020204" charset="-122"/>
                <a:sym typeface="+mn-ea"/>
              </a:rPr>
              <a:t>2. Large detection range, high precision. Range up to 500 * 600mm, precision 0.02mm</a:t>
            </a:r>
            <a:endParaRPr lang="zh-CN" altLang="en-US" sz="65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46" name="ïṡḷïḑé"/>
          <p:cNvSpPr/>
          <p:nvPr>
            <p:custDataLst>
              <p:tags r:id="rId11"/>
            </p:custDataLst>
          </p:nvPr>
        </p:nvSpPr>
        <p:spPr>
          <a:xfrm flipH="1">
            <a:off x="8362950" y="1751965"/>
            <a:ext cx="13093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Description</a:t>
            </a:r>
            <a:endParaRPr kumimoji="1" lang="et-EE" altLang="zh-CN" sz="760" b="1" dirty="0" smtClean="0">
              <a:solidFill>
                <a:srgbClr val="FFFFFF"/>
              </a:solidFill>
            </a:endParaRPr>
          </a:p>
        </p:txBody>
      </p:sp>
      <p:sp>
        <p:nvSpPr>
          <p:cNvPr id="50" name="ïṡḷïḑé"/>
          <p:cNvSpPr/>
          <p:nvPr>
            <p:custDataLst>
              <p:tags r:id="rId12"/>
            </p:custDataLst>
          </p:nvPr>
        </p:nvSpPr>
        <p:spPr>
          <a:xfrm flipH="1">
            <a:off x="8362950" y="2762885"/>
            <a:ext cx="13093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800" b="1" smtClean="0">
                <a:solidFill>
                  <a:srgbClr val="FFFFFF"/>
                </a:solidFill>
              </a:rPr>
              <a:t>product features</a:t>
            </a:r>
            <a:endParaRPr kumimoji="1" lang="et-EE" altLang="zh-CN" sz="800" b="1" dirty="0" smtClean="0">
              <a:solidFill>
                <a:srgbClr val="FFFFFF"/>
              </a:solidFill>
            </a:endParaRPr>
          </a:p>
        </p:txBody>
      </p:sp>
      <p:sp>
        <p:nvSpPr>
          <p:cNvPr id="51" name="ïṡḷïḑé"/>
          <p:cNvSpPr/>
          <p:nvPr>
            <p:custDataLst>
              <p:tags r:id="rId13"/>
            </p:custDataLst>
          </p:nvPr>
        </p:nvSpPr>
        <p:spPr>
          <a:xfrm flipH="1">
            <a:off x="8362950" y="3317875"/>
            <a:ext cx="1309370"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60" b="1" smtClean="0">
                <a:solidFill>
                  <a:srgbClr val="FFFFFF"/>
                </a:solidFill>
              </a:rPr>
              <a:t>Product Advantage</a:t>
            </a:r>
            <a:endParaRPr kumimoji="1" lang="et-EE" altLang="zh-CN" sz="760" b="1" dirty="0" smtClean="0">
              <a:solidFill>
                <a:srgbClr val="FFFFFF"/>
              </a:solidFill>
            </a:endParaRPr>
          </a:p>
        </p:txBody>
      </p:sp>
      <p:sp>
        <p:nvSpPr>
          <p:cNvPr id="52" name="图形 31"/>
          <p:cNvSpPr/>
          <p:nvPr/>
        </p:nvSpPr>
        <p:spPr>
          <a:xfrm rot="10800000">
            <a:off x="6154420" y="109029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rgbClr val="5167A4"/>
          </a:solidFill>
          <a:ln w="9525" cap="flat">
            <a:noFill/>
            <a:prstDash val="solid"/>
            <a:miter/>
          </a:ln>
        </p:spPr>
        <p:txBody>
          <a:bodyPr rtlCol="0" anchor="ctr"/>
          <a:lstStyle/>
          <a:p>
            <a:pPr>
              <a:defRPr/>
            </a:pPr>
            <a:endParaRPr lang="zh-CN" altLang="en-US" kern="0">
              <a:solidFill>
                <a:srgbClr val="606060"/>
              </a:solidFill>
            </a:endParaRPr>
          </a:p>
        </p:txBody>
      </p:sp>
      <p:pic>
        <p:nvPicPr>
          <p:cNvPr id="53" name="图片 52"/>
          <p:cNvPicPr>
            <a:picLocks noChangeAspect="1"/>
          </p:cNvPicPr>
          <p:nvPr/>
        </p:nvPicPr>
        <p:blipFill>
          <a:blip r:embed="rId14" cstate="screen"/>
          <a:stretch>
            <a:fillRect/>
          </a:stretch>
        </p:blipFill>
        <p:spPr>
          <a:xfrm>
            <a:off x="5742305" y="1507490"/>
            <a:ext cx="2529205" cy="2771140"/>
          </a:xfrm>
          <a:prstGeom prst="rect">
            <a:avLst/>
          </a:prstGeom>
        </p:spPr>
      </p:pic>
      <p:pic>
        <p:nvPicPr>
          <p:cNvPr id="54" name="图片 53"/>
          <p:cNvPicPr>
            <a:picLocks noChangeAspect="1"/>
          </p:cNvPicPr>
          <p:nvPr/>
        </p:nvPicPr>
        <p:blipFill>
          <a:blip r:embed="rId15" cstate="screen"/>
          <a:stretch>
            <a:fillRect/>
          </a:stretch>
        </p:blipFill>
        <p:spPr>
          <a:xfrm>
            <a:off x="6338570" y="4445635"/>
            <a:ext cx="3639185" cy="1083310"/>
          </a:xfrm>
          <a:prstGeom prst="rect">
            <a:avLst/>
          </a:prstGeom>
        </p:spPr>
      </p:pic>
      <p:grpSp>
        <p:nvGrpSpPr>
          <p:cNvPr id="8" name="组合 7"/>
          <p:cNvGrpSpPr/>
          <p:nvPr/>
        </p:nvGrpSpPr>
        <p:grpSpPr>
          <a:xfrm>
            <a:off x="6377940" y="5769610"/>
            <a:ext cx="2925445" cy="880745"/>
            <a:chOff x="9956" y="8988"/>
            <a:chExt cx="4966" cy="1495"/>
          </a:xfrm>
        </p:grpSpPr>
        <p:pic>
          <p:nvPicPr>
            <p:cNvPr id="58" name="图片 57"/>
            <p:cNvPicPr>
              <a:picLocks noChangeAspect="1"/>
            </p:cNvPicPr>
            <p:nvPr/>
          </p:nvPicPr>
          <p:blipFill>
            <a:blip r:embed="rId16" cstate="screen"/>
            <a:stretch>
              <a:fillRect/>
            </a:stretch>
          </p:blipFill>
          <p:spPr>
            <a:xfrm>
              <a:off x="9956" y="8988"/>
              <a:ext cx="2411" cy="1486"/>
            </a:xfrm>
            <a:prstGeom prst="rect">
              <a:avLst/>
            </a:prstGeom>
          </p:spPr>
        </p:pic>
        <p:pic>
          <p:nvPicPr>
            <p:cNvPr id="59" name="图片 58"/>
            <p:cNvPicPr>
              <a:picLocks noChangeAspect="1"/>
            </p:cNvPicPr>
            <p:nvPr/>
          </p:nvPicPr>
          <p:blipFill>
            <a:blip r:embed="rId17"/>
            <a:stretch>
              <a:fillRect/>
            </a:stretch>
          </p:blipFill>
          <p:spPr>
            <a:xfrm>
              <a:off x="12354" y="9001"/>
              <a:ext cx="2569" cy="1483"/>
            </a:xfrm>
            <a:prstGeom prst="rect">
              <a:avLst/>
            </a:prstGeom>
          </p:spPr>
        </p:pic>
      </p:grpSp>
      <p:sp>
        <p:nvSpPr>
          <p:cNvPr id="55" name="文本框 26"/>
          <p:cNvSpPr txBox="1"/>
          <p:nvPr/>
        </p:nvSpPr>
        <p:spPr>
          <a:xfrm>
            <a:off x="414655" y="4136390"/>
            <a:ext cx="1607923" cy="202724"/>
          </a:xfrm>
          <a:prstGeom prst="rect">
            <a:avLst/>
          </a:prstGeom>
          <a:noFill/>
        </p:spPr>
        <p:txBody>
          <a:bodyPr wrap="square" rtlCol="0">
            <a:normAutofit fontScale="90000" lnSpcReduction="20000"/>
          </a:bodyPr>
          <a:lstStyle/>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56" name="TextBox 55"/>
          <p:cNvSpPr txBox="1"/>
          <p:nvPr/>
        </p:nvSpPr>
        <p:spPr>
          <a:xfrm>
            <a:off x="421005" y="5460683"/>
            <a:ext cx="1026795" cy="228589"/>
          </a:xfrm>
          <a:prstGeom prst="rect">
            <a:avLst/>
          </a:prstGeom>
          <a:noFill/>
        </p:spPr>
        <p:txBody>
          <a:bodyPr wrap="square" rtlCol="0">
            <a:spAutoFit/>
          </a:bodyPr>
          <a:lstStyle/>
          <a:p>
            <a:pPr>
              <a:lnSpc>
                <a:spcPct val="120000"/>
              </a:lnSpc>
              <a:spcAft>
                <a:spcPts val="1000"/>
              </a:spcAft>
            </a:pPr>
            <a:r>
              <a:rPr lang="en-US" altLang="zh-CN" sz="74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57" name="图片 5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94740" y="4349273"/>
            <a:ext cx="1108076" cy="1081049"/>
          </a:xfrm>
          <a:prstGeom prst="rect">
            <a:avLst/>
          </a:prstGeom>
        </p:spPr>
      </p:pic>
      <p:sp>
        <p:nvSpPr>
          <p:cNvPr id="3" name="文本框 26"/>
          <p:cNvSpPr txBox="1"/>
          <p:nvPr/>
        </p:nvSpPr>
        <p:spPr>
          <a:xfrm>
            <a:off x="6283960" y="4263390"/>
            <a:ext cx="1607923" cy="202724"/>
          </a:xfrm>
          <a:prstGeom prst="rect">
            <a:avLst/>
          </a:prstGeom>
          <a:noFill/>
        </p:spPr>
        <p:txBody>
          <a:bodyPr wrap="square" rtlCol="0">
            <a:normAutofit fontScale="90000" lnSpcReduction="20000"/>
          </a:bodyPr>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pic>
        <p:nvPicPr>
          <p:cNvPr id="7" name="图片 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38570" y="4441190"/>
            <a:ext cx="1112520" cy="1085215"/>
          </a:xfrm>
          <a:prstGeom prst="rect">
            <a:avLst/>
          </a:prstGeom>
        </p:spPr>
      </p:pic>
      <p:sp>
        <p:nvSpPr>
          <p:cNvPr id="12" name="TextBox 55"/>
          <p:cNvSpPr txBox="1"/>
          <p:nvPr/>
        </p:nvSpPr>
        <p:spPr>
          <a:xfrm>
            <a:off x="6338570" y="5548313"/>
            <a:ext cx="1026795" cy="228589"/>
          </a:xfrm>
          <a:prstGeom prst="rect">
            <a:avLst/>
          </a:prstGeom>
          <a:noFill/>
        </p:spPr>
        <p:txBody>
          <a:bodyPr wrap="square" rtlCol="0">
            <a:spAutoFit/>
          </a:bodyPr>
          <a:p>
            <a:pPr>
              <a:lnSpc>
                <a:spcPct val="120000"/>
              </a:lnSpc>
              <a:spcAft>
                <a:spcPts val="1000"/>
              </a:spcAft>
            </a:pPr>
            <a:r>
              <a:rPr lang="en-US" altLang="zh-CN" sz="74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cstate="screen"/>
          <a:stretch>
            <a:fillRect/>
          </a:stretch>
        </p:blipFill>
        <p:spPr>
          <a:xfrm>
            <a:off x="5857875" y="1299845"/>
            <a:ext cx="3723640" cy="2083435"/>
          </a:xfrm>
          <a:prstGeom prst="rect">
            <a:avLst/>
          </a:prstGeom>
        </p:spPr>
      </p:pic>
      <p:sp>
        <p:nvSpPr>
          <p:cNvPr id="19" name="文本框 18"/>
          <p:cNvSpPr txBox="1"/>
          <p:nvPr/>
        </p:nvSpPr>
        <p:spPr>
          <a:xfrm>
            <a:off x="6215380" y="995680"/>
            <a:ext cx="5400675" cy="398780"/>
          </a:xfrm>
          <a:prstGeom prst="rect">
            <a:avLst/>
          </a:prstGeom>
          <a:noFill/>
        </p:spPr>
        <p:txBody>
          <a:bodyPr wrap="square" rtlCol="0">
            <a:noAutofit/>
          </a:bodyPr>
          <a:lstStyle/>
          <a:p>
            <a:r>
              <a:rPr lang="en-US" altLang="zh-CN" sz="1420" b="1" dirty="0">
                <a:solidFill>
                  <a:srgbClr val="239077"/>
                </a:solidFill>
                <a:latin typeface="微软雅黑" panose="020B0503020204020204" charset="-122"/>
                <a:ea typeface="微软雅黑" panose="020B0503020204020204" charset="-122"/>
                <a:cs typeface="微软雅黑" panose="020B0503020204020204" charset="-122"/>
                <a:sym typeface="+mn-ea"/>
              </a:rPr>
              <a:t>Photovoltaic-Photovoltaic Insulation Testing Module Assembly Test Line</a:t>
            </a:r>
            <a:endParaRPr lang="en-US" altLang="zh-CN" sz="1420" b="1" dirty="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21" name="文本框 20"/>
          <p:cNvSpPr txBox="1"/>
          <p:nvPr/>
        </p:nvSpPr>
        <p:spPr>
          <a:xfrm>
            <a:off x="6964679" y="3580765"/>
            <a:ext cx="3452794" cy="285976"/>
          </a:xfrm>
          <a:prstGeom prst="rect">
            <a:avLst/>
          </a:prstGeom>
          <a:noFill/>
          <a:ln>
            <a:noFill/>
          </a:ln>
        </p:spPr>
        <p:txBody>
          <a:bodyPr wrap="square" lIns="91440" tIns="45720" rIns="91440" bIns="45720" anchor="t" anchorCtr="0">
            <a:noAutofit/>
          </a:bodyPr>
          <a:lstStyle/>
          <a:p>
            <a:pPr>
              <a:lnSpc>
                <a:spcPct val="140000"/>
              </a:lnSpc>
            </a:pPr>
            <a:r>
              <a:rPr lang="en-US" altLang="zh-CN" sz="640" dirty="0">
                <a:solidFill>
                  <a:srgbClr val="363636"/>
                </a:solidFill>
                <a:latin typeface="微软雅黑" panose="020B0503020204020204" charset="-122"/>
                <a:ea typeface="微软雅黑" panose="020B0503020204020204" charset="-122"/>
                <a:cs typeface="微软雅黑" panose="020B0503020204020204" charset="-122"/>
                <a:sym typeface="+mn-ea"/>
              </a:rPr>
              <a:t>High versatility Low production changeover costs Easy product traceability</a:t>
            </a:r>
            <a:endParaRPr lang="zh-CN" altLang="en-US" sz="640" dirty="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nvSpPr>
        <p:spPr>
          <a:xfrm>
            <a:off x="6964679" y="3157220"/>
            <a:ext cx="4887147" cy="423545"/>
          </a:xfrm>
          <a:prstGeom prst="rect">
            <a:avLst/>
          </a:prstGeom>
          <a:noFill/>
        </p:spPr>
        <p:txBody>
          <a:bodyPr wrap="square" rtlCol="0">
            <a:normAutofit lnSpcReduction="10000"/>
          </a:bodyPr>
          <a:lstStyle/>
          <a:p>
            <a:pPr>
              <a:lnSpc>
                <a:spcPct val="120000"/>
              </a:lnSpc>
            </a:pPr>
            <a:r>
              <a:rPr lang="en-US" altLang="zh-CN" sz="640" dirty="0">
                <a:solidFill>
                  <a:srgbClr val="363636"/>
                </a:solidFill>
                <a:latin typeface="微软雅黑" panose="020B0503020204020204" charset="-122"/>
                <a:ea typeface="微软雅黑" panose="020B0503020204020204" charset="-122"/>
                <a:cs typeface="微软雅黑" panose="020B0503020204020204" charset="-122"/>
                <a:sym typeface="+mn-ea"/>
              </a:rPr>
              <a:t>Realize the photovoltaic insulation inspection module product feeding, scanning code, printing, buckle cover, labeling, comparison, detection, testing and other functions, the whole process of automatic feeding, unattended, and connected to the MES system to achieve product traceability and production management.</a:t>
            </a:r>
            <a:endParaRPr lang="zh-CN" altLang="en-US" sz="640" dirty="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25" name="文本框 24"/>
          <p:cNvSpPr txBox="1"/>
          <p:nvPr/>
        </p:nvSpPr>
        <p:spPr>
          <a:xfrm>
            <a:off x="6962774" y="3803650"/>
            <a:ext cx="3868420" cy="444500"/>
          </a:xfrm>
          <a:prstGeom prst="rect">
            <a:avLst/>
          </a:prstGeom>
          <a:noFill/>
        </p:spPr>
        <p:txBody>
          <a:bodyPr wrap="square" rtlCol="0">
            <a:normAutofit/>
          </a:bodyPr>
          <a:lstStyle/>
          <a:p>
            <a:pPr>
              <a:lnSpc>
                <a:spcPct val="140000"/>
              </a:lnSpc>
              <a:buFont typeface="Arial" panose="020B0604020202020204" pitchFamily="34" charset="0"/>
              <a:buNone/>
            </a:pPr>
            <a:r>
              <a:rPr lang="en-US" altLang="zh-CN" sz="640" dirty="0" smtClean="0">
                <a:solidFill>
                  <a:srgbClr val="363636"/>
                </a:solidFill>
                <a:latin typeface="微软雅黑" panose="020B0503020204020204" charset="-122"/>
                <a:ea typeface="微软雅黑" panose="020B0503020204020204" charset="-122"/>
                <a:cs typeface="微软雅黑" panose="020B0503020204020204" charset="-122"/>
                <a:sym typeface="+mn-ea"/>
              </a:rPr>
              <a:t>1. Strong versatility, maximum compatible size up to 80*120mm</a:t>
            </a:r>
            <a:endParaRPr lang="en-US" altLang="zh-CN" sz="640" dirty="0">
              <a:solidFill>
                <a:srgbClr val="363636"/>
              </a:solidFill>
              <a:latin typeface="微软雅黑" panose="020B0503020204020204" charset="-122"/>
              <a:ea typeface="微软雅黑" panose="020B0503020204020204" charset="-122"/>
              <a:cs typeface="微软雅黑" panose="020B0503020204020204" charset="-122"/>
              <a:sym typeface="+mn-ea"/>
            </a:endParaRPr>
          </a:p>
          <a:p>
            <a:pPr>
              <a:lnSpc>
                <a:spcPct val="140000"/>
              </a:lnSpc>
              <a:buFont typeface="Arial" panose="020B0604020202020204" pitchFamily="34" charset="0"/>
              <a:buNone/>
            </a:pPr>
            <a:r>
              <a:rPr lang="en-US" altLang="zh-CN" sz="640" dirty="0" smtClean="0">
                <a:solidFill>
                  <a:srgbClr val="363636"/>
                </a:solidFill>
                <a:latin typeface="微软雅黑" panose="020B0503020204020204" charset="-122"/>
                <a:ea typeface="微软雅黑" panose="020B0503020204020204" charset="-122"/>
                <a:cs typeface="微软雅黑" panose="020B0503020204020204" charset="-122"/>
                <a:sym typeface="+mn-ea"/>
              </a:rPr>
              <a:t>2. Monitor the whole process of production, find problems and timely feedback and tracking</a:t>
            </a:r>
            <a:endParaRPr lang="en-US" altLang="zh-CN" sz="640" dirty="0">
              <a:solidFill>
                <a:srgbClr val="363636"/>
              </a:solidFill>
              <a:latin typeface="微软雅黑" panose="020B0503020204020204" charset="-122"/>
              <a:ea typeface="微软雅黑" panose="020B0503020204020204" charset="-122"/>
              <a:cs typeface="微软雅黑" panose="020B0503020204020204" charset="-122"/>
              <a:sym typeface="+mn-ea"/>
            </a:endParaRPr>
          </a:p>
        </p:txBody>
      </p:sp>
      <p:sp>
        <p:nvSpPr>
          <p:cNvPr id="26" name="ïṡḷïḑé"/>
          <p:cNvSpPr/>
          <p:nvPr>
            <p:custDataLst>
              <p:tags r:id="rId2"/>
            </p:custDataLst>
          </p:nvPr>
        </p:nvSpPr>
        <p:spPr>
          <a:xfrm flipH="1">
            <a:off x="5801992" y="3216910"/>
            <a:ext cx="1162687"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Description</a:t>
            </a:r>
            <a:endParaRPr kumimoji="1" lang="zh-CN" altLang="en-US" sz="700" b="1" dirty="0">
              <a:solidFill>
                <a:srgbClr val="FFFFFF"/>
              </a:solidFill>
              <a:latin typeface="微软雅黑" panose="020B0503020204020204" charset="-122"/>
              <a:ea typeface="微软雅黑" panose="020B0503020204020204" charset="-122"/>
            </a:endParaRPr>
          </a:p>
        </p:txBody>
      </p:sp>
      <p:sp>
        <p:nvSpPr>
          <p:cNvPr id="30" name="ïṡḷïḑé"/>
          <p:cNvSpPr/>
          <p:nvPr>
            <p:custDataLst>
              <p:tags r:id="rId3"/>
            </p:custDataLst>
          </p:nvPr>
        </p:nvSpPr>
        <p:spPr>
          <a:xfrm flipH="1">
            <a:off x="5801995" y="3598545"/>
            <a:ext cx="1162684"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features</a:t>
            </a:r>
            <a:endParaRPr kumimoji="1" lang="zh-CN" altLang="en-US" sz="700" b="1" dirty="0">
              <a:solidFill>
                <a:srgbClr val="FFFFFF"/>
              </a:solidFill>
              <a:latin typeface="微软雅黑" panose="020B0503020204020204" charset="-122"/>
              <a:ea typeface="微软雅黑" panose="020B0503020204020204" charset="-122"/>
            </a:endParaRPr>
          </a:p>
        </p:txBody>
      </p:sp>
      <p:sp>
        <p:nvSpPr>
          <p:cNvPr id="31" name="ïṡḷïḑé"/>
          <p:cNvSpPr/>
          <p:nvPr>
            <p:custDataLst>
              <p:tags r:id="rId4"/>
            </p:custDataLst>
          </p:nvPr>
        </p:nvSpPr>
        <p:spPr>
          <a:xfrm flipH="1">
            <a:off x="5809613" y="3899535"/>
            <a:ext cx="1155065"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smtClean="0">
                <a:solidFill>
                  <a:srgbClr val="FFFFFF"/>
                </a:solidFill>
                <a:latin typeface="微软雅黑" panose="020B0503020204020204" charset="-122"/>
                <a:ea typeface="微软雅黑" panose="020B0503020204020204" charset="-122"/>
              </a:rPr>
              <a:t>Product Advantage</a:t>
            </a:r>
            <a:endParaRPr kumimoji="1" lang="zh-CN" altLang="en-US" sz="700" b="1" dirty="0">
              <a:solidFill>
                <a:srgbClr val="FFFFFF"/>
              </a:solidFill>
              <a:latin typeface="微软雅黑" panose="020B0503020204020204" charset="-122"/>
              <a:ea typeface="微软雅黑" panose="020B0503020204020204" charset="-122"/>
            </a:endParaRPr>
          </a:p>
        </p:txBody>
      </p:sp>
      <p:pic>
        <p:nvPicPr>
          <p:cNvPr id="32" name="图片 31"/>
          <p:cNvPicPr>
            <a:picLocks noChangeAspect="1"/>
          </p:cNvPicPr>
          <p:nvPr>
            <p:custDataLst>
              <p:tags r:id="rId5"/>
            </p:custDataLst>
          </p:nvPr>
        </p:nvPicPr>
        <p:blipFill>
          <a:blip r:embed="rId6" cstate="screen"/>
          <a:stretch>
            <a:fillRect/>
          </a:stretch>
        </p:blipFill>
        <p:spPr>
          <a:xfrm>
            <a:off x="5843159" y="4364355"/>
            <a:ext cx="3649980" cy="1095375"/>
          </a:xfrm>
          <a:prstGeom prst="rect">
            <a:avLst/>
          </a:prstGeom>
        </p:spPr>
      </p:pic>
      <p:grpSp>
        <p:nvGrpSpPr>
          <p:cNvPr id="33" name="组合 32"/>
          <p:cNvGrpSpPr/>
          <p:nvPr/>
        </p:nvGrpSpPr>
        <p:grpSpPr>
          <a:xfrm>
            <a:off x="5843159" y="5677730"/>
            <a:ext cx="2722880" cy="856615"/>
            <a:chOff x="1492" y="8693"/>
            <a:chExt cx="6706" cy="2107"/>
          </a:xfrm>
        </p:grpSpPr>
        <p:pic>
          <p:nvPicPr>
            <p:cNvPr id="34" name="图片 33" descr="光伏绝缘"/>
            <p:cNvPicPr>
              <a:picLocks noChangeAspect="1"/>
            </p:cNvPicPr>
            <p:nvPr/>
          </p:nvPicPr>
          <p:blipFill>
            <a:blip r:embed="rId7" cstate="screen"/>
            <a:stretch>
              <a:fillRect/>
            </a:stretch>
          </p:blipFill>
          <p:spPr>
            <a:xfrm>
              <a:off x="4827" y="8693"/>
              <a:ext cx="3371" cy="2107"/>
            </a:xfrm>
            <a:prstGeom prst="rect">
              <a:avLst/>
            </a:prstGeom>
          </p:spPr>
        </p:pic>
        <p:pic>
          <p:nvPicPr>
            <p:cNvPr id="40" name="图片 39" descr="光伏绝缘2"/>
            <p:cNvPicPr>
              <a:picLocks noChangeAspect="1"/>
            </p:cNvPicPr>
            <p:nvPr/>
          </p:nvPicPr>
          <p:blipFill>
            <a:blip r:embed="rId8" cstate="screen"/>
            <a:stretch>
              <a:fillRect/>
            </a:stretch>
          </p:blipFill>
          <p:spPr>
            <a:xfrm>
              <a:off x="1492" y="8693"/>
              <a:ext cx="3334" cy="2095"/>
            </a:xfrm>
            <a:prstGeom prst="rect">
              <a:avLst/>
            </a:prstGeom>
          </p:spPr>
        </p:pic>
      </p:grpSp>
      <p:sp>
        <p:nvSpPr>
          <p:cNvPr id="41" name="图形 31"/>
          <p:cNvSpPr/>
          <p:nvPr/>
        </p:nvSpPr>
        <p:spPr>
          <a:xfrm rot="10800000">
            <a:off x="6136640" y="1040506"/>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rgbClr val="5167A4"/>
          </a:solidFill>
          <a:ln w="9525" cap="flat">
            <a:noFill/>
            <a:prstDash val="solid"/>
            <a:miter/>
          </a:ln>
        </p:spPr>
        <p:txBody>
          <a:bodyPr rtlCol="0" anchor="ctr"/>
          <a:lstStyle/>
          <a:p>
            <a:pPr>
              <a:defRPr/>
            </a:pPr>
            <a:endParaRPr lang="zh-CN" altLang="en-US" kern="0">
              <a:solidFill>
                <a:srgbClr val="606060"/>
              </a:solidFill>
            </a:endParaRPr>
          </a:p>
        </p:txBody>
      </p:sp>
      <p:sp>
        <p:nvSpPr>
          <p:cNvPr id="35" name="文本框 34"/>
          <p:cNvSpPr txBox="1"/>
          <p:nvPr/>
        </p:nvSpPr>
        <p:spPr>
          <a:xfrm>
            <a:off x="499744" y="409892"/>
            <a:ext cx="2426335" cy="499110"/>
          </a:xfrm>
          <a:prstGeom prst="rect">
            <a:avLst/>
          </a:prstGeom>
          <a:noFill/>
        </p:spPr>
        <p:txBody>
          <a:bodyPr wrap="square" rtlCol="0">
            <a:noAutofit/>
          </a:bodyPr>
          <a:lstStyle/>
          <a:p>
            <a:pPr algn="dist"/>
            <a:r>
              <a:rPr lang="et-EE" altLang="zh-CN" sz="2650" b="1" dirty="0">
                <a:solidFill>
                  <a:srgbClr val="064398"/>
                </a:solidFill>
                <a:latin typeface="微软雅黑" panose="020B0503020204020204" charset="-122"/>
                <a:ea typeface="微软雅黑" panose="020B0503020204020204" charset="-122"/>
                <a:sym typeface="+mn-ea"/>
              </a:rPr>
              <a:t>New Energy</a:t>
            </a:r>
            <a:endParaRPr lang="zh-CN" altLang="en-US" sz="2650" b="1" dirty="0">
              <a:solidFill>
                <a:srgbClr val="064398"/>
              </a:solidFill>
              <a:latin typeface="微软雅黑" panose="020B0503020204020204" charset="-122"/>
              <a:ea typeface="微软雅黑" panose="020B0503020204020204" charset="-122"/>
              <a:sym typeface="+mn-ea"/>
            </a:endParaRPr>
          </a:p>
        </p:txBody>
      </p:sp>
      <p:sp>
        <p:nvSpPr>
          <p:cNvPr id="37" name="矩形 36"/>
          <p:cNvSpPr/>
          <p:nvPr/>
        </p:nvSpPr>
        <p:spPr>
          <a:xfrm>
            <a:off x="414655" y="387985"/>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rgbClr val="363636"/>
              </a:solidFill>
              <a:latin typeface="微软雅黑" panose="020B0503020204020204" charset="-122"/>
              <a:ea typeface="微软雅黑" panose="020B0503020204020204" charset="-122"/>
            </a:endParaRPr>
          </a:p>
        </p:txBody>
      </p:sp>
      <p:sp>
        <p:nvSpPr>
          <p:cNvPr id="38" name="文本框 18"/>
          <p:cNvSpPr txBox="1"/>
          <p:nvPr/>
        </p:nvSpPr>
        <p:spPr>
          <a:xfrm>
            <a:off x="499745" y="995680"/>
            <a:ext cx="5400675" cy="398780"/>
          </a:xfrm>
          <a:prstGeom prst="rect">
            <a:avLst/>
          </a:prstGeom>
          <a:noFill/>
        </p:spPr>
        <p:txBody>
          <a:bodyPr wrap="square" rtlCol="0">
            <a:normAutofit/>
          </a:bodyPr>
          <a:lstStyle/>
          <a:p>
            <a:r>
              <a:rPr lang="en-US" altLang="zh-CN" sz="1420" b="1" dirty="0" smtClean="0">
                <a:solidFill>
                  <a:srgbClr val="239077"/>
                </a:solidFill>
                <a:latin typeface="微软雅黑" panose="020B0503020204020204" charset="-122"/>
                <a:ea typeface="微软雅黑" panose="020B0503020204020204" charset="-122"/>
                <a:cs typeface="微软雅黑" panose="020B0503020204020204" charset="-122"/>
                <a:sym typeface="+mn-ea"/>
              </a:rPr>
              <a:t>Lithium-Ion Battery Appearance Inspection Machine</a:t>
            </a:r>
            <a:endParaRPr lang="zh-CN" altLang="en-US" sz="1420" b="1" dirty="0">
              <a:solidFill>
                <a:srgbClr val="239077"/>
              </a:solidFill>
              <a:latin typeface="微软雅黑" panose="020B0503020204020204" charset="-122"/>
              <a:ea typeface="微软雅黑" panose="020B0503020204020204" charset="-122"/>
              <a:cs typeface="微软雅黑" panose="020B0503020204020204" charset="-122"/>
              <a:sym typeface="+mn-ea"/>
            </a:endParaRPr>
          </a:p>
        </p:txBody>
      </p:sp>
      <p:sp>
        <p:nvSpPr>
          <p:cNvPr id="39" name="图形 31"/>
          <p:cNvSpPr/>
          <p:nvPr/>
        </p:nvSpPr>
        <p:spPr>
          <a:xfrm rot="10800000">
            <a:off x="421005" y="1040505"/>
            <a:ext cx="129540" cy="209550"/>
          </a:xfrm>
          <a:custGeom>
            <a:avLst/>
            <a:gdLst>
              <a:gd name="connsiteX0" fmla="*/ 756645 w 757608"/>
              <a:gd name="connsiteY0" fmla="*/ 1221353 h 1312943"/>
              <a:gd name="connsiteX1" fmla="*/ 740096 w 757608"/>
              <a:gd name="connsiteY1" fmla="*/ 1280564 h 1312943"/>
              <a:gd name="connsiteX2" fmla="*/ 697434 w 757608"/>
              <a:gd name="connsiteY2" fmla="*/ 1310537 h 1312943"/>
              <a:gd name="connsiteX3" fmla="*/ 637487 w 757608"/>
              <a:gd name="connsiteY3" fmla="*/ 1307595 h 1312943"/>
              <a:gd name="connsiteX4" fmla="*/ 569266 w 757608"/>
              <a:gd name="connsiteY4" fmla="*/ 1267876 h 1312943"/>
              <a:gd name="connsiteX5" fmla="*/ 303735 w 757608"/>
              <a:gd name="connsiteY5" fmla="*/ 1033973 h 1312943"/>
              <a:gd name="connsiteX6" fmla="*/ 63764 w 757608"/>
              <a:gd name="connsiteY6" fmla="*/ 816437 h 1312943"/>
              <a:gd name="connsiteX7" fmla="*/ 17977 w 757608"/>
              <a:gd name="connsiteY7" fmla="*/ 750973 h 1312943"/>
              <a:gd name="connsiteX8" fmla="*/ 1427 w 757608"/>
              <a:gd name="connsiteY8" fmla="*/ 672270 h 1312943"/>
              <a:gd name="connsiteX9" fmla="*/ 14115 w 757608"/>
              <a:gd name="connsiteY9" fmla="*/ 594303 h 1312943"/>
              <a:gd name="connsiteX10" fmla="*/ 56041 w 757608"/>
              <a:gd name="connsiteY10" fmla="*/ 529759 h 1312943"/>
              <a:gd name="connsiteX11" fmla="*/ 184209 w 757608"/>
              <a:gd name="connsiteY11" fmla="*/ 406004 h 1312943"/>
              <a:gd name="connsiteX12" fmla="*/ 318446 w 757608"/>
              <a:gd name="connsiteY12" fmla="*/ 279307 h 1312943"/>
              <a:gd name="connsiteX13" fmla="*/ 452682 w 757608"/>
              <a:gd name="connsiteY13" fmla="*/ 154816 h 1312943"/>
              <a:gd name="connsiteX14" fmla="*/ 580851 w 757608"/>
              <a:gd name="connsiteY14" fmla="*/ 37865 h 1312943"/>
              <a:gd name="connsiteX15" fmla="*/ 640062 w 757608"/>
              <a:gd name="connsiteY15" fmla="*/ 4949 h 1312943"/>
              <a:gd name="connsiteX16" fmla="*/ 697066 w 757608"/>
              <a:gd name="connsiteY16" fmla="*/ 5685 h 1312943"/>
              <a:gd name="connsiteX17" fmla="*/ 738992 w 757608"/>
              <a:gd name="connsiteY17" fmla="*/ 36394 h 1312943"/>
              <a:gd name="connsiteX18" fmla="*/ 754806 w 757608"/>
              <a:gd name="connsiteY18" fmla="*/ 94870 h 1312943"/>
              <a:gd name="connsiteX19" fmla="*/ 754806 w 757608"/>
              <a:gd name="connsiteY19" fmla="*/ 448849 h 1312943"/>
              <a:gd name="connsiteX20" fmla="*/ 755542 w 757608"/>
              <a:gd name="connsiteY20" fmla="*/ 682752 h 1312943"/>
              <a:gd name="connsiteX21" fmla="*/ 756277 w 757608"/>
              <a:gd name="connsiteY21" fmla="*/ 910770 h 1312943"/>
              <a:gd name="connsiteX22" fmla="*/ 756277 w 757608"/>
              <a:gd name="connsiteY22" fmla="*/ 1221353 h 1312943"/>
              <a:gd name="connsiteX23" fmla="*/ 756645 w 757608"/>
              <a:gd name="connsiteY23" fmla="*/ 1221353 h 131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608" h="1312943">
                <a:moveTo>
                  <a:pt x="756645" y="1221353"/>
                </a:moveTo>
                <a:cubicBezTo>
                  <a:pt x="756645" y="1245442"/>
                  <a:pt x="751129" y="1265118"/>
                  <a:pt x="740096" y="1280564"/>
                </a:cubicBezTo>
                <a:cubicBezTo>
                  <a:pt x="729062" y="1296010"/>
                  <a:pt x="714903" y="1306124"/>
                  <a:pt x="697434" y="1310537"/>
                </a:cubicBezTo>
                <a:cubicBezTo>
                  <a:pt x="679965" y="1314951"/>
                  <a:pt x="659921" y="1314031"/>
                  <a:pt x="637487" y="1307595"/>
                </a:cubicBezTo>
                <a:cubicBezTo>
                  <a:pt x="615053" y="1301159"/>
                  <a:pt x="592251" y="1287919"/>
                  <a:pt x="569266" y="1267876"/>
                </a:cubicBezTo>
                <a:cubicBezTo>
                  <a:pt x="473277" y="1184943"/>
                  <a:pt x="384828" y="1106792"/>
                  <a:pt x="303735" y="1033973"/>
                </a:cubicBezTo>
                <a:cubicBezTo>
                  <a:pt x="222825" y="960971"/>
                  <a:pt x="142651" y="888520"/>
                  <a:pt x="63764" y="816437"/>
                </a:cubicBezTo>
                <a:cubicBezTo>
                  <a:pt x="43721" y="798232"/>
                  <a:pt x="28458" y="776533"/>
                  <a:pt x="17977" y="750973"/>
                </a:cubicBezTo>
                <a:cubicBezTo>
                  <a:pt x="7495" y="725413"/>
                  <a:pt x="1979" y="699302"/>
                  <a:pt x="1427" y="672270"/>
                </a:cubicBezTo>
                <a:cubicBezTo>
                  <a:pt x="875" y="645239"/>
                  <a:pt x="5105" y="619311"/>
                  <a:pt x="14115" y="594303"/>
                </a:cubicBezTo>
                <a:cubicBezTo>
                  <a:pt x="23125" y="569294"/>
                  <a:pt x="37101" y="547780"/>
                  <a:pt x="56041" y="529759"/>
                </a:cubicBezTo>
                <a:cubicBezTo>
                  <a:pt x="97047" y="489672"/>
                  <a:pt x="139709" y="448482"/>
                  <a:pt x="184209" y="406004"/>
                </a:cubicBezTo>
                <a:cubicBezTo>
                  <a:pt x="228710" y="363526"/>
                  <a:pt x="273394" y="321233"/>
                  <a:pt x="318446" y="279307"/>
                </a:cubicBezTo>
                <a:cubicBezTo>
                  <a:pt x="363498" y="237381"/>
                  <a:pt x="408182" y="195823"/>
                  <a:pt x="452682" y="154816"/>
                </a:cubicBezTo>
                <a:cubicBezTo>
                  <a:pt x="497183" y="113810"/>
                  <a:pt x="539844" y="74826"/>
                  <a:pt x="580851" y="37865"/>
                </a:cubicBezTo>
                <a:cubicBezTo>
                  <a:pt x="599791" y="20948"/>
                  <a:pt x="619650" y="9914"/>
                  <a:pt x="640062" y="4949"/>
                </a:cubicBezTo>
                <a:cubicBezTo>
                  <a:pt x="660473" y="-15"/>
                  <a:pt x="679597" y="168"/>
                  <a:pt x="697066" y="5685"/>
                </a:cubicBezTo>
                <a:cubicBezTo>
                  <a:pt x="714535" y="11202"/>
                  <a:pt x="728511" y="21499"/>
                  <a:pt x="738992" y="36394"/>
                </a:cubicBezTo>
                <a:cubicBezTo>
                  <a:pt x="749474" y="51473"/>
                  <a:pt x="754806" y="70964"/>
                  <a:pt x="754806" y="94870"/>
                </a:cubicBezTo>
                <a:lnTo>
                  <a:pt x="754806" y="448849"/>
                </a:lnTo>
                <a:cubicBezTo>
                  <a:pt x="754806" y="523875"/>
                  <a:pt x="754990" y="601842"/>
                  <a:pt x="755542" y="682752"/>
                </a:cubicBezTo>
                <a:cubicBezTo>
                  <a:pt x="756094" y="763661"/>
                  <a:pt x="756277" y="839790"/>
                  <a:pt x="756277" y="910770"/>
                </a:cubicBezTo>
                <a:lnTo>
                  <a:pt x="756277" y="1221353"/>
                </a:lnTo>
                <a:lnTo>
                  <a:pt x="756645" y="1221353"/>
                </a:lnTo>
                <a:close/>
              </a:path>
            </a:pathLst>
          </a:custGeom>
          <a:solidFill>
            <a:srgbClr val="5167A4"/>
          </a:solidFill>
          <a:ln w="9525" cap="flat">
            <a:noFill/>
            <a:prstDash val="solid"/>
            <a:miter/>
          </a:ln>
        </p:spPr>
        <p:txBody>
          <a:bodyPr rtlCol="0" anchor="ctr"/>
          <a:lstStyle/>
          <a:p>
            <a:pPr>
              <a:defRPr/>
            </a:pPr>
            <a:endParaRPr lang="zh-CN" altLang="en-US" kern="0">
              <a:solidFill>
                <a:srgbClr val="606060"/>
              </a:solidFill>
            </a:endParaRPr>
          </a:p>
        </p:txBody>
      </p:sp>
      <p:sp>
        <p:nvSpPr>
          <p:cNvPr id="43" name="文本框 26"/>
          <p:cNvSpPr txBox="1"/>
          <p:nvPr/>
        </p:nvSpPr>
        <p:spPr>
          <a:xfrm>
            <a:off x="390628" y="4205288"/>
            <a:ext cx="1607923" cy="202724"/>
          </a:xfrm>
          <a:prstGeom prst="rect">
            <a:avLst/>
          </a:prstGeom>
          <a:noFill/>
        </p:spPr>
        <p:txBody>
          <a:bodyPr wrap="square" rtlCol="0">
            <a:normAutofit lnSpcReduction="10000"/>
          </a:bodyPr>
          <a:lstStyle/>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pic>
        <p:nvPicPr>
          <p:cNvPr id="2" name="图片 1"/>
          <p:cNvPicPr>
            <a:picLocks noChangeAspect="1"/>
          </p:cNvPicPr>
          <p:nvPr/>
        </p:nvPicPr>
        <p:blipFill>
          <a:blip r:embed="rId9" cstate="screen"/>
          <a:stretch>
            <a:fillRect/>
          </a:stretch>
        </p:blipFill>
        <p:spPr>
          <a:xfrm>
            <a:off x="490220" y="4408011"/>
            <a:ext cx="3521393" cy="1052672"/>
          </a:xfrm>
          <a:prstGeom prst="rect">
            <a:avLst/>
          </a:prstGeom>
        </p:spPr>
      </p:pic>
      <p:pic>
        <p:nvPicPr>
          <p:cNvPr id="4" name="图片 3"/>
          <p:cNvPicPr>
            <a:picLocks noChangeAspect="1"/>
          </p:cNvPicPr>
          <p:nvPr/>
        </p:nvPicPr>
        <p:blipFill>
          <a:blip r:embed="rId10" cstate="screen"/>
          <a:stretch>
            <a:fillRect/>
          </a:stretch>
        </p:blipFill>
        <p:spPr>
          <a:xfrm>
            <a:off x="160768" y="1299845"/>
            <a:ext cx="2456824" cy="2969895"/>
          </a:xfrm>
          <a:prstGeom prst="rect">
            <a:avLst/>
          </a:prstGeom>
        </p:spPr>
      </p:pic>
      <p:sp>
        <p:nvSpPr>
          <p:cNvPr id="46" name="文本框 94"/>
          <p:cNvSpPr txBox="1"/>
          <p:nvPr>
            <p:custDataLst>
              <p:tags r:id="rId11"/>
            </p:custDataLst>
          </p:nvPr>
        </p:nvSpPr>
        <p:spPr>
          <a:xfrm>
            <a:off x="2735580" y="2795774"/>
            <a:ext cx="2752090" cy="483337"/>
          </a:xfrm>
          <a:prstGeom prst="rect">
            <a:avLst/>
          </a:prstGeom>
          <a:noFill/>
          <a:ln>
            <a:noFill/>
          </a:ln>
        </p:spPr>
        <p:txBody>
          <a:bodyPr wrap="square" lIns="91440" tIns="45720" rIns="91440" bIns="45720" anchor="t" anchorCtr="0">
            <a:normAutofit/>
          </a:bodyPr>
          <a:lstStyle/>
          <a:p>
            <a:pPr>
              <a:lnSpc>
                <a:spcPct val="150000"/>
              </a:lnSpc>
            </a:pPr>
            <a:r>
              <a:rPr lang="en-US" altLang="zh-CN" sz="595" dirty="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High detection accuracy, good repeatability detection effect, convenient change of production, easy product traceability</a:t>
            </a:r>
            <a:endParaRPr lang="zh-CN" altLang="en-US" sz="595" dirty="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endParaRPr>
          </a:p>
        </p:txBody>
      </p:sp>
      <p:sp>
        <p:nvSpPr>
          <p:cNvPr id="47" name="文本框 3"/>
          <p:cNvSpPr txBox="1"/>
          <p:nvPr>
            <p:custDataLst>
              <p:tags r:id="rId12"/>
            </p:custDataLst>
          </p:nvPr>
        </p:nvSpPr>
        <p:spPr>
          <a:xfrm>
            <a:off x="2715895" y="1922480"/>
            <a:ext cx="3254057" cy="674031"/>
          </a:xfrm>
          <a:prstGeom prst="rect">
            <a:avLst/>
          </a:prstGeom>
          <a:noFill/>
        </p:spPr>
        <p:txBody>
          <a:bodyPr wrap="square" rtlCol="0">
            <a:normAutofit/>
          </a:bodyPr>
          <a:lstStyle/>
          <a:p>
            <a:pPr>
              <a:lnSpc>
                <a:spcPct val="140000"/>
              </a:lnSpc>
            </a:pPr>
            <a:r>
              <a:rPr lang="en-US" altLang="zh-CN" sz="595" dirty="0" smtClean="0">
                <a:solidFill>
                  <a:schemeClr val="tx1">
                    <a:lumMod val="85000"/>
                    <a:lumOff val="15000"/>
                  </a:schemeClr>
                </a:solidFill>
                <a:latin typeface="微软雅黑" panose="020B0503020204020204" charset="-122"/>
                <a:ea typeface="微软雅黑" panose="020B0503020204020204" charset="-122"/>
                <a:cs typeface="微软雅黑 Light" panose="020B0502040204020203" charset="-122"/>
                <a:sym typeface="+mn-ea"/>
              </a:rPr>
              <a:t>Recognize the image characteristics of the pole piece through the high brightness industrial camera, analyze and calculate the characteristic information of the defects, and judge whether the product meets the requirements. Store unqualified product images in the industrial computer and save inspection data for historical data query.</a:t>
            </a:r>
            <a:endParaRPr lang="zh-CN" altLang="en-US" sz="595" dirty="0">
              <a:latin typeface="微软雅黑" panose="020B0503020204020204" charset="-122"/>
              <a:ea typeface="微软雅黑" panose="020B0503020204020204" charset="-122"/>
              <a:cs typeface="微软雅黑" panose="020B0503020204020204" charset="-122"/>
              <a:sym typeface="+mn-ea"/>
            </a:endParaRPr>
          </a:p>
        </p:txBody>
      </p:sp>
      <p:sp>
        <p:nvSpPr>
          <p:cNvPr id="48" name="文本框 4"/>
          <p:cNvSpPr txBox="1"/>
          <p:nvPr>
            <p:custDataLst>
              <p:tags r:id="rId13"/>
            </p:custDataLst>
          </p:nvPr>
        </p:nvSpPr>
        <p:spPr>
          <a:xfrm>
            <a:off x="2735580" y="3436955"/>
            <a:ext cx="1710428" cy="631190"/>
          </a:xfrm>
          <a:prstGeom prst="rect">
            <a:avLst/>
          </a:prstGeom>
          <a:noFill/>
        </p:spPr>
        <p:txBody>
          <a:bodyPr wrap="square" rtlCol="0">
            <a:normAutofit/>
          </a:bodyPr>
          <a:lstStyle/>
          <a:p>
            <a:pPr indent="0">
              <a:lnSpc>
                <a:spcPct val="140000"/>
              </a:lnSpc>
              <a:buFont typeface="Arial" panose="020B0604020202020204" pitchFamily="34" charset="0"/>
              <a:buNone/>
            </a:pPr>
            <a:r>
              <a:rPr lang="en-US" altLang="zh-CN" sz="620" dirty="0" smtClean="0">
                <a:latin typeface="微软雅黑" panose="020B0503020204020204" charset="-122"/>
                <a:ea typeface="微软雅黑" panose="020B0503020204020204" charset="-122"/>
                <a:cs typeface="微软雅黑" panose="020B0503020204020204" charset="-122"/>
                <a:sym typeface="+mn-ea"/>
              </a:rPr>
              <a:t>1. High degree of automation</a:t>
            </a:r>
            <a:endParaRPr lang="en-US" altLang="zh-CN" sz="620" dirty="0" smtClean="0">
              <a:latin typeface="微软雅黑" panose="020B0503020204020204" charset="-122"/>
              <a:ea typeface="微软雅黑" panose="020B0503020204020204" charset="-122"/>
              <a:cs typeface="微软雅黑" panose="020B0503020204020204" charset="-122"/>
              <a:sym typeface="+mn-ea"/>
            </a:endParaRPr>
          </a:p>
          <a:p>
            <a:pPr indent="0">
              <a:lnSpc>
                <a:spcPct val="140000"/>
              </a:lnSpc>
              <a:buFont typeface="Arial" panose="020B0604020202020204" pitchFamily="34" charset="0"/>
              <a:buNone/>
            </a:pPr>
            <a:r>
              <a:rPr lang="en-US" altLang="zh-CN" sz="620" dirty="0" smtClean="0">
                <a:latin typeface="微软雅黑" panose="020B0503020204020204" charset="-122"/>
                <a:ea typeface="微软雅黑" panose="020B0503020204020204" charset="-122"/>
                <a:cs typeface="微软雅黑" panose="020B0503020204020204" charset="-122"/>
                <a:sym typeface="+mn-ea"/>
              </a:rPr>
              <a:t>2. High detection accuracy</a:t>
            </a:r>
            <a:endParaRPr lang="en-US" altLang="zh-CN" sz="620" dirty="0" smtClean="0">
              <a:latin typeface="微软雅黑" panose="020B0503020204020204" charset="-122"/>
              <a:ea typeface="微软雅黑" panose="020B0503020204020204" charset="-122"/>
              <a:cs typeface="微软雅黑" panose="020B0503020204020204" charset="-122"/>
              <a:sym typeface="+mn-ea"/>
            </a:endParaRPr>
          </a:p>
          <a:p>
            <a:pPr indent="0">
              <a:lnSpc>
                <a:spcPct val="140000"/>
              </a:lnSpc>
              <a:buFont typeface="Arial" panose="020B0604020202020204" pitchFamily="34" charset="0"/>
              <a:buNone/>
            </a:pPr>
            <a:r>
              <a:rPr lang="en-US" altLang="zh-CN" sz="620" dirty="0" smtClean="0">
                <a:latin typeface="微软雅黑" panose="020B0503020204020204" charset="-122"/>
                <a:ea typeface="微软雅黑" panose="020B0503020204020204" charset="-122"/>
                <a:cs typeface="微软雅黑" panose="020B0503020204020204" charset="-122"/>
                <a:sym typeface="+mn-ea"/>
              </a:rPr>
              <a:t>3. Facilitate product traceability</a:t>
            </a:r>
            <a:endParaRPr lang="en-US" altLang="zh-CN" sz="620" dirty="0">
              <a:latin typeface="微软雅黑" panose="020B0503020204020204" charset="-122"/>
              <a:ea typeface="微软雅黑" panose="020B0503020204020204" charset="-122"/>
              <a:cs typeface="微软雅黑" panose="020B0503020204020204" charset="-122"/>
              <a:sym typeface="+mn-ea"/>
            </a:endParaRPr>
          </a:p>
        </p:txBody>
      </p:sp>
      <p:sp>
        <p:nvSpPr>
          <p:cNvPr id="49" name="ïṡḷïḑé"/>
          <p:cNvSpPr/>
          <p:nvPr>
            <p:custDataLst>
              <p:tags r:id="rId14"/>
            </p:custDataLst>
          </p:nvPr>
        </p:nvSpPr>
        <p:spPr>
          <a:xfrm flipH="1">
            <a:off x="2783840" y="1714835"/>
            <a:ext cx="1133792"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Description</a:t>
            </a:r>
            <a:endParaRPr kumimoji="1" lang="zh-CN" altLang="en-US" sz="700" b="1" dirty="0">
              <a:solidFill>
                <a:srgbClr val="FFFFFF"/>
              </a:solidFill>
              <a:latin typeface="微软雅黑" panose="020B0503020204020204" charset="-122"/>
              <a:ea typeface="微软雅黑" panose="020B0503020204020204" charset="-122"/>
            </a:endParaRPr>
          </a:p>
        </p:txBody>
      </p:sp>
      <p:sp>
        <p:nvSpPr>
          <p:cNvPr id="50" name="ïṡḷïḑé"/>
          <p:cNvSpPr/>
          <p:nvPr>
            <p:custDataLst>
              <p:tags r:id="rId15"/>
            </p:custDataLst>
          </p:nvPr>
        </p:nvSpPr>
        <p:spPr>
          <a:xfrm flipH="1">
            <a:off x="2783840" y="2582880"/>
            <a:ext cx="1133792"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features</a:t>
            </a:r>
            <a:endParaRPr kumimoji="1" lang="en-US" altLang="zh-CN" sz="700" b="1" dirty="0">
              <a:solidFill>
                <a:srgbClr val="FFFFFF"/>
              </a:solidFill>
              <a:latin typeface="微软雅黑" panose="020B0503020204020204" charset="-122"/>
              <a:ea typeface="微软雅黑" panose="020B0503020204020204" charset="-122"/>
            </a:endParaRPr>
          </a:p>
        </p:txBody>
      </p:sp>
      <p:sp>
        <p:nvSpPr>
          <p:cNvPr id="51" name="ïṡḷïḑé"/>
          <p:cNvSpPr/>
          <p:nvPr>
            <p:custDataLst>
              <p:tags r:id="rId16"/>
            </p:custDataLst>
          </p:nvPr>
        </p:nvSpPr>
        <p:spPr>
          <a:xfrm flipH="1">
            <a:off x="2783840" y="3236295"/>
            <a:ext cx="1133792" cy="233680"/>
          </a:xfrm>
          <a:prstGeom prst="roundRect">
            <a:avLst>
              <a:gd name="adj" fmla="val 16000"/>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lstStyle/>
          <a:p>
            <a:pPr algn="ctr"/>
            <a:r>
              <a:rPr kumimoji="1" lang="et-EE" altLang="zh-CN" sz="700" b="1" dirty="0" smtClean="0">
                <a:solidFill>
                  <a:srgbClr val="FFFFFF"/>
                </a:solidFill>
                <a:latin typeface="微软雅黑" panose="020B0503020204020204" charset="-122"/>
                <a:ea typeface="微软雅黑" panose="020B0503020204020204" charset="-122"/>
              </a:rPr>
              <a:t>Product Advantage</a:t>
            </a:r>
            <a:endParaRPr kumimoji="1" lang="zh-CN" sz="700" b="1" dirty="0">
              <a:solidFill>
                <a:srgbClr val="FFFFFF"/>
              </a:solidFill>
              <a:latin typeface="微软雅黑" panose="020B0503020204020204" charset="-122"/>
              <a:ea typeface="微软雅黑" panose="020B0503020204020204" charset="-122"/>
            </a:endParaRPr>
          </a:p>
        </p:txBody>
      </p:sp>
      <p:pic>
        <p:nvPicPr>
          <p:cNvPr id="2050" name="Picture 2"/>
          <p:cNvPicPr>
            <a:picLocks noChangeAspect="1" noChangeArrowheads="1"/>
          </p:cNvPicPr>
          <p:nvPr/>
        </p:nvPicPr>
        <p:blipFill>
          <a:blip r:embed="rId17" cstate="screen"/>
          <a:srcRect/>
          <a:stretch>
            <a:fillRect/>
          </a:stretch>
        </p:blipFill>
        <p:spPr bwMode="auto">
          <a:xfrm>
            <a:off x="499744" y="5720715"/>
            <a:ext cx="1705182" cy="861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18" cstate="screen"/>
          <a:srcRect/>
          <a:stretch>
            <a:fillRect/>
          </a:stretch>
        </p:blipFill>
        <p:spPr bwMode="auto">
          <a:xfrm>
            <a:off x="2195829" y="5720715"/>
            <a:ext cx="1549083" cy="85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灯片编号占位符 1"/>
          <p:cNvSpPr>
            <a:spLocks noGrp="1"/>
          </p:cNvSpPr>
          <p:nvPr>
            <p:custDataLst>
              <p:tags r:id="rId19"/>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微软雅黑 Light" panose="020B0502040204020203" charset="-122"/>
                <a:cs typeface="微软雅黑 Light" panose="020B0502040204020203" charset="-122"/>
              </a:defRPr>
            </a:lvl1pPr>
            <a:lvl2pPr marL="4572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2pPr>
            <a:lvl3pPr marL="9144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3pPr>
            <a:lvl4pPr marL="13716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4pPr>
            <a:lvl5pPr marL="18288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5pPr>
            <a:lvl6pPr marL="22860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6pPr>
            <a:lvl7pPr marL="27432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7pPr>
            <a:lvl8pPr marL="32004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8pPr>
            <a:lvl9pPr marL="3657600" algn="l" defTabSz="914400" rtl="0" eaLnBrk="1" latinLnBrk="0" hangingPunct="1">
              <a:defRPr sz="1800" kern="1200">
                <a:solidFill>
                  <a:sysClr val="windowText" lastClr="000000"/>
                </a:solidFill>
                <a:latin typeface="Calibri" panose="020F0502020204030204" charset="0"/>
                <a:ea typeface="微软雅黑 Light" panose="020B0502040204020203" charset="-122"/>
                <a:cs typeface="微软雅黑 Light" panose="020B0502040204020203" charset="-122"/>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sp>
        <p:nvSpPr>
          <p:cNvPr id="3" name="TextBox 2"/>
          <p:cNvSpPr txBox="1"/>
          <p:nvPr/>
        </p:nvSpPr>
        <p:spPr>
          <a:xfrm>
            <a:off x="421005" y="5460683"/>
            <a:ext cx="2435859" cy="217047"/>
          </a:xfrm>
          <a:prstGeom prst="rect">
            <a:avLst/>
          </a:prstGeom>
          <a:noFill/>
        </p:spPr>
        <p:txBody>
          <a:bodyPr wrap="square" rtlCol="0">
            <a:spAutoFit/>
          </a:bodyPr>
          <a:lstStyle/>
          <a:p>
            <a:pPr>
              <a:lnSpc>
                <a:spcPct val="120000"/>
              </a:lnSpc>
              <a:spcAft>
                <a:spcPts val="1000"/>
              </a:spcAft>
            </a:pPr>
            <a:r>
              <a:rPr lang="en-US" altLang="zh-CN" sz="74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endParaRPr>
          </a:p>
        </p:txBody>
      </p:sp>
      <p:sp>
        <p:nvSpPr>
          <p:cNvPr id="54" name="文本框 26"/>
          <p:cNvSpPr txBox="1"/>
          <p:nvPr/>
        </p:nvSpPr>
        <p:spPr>
          <a:xfrm>
            <a:off x="5757167" y="4173802"/>
            <a:ext cx="1607923" cy="234209"/>
          </a:xfrm>
          <a:prstGeom prst="rect">
            <a:avLst/>
          </a:prstGeom>
          <a:noFill/>
        </p:spPr>
        <p:txBody>
          <a:bodyPr wrap="square" rtlCol="0">
            <a:normAutofit/>
          </a:bodyPr>
          <a:lstStyle/>
          <a:p>
            <a:r>
              <a:rPr lang="et-EE" altLang="zh-CN" sz="740" b="1" dirty="0">
                <a:solidFill>
                  <a:srgbClr val="363636"/>
                </a:solidFill>
                <a:latin typeface="微软雅黑" panose="020B0503020204020204" charset="-122"/>
                <a:ea typeface="微软雅黑" panose="020B0503020204020204" charset="-122"/>
                <a:cs typeface="Academy Engraved LET" panose="02000000000000000000" charset="0"/>
                <a:sym typeface="+mn-ea"/>
              </a:rPr>
              <a:t>Equipment parameters</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sym typeface="+mn-ea"/>
            </a:endParaRPr>
          </a:p>
        </p:txBody>
      </p:sp>
      <p:sp>
        <p:nvSpPr>
          <p:cNvPr id="55" name="TextBox 54"/>
          <p:cNvSpPr txBox="1"/>
          <p:nvPr/>
        </p:nvSpPr>
        <p:spPr>
          <a:xfrm>
            <a:off x="5787544" y="5429198"/>
            <a:ext cx="2435859" cy="217047"/>
          </a:xfrm>
          <a:prstGeom prst="rect">
            <a:avLst/>
          </a:prstGeom>
          <a:noFill/>
        </p:spPr>
        <p:txBody>
          <a:bodyPr wrap="square" rtlCol="0">
            <a:spAutoFit/>
          </a:bodyPr>
          <a:lstStyle/>
          <a:p>
            <a:pPr>
              <a:lnSpc>
                <a:spcPct val="120000"/>
              </a:lnSpc>
              <a:spcAft>
                <a:spcPts val="1000"/>
              </a:spcAft>
            </a:pPr>
            <a:r>
              <a:rPr lang="en-US" altLang="zh-CN" sz="740" b="1" dirty="0" smtClean="0">
                <a:solidFill>
                  <a:srgbClr val="363636"/>
                </a:solidFill>
                <a:latin typeface="微软雅黑" panose="020B0503020204020204" charset="-122"/>
                <a:ea typeface="微软雅黑" panose="020B0503020204020204" charset="-122"/>
                <a:cs typeface="Academy Engraved LET" panose="02000000000000000000" charset="0"/>
              </a:rPr>
              <a:t>Application</a:t>
            </a:r>
            <a:endParaRPr lang="zh-CN" altLang="en-US" sz="740" b="1" dirty="0">
              <a:solidFill>
                <a:srgbClr val="363636"/>
              </a:solidFill>
              <a:latin typeface="微软雅黑" panose="020B0503020204020204" charset="-122"/>
              <a:ea typeface="微软雅黑" panose="020B0503020204020204" charset="-122"/>
              <a:cs typeface="Academy Engraved LET" panose="02000000000000000000" charset="0"/>
            </a:endParaRPr>
          </a:p>
        </p:txBody>
      </p:sp>
      <p:pic>
        <p:nvPicPr>
          <p:cNvPr id="56" name="图片 5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85775" y="4408011"/>
            <a:ext cx="1078012" cy="1051719"/>
          </a:xfrm>
          <a:prstGeom prst="rect">
            <a:avLst/>
          </a:prstGeom>
        </p:spPr>
      </p:pic>
      <p:pic>
        <p:nvPicPr>
          <p:cNvPr id="57" name="图片 56"/>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848138" y="4364355"/>
            <a:ext cx="1123736" cy="10963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椭圆 54"/>
          <p:cNvSpPr/>
          <p:nvPr>
            <p:custDataLst>
              <p:tags r:id="rId1"/>
            </p:custDataLst>
          </p:nvPr>
        </p:nvSpPr>
        <p:spPr>
          <a:xfrm rot="8841968">
            <a:off x="5159000" y="1590514"/>
            <a:ext cx="4878032" cy="4878030"/>
          </a:xfrm>
          <a:prstGeom prst="ellipse">
            <a:avLst/>
          </a:prstGeom>
          <a:noFill/>
          <a:ln>
            <a:gradFill flip="none" rotWithShape="1">
              <a:gsLst>
                <a:gs pos="90000">
                  <a:srgbClr val="0A489B">
                    <a:alpha val="0"/>
                  </a:srgbClr>
                </a:gs>
                <a:gs pos="0">
                  <a:srgbClr val="2478E8">
                    <a:alpha val="19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custDataLst>
              <p:tags r:id="rId2"/>
            </p:custDataLst>
          </p:nvPr>
        </p:nvSpPr>
        <p:spPr>
          <a:xfrm rot="8841968">
            <a:off x="4835863" y="1267377"/>
            <a:ext cx="5524306" cy="5524304"/>
          </a:xfrm>
          <a:prstGeom prst="ellipse">
            <a:avLst/>
          </a:prstGeom>
          <a:noFill/>
          <a:ln>
            <a:gradFill flip="none" rotWithShape="1">
              <a:gsLst>
                <a:gs pos="90000">
                  <a:srgbClr val="0A489B">
                    <a:alpha val="0"/>
                  </a:srgbClr>
                </a:gs>
                <a:gs pos="0">
                  <a:srgbClr val="2478E8">
                    <a:alpha val="31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椭圆 57"/>
          <p:cNvSpPr/>
          <p:nvPr>
            <p:custDataLst>
              <p:tags r:id="rId3"/>
            </p:custDataLst>
          </p:nvPr>
        </p:nvSpPr>
        <p:spPr>
          <a:xfrm rot="6589493">
            <a:off x="3735627" y="167140"/>
            <a:ext cx="7724778" cy="7724776"/>
          </a:xfrm>
          <a:prstGeom prst="ellipse">
            <a:avLst/>
          </a:prstGeom>
          <a:noFill/>
          <a:ln w="25400">
            <a:gradFill flip="none" rotWithShape="1">
              <a:gsLst>
                <a:gs pos="50000">
                  <a:srgbClr val="0A489B">
                    <a:alpha val="0"/>
                  </a:srgbClr>
                </a:gs>
                <a:gs pos="0">
                  <a:srgbClr val="2478E8">
                    <a:alpha val="70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custDataLst>
              <p:tags r:id="rId4"/>
            </p:custDataLst>
          </p:nvPr>
        </p:nvSpPr>
        <p:spPr>
          <a:xfrm rot="8841968">
            <a:off x="4109052" y="540566"/>
            <a:ext cx="6977928" cy="6977926"/>
          </a:xfrm>
          <a:prstGeom prst="ellipse">
            <a:avLst/>
          </a:prstGeom>
          <a:noFill/>
          <a:ln w="15875">
            <a:gradFill flip="none" rotWithShape="1">
              <a:gsLst>
                <a:gs pos="90000">
                  <a:srgbClr val="0A489B">
                    <a:alpha val="0"/>
                  </a:srgbClr>
                </a:gs>
                <a:gs pos="0">
                  <a:srgbClr val="2478E8">
                    <a:alpha val="51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custDataLst>
              <p:tags r:id="rId5"/>
            </p:custDataLst>
          </p:nvPr>
        </p:nvSpPr>
        <p:spPr>
          <a:xfrm rot="8841968">
            <a:off x="3330960" y="-237526"/>
            <a:ext cx="8534112" cy="8534110"/>
          </a:xfrm>
          <a:prstGeom prst="ellipse">
            <a:avLst/>
          </a:prstGeom>
          <a:noFill/>
          <a:ln w="38100">
            <a:gradFill flip="none" rotWithShape="1">
              <a:gsLst>
                <a:gs pos="33000">
                  <a:srgbClr val="0A489B">
                    <a:alpha val="0"/>
                  </a:srgbClr>
                </a:gs>
                <a:gs pos="10000">
                  <a:srgbClr val="2478E8"/>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椭圆 50"/>
          <p:cNvSpPr/>
          <p:nvPr>
            <p:custDataLst>
              <p:tags r:id="rId6"/>
            </p:custDataLst>
          </p:nvPr>
        </p:nvSpPr>
        <p:spPr>
          <a:xfrm rot="17849852">
            <a:off x="2022100" y="1590514"/>
            <a:ext cx="4878032" cy="4878030"/>
          </a:xfrm>
          <a:prstGeom prst="ellipse">
            <a:avLst/>
          </a:prstGeom>
          <a:noFill/>
          <a:ln>
            <a:gradFill flip="none" rotWithShape="1">
              <a:gsLst>
                <a:gs pos="90000">
                  <a:srgbClr val="238F76">
                    <a:alpha val="0"/>
                  </a:srgbClr>
                </a:gs>
                <a:gs pos="0">
                  <a:srgbClr val="238F76">
                    <a:alpha val="16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custDataLst>
              <p:tags r:id="rId7"/>
            </p:custDataLst>
          </p:nvPr>
        </p:nvSpPr>
        <p:spPr>
          <a:xfrm rot="17849852">
            <a:off x="1698963" y="1267377"/>
            <a:ext cx="5524306" cy="5524304"/>
          </a:xfrm>
          <a:prstGeom prst="ellipse">
            <a:avLst/>
          </a:prstGeom>
          <a:noFill/>
          <a:ln>
            <a:gradFill flip="none" rotWithShape="1">
              <a:gsLst>
                <a:gs pos="90000">
                  <a:srgbClr val="238F76">
                    <a:alpha val="0"/>
                  </a:srgbClr>
                </a:gs>
                <a:gs pos="0">
                  <a:srgbClr val="238F76">
                    <a:alpha val="28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custDataLst>
              <p:tags r:id="rId8"/>
            </p:custDataLst>
          </p:nvPr>
        </p:nvSpPr>
        <p:spPr>
          <a:xfrm rot="17849852">
            <a:off x="1356475" y="924890"/>
            <a:ext cx="6209282" cy="6209280"/>
          </a:xfrm>
          <a:prstGeom prst="ellipse">
            <a:avLst/>
          </a:prstGeom>
          <a:noFill/>
          <a:ln>
            <a:gradFill flip="none" rotWithShape="1">
              <a:gsLst>
                <a:gs pos="90000">
                  <a:srgbClr val="238F76">
                    <a:alpha val="0"/>
                  </a:srgbClr>
                </a:gs>
                <a:gs pos="0">
                  <a:srgbClr val="238F76">
                    <a:alpha val="39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椭圆 37"/>
          <p:cNvSpPr/>
          <p:nvPr>
            <p:custDataLst>
              <p:tags r:id="rId9"/>
            </p:custDataLst>
          </p:nvPr>
        </p:nvSpPr>
        <p:spPr>
          <a:xfrm rot="20476630">
            <a:off x="598727" y="167142"/>
            <a:ext cx="7724778" cy="7724776"/>
          </a:xfrm>
          <a:prstGeom prst="ellipse">
            <a:avLst/>
          </a:prstGeom>
          <a:noFill/>
          <a:ln w="25400">
            <a:gradFill flip="none" rotWithShape="1">
              <a:gsLst>
                <a:gs pos="50000">
                  <a:srgbClr val="238F76">
                    <a:alpha val="0"/>
                  </a:srgbClr>
                </a:gs>
                <a:gs pos="0">
                  <a:srgbClr val="238F76">
                    <a:alpha val="67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custDataLst>
              <p:tags r:id="rId10"/>
            </p:custDataLst>
          </p:nvPr>
        </p:nvSpPr>
        <p:spPr>
          <a:xfrm rot="17849852">
            <a:off x="972152" y="540566"/>
            <a:ext cx="6977928" cy="6977926"/>
          </a:xfrm>
          <a:prstGeom prst="ellipse">
            <a:avLst/>
          </a:prstGeom>
          <a:noFill/>
          <a:ln w="15875">
            <a:gradFill flip="none" rotWithShape="1">
              <a:gsLst>
                <a:gs pos="90000">
                  <a:srgbClr val="238F76">
                    <a:alpha val="0"/>
                  </a:srgbClr>
                </a:gs>
                <a:gs pos="0">
                  <a:srgbClr val="238F76">
                    <a:alpha val="48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custDataLst>
              <p:tags r:id="rId11"/>
            </p:custDataLst>
          </p:nvPr>
        </p:nvSpPr>
        <p:spPr>
          <a:xfrm rot="18000000">
            <a:off x="194060" y="-238161"/>
            <a:ext cx="8534112" cy="8534110"/>
          </a:xfrm>
          <a:prstGeom prst="ellipse">
            <a:avLst/>
          </a:prstGeom>
          <a:noFill/>
          <a:ln w="38100">
            <a:gradFill flip="none" rotWithShape="1">
              <a:gsLst>
                <a:gs pos="33000">
                  <a:srgbClr val="238F76">
                    <a:alpha val="0"/>
                  </a:srgbClr>
                </a:gs>
                <a:gs pos="10000">
                  <a:srgbClr val="238F76"/>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custDataLst>
              <p:tags r:id="rId12"/>
            </p:custDataLst>
          </p:nvPr>
        </p:nvSpPr>
        <p:spPr>
          <a:xfrm>
            <a:off x="4690110" y="3736975"/>
            <a:ext cx="193675" cy="1835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矩形 53"/>
          <p:cNvSpPr/>
          <p:nvPr>
            <p:custDataLst>
              <p:tags r:id="rId13"/>
            </p:custDataLst>
          </p:nvPr>
        </p:nvSpPr>
        <p:spPr>
          <a:xfrm flipV="1">
            <a:off x="0" y="-1524186"/>
            <a:ext cx="12192000" cy="152418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custDataLst>
              <p:tags r:id="rId14"/>
            </p:custDataLst>
          </p:nvPr>
        </p:nvSpPr>
        <p:spPr>
          <a:xfrm>
            <a:off x="19685" y="6857999"/>
            <a:ext cx="12192000" cy="18988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矩形 200"/>
          <p:cNvSpPr/>
          <p:nvPr>
            <p:custDataLst>
              <p:tags r:id="rId15"/>
            </p:custDataLst>
          </p:nvPr>
        </p:nvSpPr>
        <p:spPr>
          <a:xfrm>
            <a:off x="-19685" y="-17780"/>
            <a:ext cx="12230100" cy="6876000"/>
          </a:xfrm>
          <a:prstGeom prst="rect">
            <a:avLst/>
          </a:prstGeom>
          <a:gradFill>
            <a:gsLst>
              <a:gs pos="48000">
                <a:srgbClr val="FFFFFF">
                  <a:alpha val="100000"/>
                </a:srgbClr>
              </a:gs>
              <a:gs pos="12000">
                <a:schemeClr val="bg1">
                  <a:alpha val="100000"/>
                </a:schemeClr>
              </a:gs>
              <a:gs pos="92000">
                <a:schemeClr val="bg1">
                  <a:alpha val="10000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04" name="椭圆 103"/>
          <p:cNvSpPr/>
          <p:nvPr>
            <p:custDataLst>
              <p:tags r:id="rId16"/>
            </p:custDataLst>
          </p:nvPr>
        </p:nvSpPr>
        <p:spPr>
          <a:xfrm rot="21038082">
            <a:off x="5454650" y="1822450"/>
            <a:ext cx="4101465" cy="4100830"/>
          </a:xfrm>
          <a:prstGeom prst="ellipse">
            <a:avLst/>
          </a:prstGeom>
          <a:gradFill flip="none" rotWithShape="1">
            <a:gsLst>
              <a:gs pos="16000">
                <a:srgbClr val="0A489B">
                  <a:alpha val="0"/>
                </a:srgbClr>
              </a:gs>
              <a:gs pos="84000">
                <a:srgbClr val="2478E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489B"/>
              </a:solidFill>
            </a:endParaRPr>
          </a:p>
        </p:txBody>
      </p:sp>
      <p:sp>
        <p:nvSpPr>
          <p:cNvPr id="105" name="椭圆 104"/>
          <p:cNvSpPr/>
          <p:nvPr>
            <p:custDataLst>
              <p:tags r:id="rId17"/>
            </p:custDataLst>
          </p:nvPr>
        </p:nvSpPr>
        <p:spPr>
          <a:xfrm rot="9900000">
            <a:off x="2560955" y="1822450"/>
            <a:ext cx="4101465" cy="4100830"/>
          </a:xfrm>
          <a:prstGeom prst="ellipse">
            <a:avLst/>
          </a:prstGeom>
          <a:gradFill flip="none" rotWithShape="1">
            <a:gsLst>
              <a:gs pos="16000">
                <a:srgbClr val="238F76">
                  <a:alpha val="0"/>
                </a:srgbClr>
              </a:gs>
              <a:gs pos="84000">
                <a:srgbClr val="238F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489B"/>
              </a:solidFill>
            </a:endParaRPr>
          </a:p>
        </p:txBody>
      </p:sp>
      <p:sp>
        <p:nvSpPr>
          <p:cNvPr id="106" name="矩形 105"/>
          <p:cNvSpPr/>
          <p:nvPr>
            <p:custDataLst>
              <p:tags r:id="rId18"/>
            </p:custDataLst>
          </p:nvPr>
        </p:nvSpPr>
        <p:spPr>
          <a:xfrm>
            <a:off x="3204210" y="3870960"/>
            <a:ext cx="2513812" cy="829945"/>
          </a:xfrm>
          <a:prstGeom prst="rect">
            <a:avLst/>
          </a:prstGeom>
        </p:spPr>
        <p:txBody>
          <a:bodyPr wrap="square">
            <a:noAutofit/>
          </a:bodyPr>
          <a:lstStyle/>
          <a:p>
            <a:pPr algn="ctr">
              <a:lnSpc>
                <a:spcPct val="120000"/>
              </a:lnSpc>
            </a:pPr>
            <a:r>
              <a:rPr lang="et-EE" altLang="zh-CN" sz="2000" dirty="0">
                <a:solidFill>
                  <a:schemeClr val="bg1"/>
                </a:solidFill>
                <a:effectLst>
                  <a:outerShdw blurRad="50800" dist="38100" dir="2700000" algn="tl" rotWithShape="0">
                    <a:prstClr val="black">
                      <a:alpha val="25000"/>
                    </a:prstClr>
                  </a:outerShdw>
                </a:effectLst>
                <a:latin typeface="+mn-ea"/>
              </a:rPr>
              <a:t>Well-established technical team</a:t>
            </a:r>
            <a:endParaRPr lang="zh-CN" altLang="en-US" sz="2000" dirty="0">
              <a:solidFill>
                <a:schemeClr val="bg1"/>
              </a:solidFill>
              <a:effectLst>
                <a:outerShdw blurRad="50800" dist="38100" dir="2700000" algn="tl" rotWithShape="0">
                  <a:prstClr val="black">
                    <a:alpha val="25000"/>
                  </a:prstClr>
                </a:outerShdw>
              </a:effectLst>
              <a:latin typeface="+mn-ea"/>
            </a:endParaRPr>
          </a:p>
          <a:p>
            <a:pPr algn="ctr">
              <a:lnSpc>
                <a:spcPct val="120000"/>
              </a:lnSpc>
            </a:pPr>
            <a:r>
              <a:rPr lang="et-EE" altLang="zh-CN" sz="2000" dirty="0">
                <a:solidFill>
                  <a:schemeClr val="bg1"/>
                </a:solidFill>
                <a:effectLst>
                  <a:outerShdw blurRad="50800" dist="38100" dir="2700000" algn="tl" rotWithShape="0">
                    <a:prstClr val="black">
                      <a:alpha val="25000"/>
                    </a:prstClr>
                  </a:outerShdw>
                </a:effectLst>
                <a:latin typeface="+mn-ea"/>
              </a:rPr>
              <a:t>Configuration</a:t>
            </a:r>
            <a:endParaRPr lang="zh-CN" altLang="en-US" sz="2000" dirty="0">
              <a:solidFill>
                <a:schemeClr val="bg1"/>
              </a:solidFill>
              <a:effectLst>
                <a:outerShdw blurRad="50800" dist="38100" dir="2700000" algn="tl" rotWithShape="0">
                  <a:prstClr val="black">
                    <a:alpha val="25000"/>
                  </a:prstClr>
                </a:outerShdw>
              </a:effectLst>
              <a:latin typeface="+mn-ea"/>
            </a:endParaRPr>
          </a:p>
        </p:txBody>
      </p:sp>
      <p:sp>
        <p:nvSpPr>
          <p:cNvPr id="115" name="矩形 114"/>
          <p:cNvSpPr/>
          <p:nvPr>
            <p:custDataLst>
              <p:tags r:id="rId19"/>
            </p:custDataLst>
          </p:nvPr>
        </p:nvSpPr>
        <p:spPr>
          <a:xfrm>
            <a:off x="5921375" y="2966720"/>
            <a:ext cx="3318510" cy="829945"/>
          </a:xfrm>
          <a:prstGeom prst="rect">
            <a:avLst/>
          </a:prstGeom>
        </p:spPr>
        <p:txBody>
          <a:bodyPr wrap="square">
            <a:normAutofit/>
          </a:bodyPr>
          <a:lstStyle/>
          <a:p>
            <a:pPr algn="ctr">
              <a:lnSpc>
                <a:spcPct val="120000"/>
              </a:lnSpc>
            </a:pPr>
            <a:r>
              <a:rPr lang="et-EE" altLang="zh-CN" sz="2000" dirty="0" smtClean="0">
                <a:solidFill>
                  <a:schemeClr val="bg1"/>
                </a:solidFill>
                <a:effectLst>
                  <a:outerShdw blurRad="50800" dist="38100" dir="2700000" algn="tl" rotWithShape="0">
                    <a:prstClr val="black">
                      <a:alpha val="25000"/>
                    </a:prstClr>
                  </a:outerShdw>
                </a:effectLst>
                <a:latin typeface="+mn-ea"/>
              </a:rPr>
              <a:t>Providing customization</a:t>
            </a:r>
            <a:endParaRPr lang="en-US" altLang="zh-CN" sz="2000" dirty="0">
              <a:solidFill>
                <a:schemeClr val="bg1"/>
              </a:solidFill>
              <a:effectLst>
                <a:outerShdw blurRad="50800" dist="38100" dir="2700000" algn="tl" rotWithShape="0">
                  <a:prstClr val="black">
                    <a:alpha val="25000"/>
                  </a:prstClr>
                </a:outerShdw>
              </a:effectLst>
              <a:latin typeface="+mn-ea"/>
            </a:endParaRPr>
          </a:p>
          <a:p>
            <a:pPr algn="ctr">
              <a:lnSpc>
                <a:spcPct val="120000"/>
              </a:lnSpc>
            </a:pPr>
            <a:r>
              <a:rPr lang="et-EE" altLang="zh-CN" sz="2000" dirty="0" smtClean="0">
                <a:solidFill>
                  <a:schemeClr val="bg1"/>
                </a:solidFill>
                <a:effectLst>
                  <a:outerShdw blurRad="50800" dist="38100" dir="2700000" algn="tl" rotWithShape="0">
                    <a:prstClr val="black">
                      <a:alpha val="25000"/>
                    </a:prstClr>
                  </a:outerShdw>
                </a:effectLst>
                <a:latin typeface="+mn-ea"/>
              </a:rPr>
              <a:t>integrated services</a:t>
            </a:r>
            <a:endParaRPr lang="zh-CN" altLang="en-US" sz="2000" dirty="0">
              <a:solidFill>
                <a:schemeClr val="bg1"/>
              </a:solidFill>
              <a:effectLst>
                <a:outerShdw blurRad="50800" dist="38100" dir="2700000" algn="tl" rotWithShape="0">
                  <a:prstClr val="black">
                    <a:alpha val="25000"/>
                  </a:prstClr>
                </a:outerShdw>
              </a:effectLst>
              <a:latin typeface="+mn-ea"/>
            </a:endParaRPr>
          </a:p>
        </p:txBody>
      </p:sp>
      <p:sp>
        <p:nvSpPr>
          <p:cNvPr id="118" name="等腰三角形 117"/>
          <p:cNvSpPr/>
          <p:nvPr>
            <p:custDataLst>
              <p:tags r:id="rId20"/>
            </p:custDataLst>
          </p:nvPr>
        </p:nvSpPr>
        <p:spPr>
          <a:xfrm rot="10800000">
            <a:off x="7396480" y="3997325"/>
            <a:ext cx="193040" cy="18288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489B"/>
              </a:solidFill>
            </a:endParaRPr>
          </a:p>
        </p:txBody>
      </p:sp>
      <p:sp>
        <p:nvSpPr>
          <p:cNvPr id="126" name="矩形 125"/>
          <p:cNvSpPr/>
          <p:nvPr>
            <p:custDataLst>
              <p:tags r:id="rId21"/>
            </p:custDataLst>
          </p:nvPr>
        </p:nvSpPr>
        <p:spPr>
          <a:xfrm>
            <a:off x="6137910" y="4230370"/>
            <a:ext cx="2871470" cy="565604"/>
          </a:xfrm>
          <a:prstGeom prst="rect">
            <a:avLst/>
          </a:prstGeom>
        </p:spPr>
        <p:txBody>
          <a:bodyPr wrap="square">
            <a:normAutofit/>
          </a:bodyPr>
          <a:lstStyle/>
          <a:p>
            <a:pPr algn="ctr">
              <a:lnSpc>
                <a:spcPct val="120000"/>
              </a:lnSpc>
            </a:pPr>
            <a:r>
              <a:rPr lang="en-US" altLang="zh-CN" sz="1625" b="1" dirty="0" smtClean="0">
                <a:solidFill>
                  <a:schemeClr val="bg1"/>
                </a:solidFill>
                <a:effectLst>
                  <a:outerShdw blurRad="50800" dist="38100" dir="2700000" algn="tl" rotWithShape="0">
                    <a:prstClr val="black">
                      <a:alpha val="25000"/>
                    </a:prstClr>
                  </a:outerShdw>
                </a:effectLst>
                <a:latin typeface="+mj-ea"/>
                <a:ea typeface="+mj-ea"/>
              </a:rPr>
              <a:t>Q</a:t>
            </a:r>
            <a:r>
              <a:rPr lang="et-EE" altLang="zh-CN" sz="1625" b="1" dirty="0" smtClean="0">
                <a:solidFill>
                  <a:schemeClr val="bg1"/>
                </a:solidFill>
                <a:effectLst>
                  <a:outerShdw blurRad="50800" dist="38100" dir="2700000" algn="tl" rotWithShape="0">
                    <a:prstClr val="black">
                      <a:alpha val="25000"/>
                    </a:prstClr>
                  </a:outerShdw>
                </a:effectLst>
                <a:latin typeface="+mj-ea"/>
                <a:ea typeface="+mj-ea"/>
              </a:rPr>
              <a:t>uality </a:t>
            </a:r>
            <a:r>
              <a:rPr lang="et-EE" altLang="zh-CN" sz="1625" b="1" dirty="0" smtClean="0">
                <a:solidFill>
                  <a:schemeClr val="bg1"/>
                </a:solidFill>
                <a:effectLst>
                  <a:outerShdw blurRad="50800" dist="38100" dir="2700000" algn="tl" rotWithShape="0">
                    <a:prstClr val="black">
                      <a:alpha val="25000"/>
                    </a:prstClr>
                  </a:outerShdw>
                </a:effectLst>
                <a:latin typeface="+mj-ea"/>
                <a:ea typeface="+mj-ea"/>
              </a:rPr>
              <a:t>after-sales service</a:t>
            </a:r>
            <a:endParaRPr lang="zh-CN" altLang="en-US" sz="1625" b="1" dirty="0">
              <a:solidFill>
                <a:schemeClr val="bg1"/>
              </a:solidFill>
              <a:effectLst>
                <a:outerShdw blurRad="50800" dist="38100" dir="2700000" algn="tl" rotWithShape="0">
                  <a:prstClr val="black">
                    <a:alpha val="25000"/>
                  </a:prstClr>
                </a:outerShdw>
              </a:effectLst>
              <a:latin typeface="+mj-ea"/>
              <a:ea typeface="+mj-ea"/>
            </a:endParaRPr>
          </a:p>
        </p:txBody>
      </p:sp>
      <p:sp>
        <p:nvSpPr>
          <p:cNvPr id="127" name="椭圆 126"/>
          <p:cNvSpPr/>
          <p:nvPr>
            <p:custDataLst>
              <p:tags r:id="rId22"/>
            </p:custDataLst>
          </p:nvPr>
        </p:nvSpPr>
        <p:spPr>
          <a:xfrm>
            <a:off x="1413510" y="1981200"/>
            <a:ext cx="238760" cy="238760"/>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28" name="矩形 127"/>
          <p:cNvSpPr/>
          <p:nvPr>
            <p:custDataLst>
              <p:tags r:id="rId23"/>
            </p:custDataLst>
          </p:nvPr>
        </p:nvSpPr>
        <p:spPr>
          <a:xfrm>
            <a:off x="1340485" y="1903730"/>
            <a:ext cx="1895157" cy="448945"/>
          </a:xfrm>
          <a:prstGeom prst="rect">
            <a:avLst/>
          </a:prstGeom>
          <a:noFill/>
          <a:ln w="13997">
            <a:gradFill flip="none" rotWithShape="1">
              <a:gsLst>
                <a:gs pos="66000">
                  <a:schemeClr val="bg1">
                    <a:alpha val="0"/>
                  </a:schemeClr>
                </a:gs>
                <a:gs pos="100000">
                  <a:schemeClr val="bg1"/>
                </a:gs>
              </a:gsLst>
              <a:lin ang="0" scaled="1"/>
              <a:tileRect/>
            </a:gra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140" dirty="0">
                <a:solidFill>
                  <a:schemeClr val="tx1"/>
                </a:solidFill>
                <a:latin typeface="思源黑体 CN Bold" panose="020B0800000000000000" charset="-122"/>
                <a:ea typeface="思源黑体 CN Bold" panose="020B0800000000000000" charset="-122"/>
                <a:sym typeface="+mn-ea"/>
              </a:rPr>
              <a:t>The algorithm team</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grpSp>
        <p:nvGrpSpPr>
          <p:cNvPr id="129" name="组合 128"/>
          <p:cNvGrpSpPr/>
          <p:nvPr/>
        </p:nvGrpSpPr>
        <p:grpSpPr>
          <a:xfrm>
            <a:off x="2773045" y="2186305"/>
            <a:ext cx="572770" cy="580390"/>
            <a:chOff x="3752" y="3269"/>
            <a:chExt cx="766" cy="766"/>
          </a:xfrm>
        </p:grpSpPr>
        <p:sp>
          <p:nvSpPr>
            <p:cNvPr id="130" name="椭圆 129"/>
            <p:cNvSpPr/>
            <p:nvPr>
              <p:custDataLst>
                <p:tags r:id="rId24"/>
              </p:custDataLst>
            </p:nvPr>
          </p:nvSpPr>
          <p:spPr>
            <a:xfrm rot="1725468">
              <a:off x="3752" y="3269"/>
              <a:ext cx="766" cy="766"/>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131" name="group_125711"/>
            <p:cNvSpPr/>
            <p:nvPr>
              <p:custDataLst>
                <p:tags r:id="rId25"/>
              </p:custDataLst>
            </p:nvPr>
          </p:nvSpPr>
          <p:spPr bwMode="gray">
            <a:xfrm>
              <a:off x="3846" y="3515"/>
              <a:ext cx="609" cy="2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8909" h="239499">
                  <a:moveTo>
                    <a:pt x="72269" y="75999"/>
                  </a:moveTo>
                  <a:lnTo>
                    <a:pt x="75635" y="75999"/>
                  </a:lnTo>
                  <a:lnTo>
                    <a:pt x="79000" y="75999"/>
                  </a:lnTo>
                  <a:cubicBezTo>
                    <a:pt x="94520" y="75999"/>
                    <a:pt x="107048" y="88606"/>
                    <a:pt x="107048" y="104015"/>
                  </a:cubicBezTo>
                  <a:lnTo>
                    <a:pt x="107048" y="135207"/>
                  </a:lnTo>
                  <a:cubicBezTo>
                    <a:pt x="107048" y="140063"/>
                    <a:pt x="104617" y="144359"/>
                    <a:pt x="100878" y="146880"/>
                  </a:cubicBezTo>
                  <a:lnTo>
                    <a:pt x="100878" y="173403"/>
                  </a:lnTo>
                  <a:cubicBezTo>
                    <a:pt x="95455" y="177138"/>
                    <a:pt x="89846" y="181247"/>
                    <a:pt x="84516" y="185730"/>
                  </a:cubicBezTo>
                  <a:cubicBezTo>
                    <a:pt x="76289" y="192454"/>
                    <a:pt x="71708" y="202260"/>
                    <a:pt x="71708" y="212906"/>
                  </a:cubicBezTo>
                  <a:lnTo>
                    <a:pt x="71708" y="239428"/>
                  </a:lnTo>
                  <a:lnTo>
                    <a:pt x="0" y="239428"/>
                  </a:lnTo>
                  <a:lnTo>
                    <a:pt x="0" y="218136"/>
                  </a:lnTo>
                  <a:cubicBezTo>
                    <a:pt x="0" y="213653"/>
                    <a:pt x="1963" y="209357"/>
                    <a:pt x="5516" y="206555"/>
                  </a:cubicBezTo>
                  <a:cubicBezTo>
                    <a:pt x="24682" y="190679"/>
                    <a:pt x="45530" y="180220"/>
                    <a:pt x="49738" y="178165"/>
                  </a:cubicBezTo>
                  <a:cubicBezTo>
                    <a:pt x="50205" y="177885"/>
                    <a:pt x="50486" y="177418"/>
                    <a:pt x="50486" y="176858"/>
                  </a:cubicBezTo>
                  <a:lnTo>
                    <a:pt x="50486" y="146880"/>
                  </a:lnTo>
                  <a:cubicBezTo>
                    <a:pt x="46746" y="144266"/>
                    <a:pt x="44222" y="140063"/>
                    <a:pt x="44222" y="135207"/>
                  </a:cubicBezTo>
                  <a:lnTo>
                    <a:pt x="44222" y="104015"/>
                  </a:lnTo>
                  <a:cubicBezTo>
                    <a:pt x="44222" y="88606"/>
                    <a:pt x="56843" y="75999"/>
                    <a:pt x="72269" y="75999"/>
                  </a:cubicBezTo>
                  <a:close/>
                  <a:moveTo>
                    <a:pt x="529780" y="75928"/>
                  </a:moveTo>
                  <a:lnTo>
                    <a:pt x="533147" y="75928"/>
                  </a:lnTo>
                  <a:lnTo>
                    <a:pt x="536514" y="75928"/>
                  </a:lnTo>
                  <a:cubicBezTo>
                    <a:pt x="552041" y="75928"/>
                    <a:pt x="564574" y="88532"/>
                    <a:pt x="564574" y="103936"/>
                  </a:cubicBezTo>
                  <a:lnTo>
                    <a:pt x="564574" y="135025"/>
                  </a:lnTo>
                  <a:cubicBezTo>
                    <a:pt x="564574" y="139880"/>
                    <a:pt x="562142" y="144268"/>
                    <a:pt x="558401" y="146789"/>
                  </a:cubicBezTo>
                  <a:lnTo>
                    <a:pt x="558401" y="176758"/>
                  </a:lnTo>
                  <a:cubicBezTo>
                    <a:pt x="558401" y="177224"/>
                    <a:pt x="558588" y="177785"/>
                    <a:pt x="559149" y="177971"/>
                  </a:cubicBezTo>
                  <a:cubicBezTo>
                    <a:pt x="563358" y="180119"/>
                    <a:pt x="584029" y="190575"/>
                    <a:pt x="603391" y="206353"/>
                  </a:cubicBezTo>
                  <a:cubicBezTo>
                    <a:pt x="606851" y="209247"/>
                    <a:pt x="608909" y="213635"/>
                    <a:pt x="608909" y="217930"/>
                  </a:cubicBezTo>
                  <a:lnTo>
                    <a:pt x="608909" y="239216"/>
                  </a:lnTo>
                  <a:lnTo>
                    <a:pt x="537169" y="239216"/>
                  </a:lnTo>
                  <a:lnTo>
                    <a:pt x="537169" y="212702"/>
                  </a:lnTo>
                  <a:cubicBezTo>
                    <a:pt x="537169" y="202152"/>
                    <a:pt x="532399" y="192349"/>
                    <a:pt x="524355" y="185627"/>
                  </a:cubicBezTo>
                  <a:cubicBezTo>
                    <a:pt x="518837" y="181239"/>
                    <a:pt x="513318" y="177038"/>
                    <a:pt x="507987" y="173303"/>
                  </a:cubicBezTo>
                  <a:lnTo>
                    <a:pt x="507987" y="146789"/>
                  </a:lnTo>
                  <a:cubicBezTo>
                    <a:pt x="504245" y="144175"/>
                    <a:pt x="501720" y="139880"/>
                    <a:pt x="501720" y="135025"/>
                  </a:cubicBezTo>
                  <a:lnTo>
                    <a:pt x="501720" y="103936"/>
                  </a:lnTo>
                  <a:cubicBezTo>
                    <a:pt x="501720" y="88532"/>
                    <a:pt x="514347" y="75928"/>
                    <a:pt x="529780" y="75928"/>
                  </a:cubicBezTo>
                  <a:close/>
                  <a:moveTo>
                    <a:pt x="422265" y="35636"/>
                  </a:moveTo>
                  <a:lnTo>
                    <a:pt x="426474" y="35636"/>
                  </a:lnTo>
                  <a:lnTo>
                    <a:pt x="430682" y="35636"/>
                  </a:lnTo>
                  <a:cubicBezTo>
                    <a:pt x="450043" y="35636"/>
                    <a:pt x="465755" y="51325"/>
                    <a:pt x="465755" y="70656"/>
                  </a:cubicBezTo>
                  <a:lnTo>
                    <a:pt x="465755" y="109505"/>
                  </a:lnTo>
                  <a:cubicBezTo>
                    <a:pt x="465755" y="115575"/>
                    <a:pt x="462669" y="120991"/>
                    <a:pt x="457899" y="124073"/>
                  </a:cubicBezTo>
                  <a:lnTo>
                    <a:pt x="457899" y="161428"/>
                  </a:lnTo>
                  <a:cubicBezTo>
                    <a:pt x="457899" y="162081"/>
                    <a:pt x="458273" y="162642"/>
                    <a:pt x="458928" y="162922"/>
                  </a:cubicBezTo>
                  <a:cubicBezTo>
                    <a:pt x="464165" y="165443"/>
                    <a:pt x="490072" y="178518"/>
                    <a:pt x="514109" y="198315"/>
                  </a:cubicBezTo>
                  <a:cubicBezTo>
                    <a:pt x="518411" y="201771"/>
                    <a:pt x="520843" y="207094"/>
                    <a:pt x="520843" y="212977"/>
                  </a:cubicBezTo>
                  <a:lnTo>
                    <a:pt x="520843" y="239499"/>
                  </a:lnTo>
                  <a:lnTo>
                    <a:pt x="431337" y="239499"/>
                  </a:lnTo>
                  <a:lnTo>
                    <a:pt x="431337" y="208214"/>
                  </a:lnTo>
                  <a:cubicBezTo>
                    <a:pt x="431337" y="196821"/>
                    <a:pt x="426380" y="186082"/>
                    <a:pt x="417495" y="178891"/>
                  </a:cubicBezTo>
                  <a:cubicBezTo>
                    <a:pt x="410013" y="172728"/>
                    <a:pt x="402250" y="167124"/>
                    <a:pt x="394955" y="162081"/>
                  </a:cubicBezTo>
                  <a:cubicBezTo>
                    <a:pt x="395048" y="161895"/>
                    <a:pt x="395048" y="161708"/>
                    <a:pt x="395048" y="161428"/>
                  </a:cubicBezTo>
                  <a:lnTo>
                    <a:pt x="395048" y="124073"/>
                  </a:lnTo>
                  <a:cubicBezTo>
                    <a:pt x="390278" y="120991"/>
                    <a:pt x="387192" y="115575"/>
                    <a:pt x="387192" y="109505"/>
                  </a:cubicBezTo>
                  <a:lnTo>
                    <a:pt x="387192" y="70656"/>
                  </a:lnTo>
                  <a:cubicBezTo>
                    <a:pt x="387192" y="51325"/>
                    <a:pt x="402905" y="35636"/>
                    <a:pt x="422265" y="35636"/>
                  </a:cubicBezTo>
                  <a:close/>
                  <a:moveTo>
                    <a:pt x="178148" y="35565"/>
                  </a:moveTo>
                  <a:lnTo>
                    <a:pt x="182449" y="35565"/>
                  </a:lnTo>
                  <a:lnTo>
                    <a:pt x="186656" y="35565"/>
                  </a:lnTo>
                  <a:cubicBezTo>
                    <a:pt x="206010" y="35565"/>
                    <a:pt x="221717" y="51252"/>
                    <a:pt x="221717" y="70581"/>
                  </a:cubicBezTo>
                  <a:lnTo>
                    <a:pt x="221717" y="109425"/>
                  </a:lnTo>
                  <a:cubicBezTo>
                    <a:pt x="221717" y="115494"/>
                    <a:pt x="218538" y="120817"/>
                    <a:pt x="213863" y="123992"/>
                  </a:cubicBezTo>
                  <a:lnTo>
                    <a:pt x="213863" y="161342"/>
                  </a:lnTo>
                  <a:cubicBezTo>
                    <a:pt x="213863" y="161435"/>
                    <a:pt x="213957" y="161715"/>
                    <a:pt x="213863" y="161809"/>
                  </a:cubicBezTo>
                  <a:cubicBezTo>
                    <a:pt x="206477" y="166758"/>
                    <a:pt x="198717" y="172360"/>
                    <a:pt x="191237" y="178616"/>
                  </a:cubicBezTo>
                  <a:cubicBezTo>
                    <a:pt x="182449" y="185806"/>
                    <a:pt x="177400" y="196544"/>
                    <a:pt x="177400" y="208030"/>
                  </a:cubicBezTo>
                  <a:lnTo>
                    <a:pt x="177400" y="239217"/>
                  </a:lnTo>
                  <a:lnTo>
                    <a:pt x="87925" y="239217"/>
                  </a:lnTo>
                  <a:lnTo>
                    <a:pt x="87925" y="212698"/>
                  </a:lnTo>
                  <a:cubicBezTo>
                    <a:pt x="87925" y="207096"/>
                    <a:pt x="90449" y="201773"/>
                    <a:pt x="94750" y="198132"/>
                  </a:cubicBezTo>
                  <a:cubicBezTo>
                    <a:pt x="118872" y="178523"/>
                    <a:pt x="144770" y="165450"/>
                    <a:pt x="150006" y="162836"/>
                  </a:cubicBezTo>
                  <a:cubicBezTo>
                    <a:pt x="150660" y="162556"/>
                    <a:pt x="151034" y="161902"/>
                    <a:pt x="151034" y="161342"/>
                  </a:cubicBezTo>
                  <a:lnTo>
                    <a:pt x="151034" y="123992"/>
                  </a:lnTo>
                  <a:cubicBezTo>
                    <a:pt x="146266" y="120817"/>
                    <a:pt x="143181" y="115494"/>
                    <a:pt x="143181" y="109425"/>
                  </a:cubicBezTo>
                  <a:lnTo>
                    <a:pt x="143181" y="70581"/>
                  </a:lnTo>
                  <a:cubicBezTo>
                    <a:pt x="143181" y="51252"/>
                    <a:pt x="158888" y="35565"/>
                    <a:pt x="178148" y="35565"/>
                  </a:cubicBezTo>
                  <a:close/>
                  <a:moveTo>
                    <a:pt x="299627" y="0"/>
                  </a:moveTo>
                  <a:lnTo>
                    <a:pt x="304490" y="0"/>
                  </a:lnTo>
                  <a:lnTo>
                    <a:pt x="309446" y="0"/>
                  </a:lnTo>
                  <a:cubicBezTo>
                    <a:pt x="332169" y="0"/>
                    <a:pt x="350591" y="18396"/>
                    <a:pt x="350591" y="41087"/>
                  </a:cubicBezTo>
                  <a:lnTo>
                    <a:pt x="350591" y="86657"/>
                  </a:lnTo>
                  <a:cubicBezTo>
                    <a:pt x="350591" y="93754"/>
                    <a:pt x="346851" y="99917"/>
                    <a:pt x="341427" y="103653"/>
                  </a:cubicBezTo>
                  <a:lnTo>
                    <a:pt x="341427" y="147635"/>
                  </a:lnTo>
                  <a:cubicBezTo>
                    <a:pt x="341427" y="148475"/>
                    <a:pt x="341801" y="149129"/>
                    <a:pt x="342549" y="149502"/>
                  </a:cubicBezTo>
                  <a:cubicBezTo>
                    <a:pt x="348721" y="152491"/>
                    <a:pt x="379206" y="167898"/>
                    <a:pt x="407447" y="191057"/>
                  </a:cubicBezTo>
                  <a:cubicBezTo>
                    <a:pt x="412590" y="195166"/>
                    <a:pt x="415489" y="201515"/>
                    <a:pt x="415489" y="208145"/>
                  </a:cubicBezTo>
                  <a:lnTo>
                    <a:pt x="415489" y="239428"/>
                  </a:lnTo>
                  <a:lnTo>
                    <a:pt x="304490" y="239428"/>
                  </a:lnTo>
                  <a:lnTo>
                    <a:pt x="193490" y="239428"/>
                  </a:lnTo>
                  <a:lnTo>
                    <a:pt x="193490" y="208145"/>
                  </a:lnTo>
                  <a:cubicBezTo>
                    <a:pt x="193490" y="201515"/>
                    <a:pt x="196482" y="195352"/>
                    <a:pt x="201626" y="191057"/>
                  </a:cubicBezTo>
                  <a:cubicBezTo>
                    <a:pt x="229960" y="167898"/>
                    <a:pt x="260352" y="152491"/>
                    <a:pt x="266617" y="149502"/>
                  </a:cubicBezTo>
                  <a:cubicBezTo>
                    <a:pt x="267178" y="149129"/>
                    <a:pt x="267739" y="148382"/>
                    <a:pt x="267739" y="147635"/>
                  </a:cubicBezTo>
                  <a:lnTo>
                    <a:pt x="267739" y="103653"/>
                  </a:lnTo>
                  <a:cubicBezTo>
                    <a:pt x="262128" y="100104"/>
                    <a:pt x="258481" y="93754"/>
                    <a:pt x="258481" y="86657"/>
                  </a:cubicBezTo>
                  <a:lnTo>
                    <a:pt x="258481" y="41087"/>
                  </a:lnTo>
                  <a:cubicBezTo>
                    <a:pt x="258481" y="18396"/>
                    <a:pt x="276903" y="0"/>
                    <a:pt x="29962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grpSp>
      <p:sp>
        <p:nvSpPr>
          <p:cNvPr id="132" name="椭圆 131"/>
          <p:cNvSpPr/>
          <p:nvPr>
            <p:custDataLst>
              <p:tags r:id="rId26"/>
            </p:custDataLst>
          </p:nvPr>
        </p:nvSpPr>
        <p:spPr>
          <a:xfrm>
            <a:off x="901700" y="2846070"/>
            <a:ext cx="238760" cy="238760"/>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33" name="矩形 132"/>
          <p:cNvSpPr/>
          <p:nvPr>
            <p:custDataLst>
              <p:tags r:id="rId27"/>
            </p:custDataLst>
          </p:nvPr>
        </p:nvSpPr>
        <p:spPr>
          <a:xfrm>
            <a:off x="682625" y="2794635"/>
            <a:ext cx="2153920" cy="448945"/>
          </a:xfrm>
          <a:prstGeom prst="rect">
            <a:avLst/>
          </a:prstGeom>
          <a:noFill/>
          <a:ln w="13997">
            <a:gradFill flip="none" rotWithShape="1">
              <a:gsLst>
                <a:gs pos="66000">
                  <a:schemeClr val="bg1">
                    <a:alpha val="0"/>
                  </a:schemeClr>
                </a:gs>
                <a:gs pos="100000">
                  <a:schemeClr val="bg1"/>
                </a:gs>
              </a:gsLst>
              <a:lin ang="0" scaled="1"/>
              <a:tileRect/>
            </a:gra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140" dirty="0">
                <a:solidFill>
                  <a:schemeClr val="tx1"/>
                </a:solidFill>
                <a:latin typeface="思源黑体 CN Bold" panose="020B0800000000000000" charset="-122"/>
                <a:ea typeface="思源黑体 CN Bold" panose="020B0800000000000000" charset="-122"/>
                <a:sym typeface="+mn-ea"/>
              </a:rPr>
              <a:t>The software team</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grpSp>
        <p:nvGrpSpPr>
          <p:cNvPr id="134" name="组合 133"/>
          <p:cNvGrpSpPr/>
          <p:nvPr/>
        </p:nvGrpSpPr>
        <p:grpSpPr>
          <a:xfrm>
            <a:off x="2396490" y="3012440"/>
            <a:ext cx="572770" cy="580390"/>
            <a:chOff x="3752" y="3269"/>
            <a:chExt cx="766" cy="766"/>
          </a:xfrm>
        </p:grpSpPr>
        <p:sp>
          <p:nvSpPr>
            <p:cNvPr id="135" name="椭圆 134"/>
            <p:cNvSpPr/>
            <p:nvPr>
              <p:custDataLst>
                <p:tags r:id="rId28"/>
              </p:custDataLst>
            </p:nvPr>
          </p:nvSpPr>
          <p:spPr>
            <a:xfrm rot="1725468">
              <a:off x="3752" y="3269"/>
              <a:ext cx="766" cy="766"/>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136" name="group_125711"/>
            <p:cNvSpPr/>
            <p:nvPr>
              <p:custDataLst>
                <p:tags r:id="rId29"/>
              </p:custDataLst>
            </p:nvPr>
          </p:nvSpPr>
          <p:spPr bwMode="gray">
            <a:xfrm>
              <a:off x="3846" y="3515"/>
              <a:ext cx="609" cy="2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8909" h="239499">
                  <a:moveTo>
                    <a:pt x="72269" y="75999"/>
                  </a:moveTo>
                  <a:lnTo>
                    <a:pt x="75635" y="75999"/>
                  </a:lnTo>
                  <a:lnTo>
                    <a:pt x="79000" y="75999"/>
                  </a:lnTo>
                  <a:cubicBezTo>
                    <a:pt x="94520" y="75999"/>
                    <a:pt x="107048" y="88606"/>
                    <a:pt x="107048" y="104015"/>
                  </a:cubicBezTo>
                  <a:lnTo>
                    <a:pt x="107048" y="135207"/>
                  </a:lnTo>
                  <a:cubicBezTo>
                    <a:pt x="107048" y="140063"/>
                    <a:pt x="104617" y="144359"/>
                    <a:pt x="100878" y="146880"/>
                  </a:cubicBezTo>
                  <a:lnTo>
                    <a:pt x="100878" y="173403"/>
                  </a:lnTo>
                  <a:cubicBezTo>
                    <a:pt x="95455" y="177138"/>
                    <a:pt x="89846" y="181247"/>
                    <a:pt x="84516" y="185730"/>
                  </a:cubicBezTo>
                  <a:cubicBezTo>
                    <a:pt x="76289" y="192454"/>
                    <a:pt x="71708" y="202260"/>
                    <a:pt x="71708" y="212906"/>
                  </a:cubicBezTo>
                  <a:lnTo>
                    <a:pt x="71708" y="239428"/>
                  </a:lnTo>
                  <a:lnTo>
                    <a:pt x="0" y="239428"/>
                  </a:lnTo>
                  <a:lnTo>
                    <a:pt x="0" y="218136"/>
                  </a:lnTo>
                  <a:cubicBezTo>
                    <a:pt x="0" y="213653"/>
                    <a:pt x="1963" y="209357"/>
                    <a:pt x="5516" y="206555"/>
                  </a:cubicBezTo>
                  <a:cubicBezTo>
                    <a:pt x="24682" y="190679"/>
                    <a:pt x="45530" y="180220"/>
                    <a:pt x="49738" y="178165"/>
                  </a:cubicBezTo>
                  <a:cubicBezTo>
                    <a:pt x="50205" y="177885"/>
                    <a:pt x="50486" y="177418"/>
                    <a:pt x="50486" y="176858"/>
                  </a:cubicBezTo>
                  <a:lnTo>
                    <a:pt x="50486" y="146880"/>
                  </a:lnTo>
                  <a:cubicBezTo>
                    <a:pt x="46746" y="144266"/>
                    <a:pt x="44222" y="140063"/>
                    <a:pt x="44222" y="135207"/>
                  </a:cubicBezTo>
                  <a:lnTo>
                    <a:pt x="44222" y="104015"/>
                  </a:lnTo>
                  <a:cubicBezTo>
                    <a:pt x="44222" y="88606"/>
                    <a:pt x="56843" y="75999"/>
                    <a:pt x="72269" y="75999"/>
                  </a:cubicBezTo>
                  <a:close/>
                  <a:moveTo>
                    <a:pt x="529780" y="75928"/>
                  </a:moveTo>
                  <a:lnTo>
                    <a:pt x="533147" y="75928"/>
                  </a:lnTo>
                  <a:lnTo>
                    <a:pt x="536514" y="75928"/>
                  </a:lnTo>
                  <a:cubicBezTo>
                    <a:pt x="552041" y="75928"/>
                    <a:pt x="564574" y="88532"/>
                    <a:pt x="564574" y="103936"/>
                  </a:cubicBezTo>
                  <a:lnTo>
                    <a:pt x="564574" y="135025"/>
                  </a:lnTo>
                  <a:cubicBezTo>
                    <a:pt x="564574" y="139880"/>
                    <a:pt x="562142" y="144268"/>
                    <a:pt x="558401" y="146789"/>
                  </a:cubicBezTo>
                  <a:lnTo>
                    <a:pt x="558401" y="176758"/>
                  </a:lnTo>
                  <a:cubicBezTo>
                    <a:pt x="558401" y="177224"/>
                    <a:pt x="558588" y="177785"/>
                    <a:pt x="559149" y="177971"/>
                  </a:cubicBezTo>
                  <a:cubicBezTo>
                    <a:pt x="563358" y="180119"/>
                    <a:pt x="584029" y="190575"/>
                    <a:pt x="603391" y="206353"/>
                  </a:cubicBezTo>
                  <a:cubicBezTo>
                    <a:pt x="606851" y="209247"/>
                    <a:pt x="608909" y="213635"/>
                    <a:pt x="608909" y="217930"/>
                  </a:cubicBezTo>
                  <a:lnTo>
                    <a:pt x="608909" y="239216"/>
                  </a:lnTo>
                  <a:lnTo>
                    <a:pt x="537169" y="239216"/>
                  </a:lnTo>
                  <a:lnTo>
                    <a:pt x="537169" y="212702"/>
                  </a:lnTo>
                  <a:cubicBezTo>
                    <a:pt x="537169" y="202152"/>
                    <a:pt x="532399" y="192349"/>
                    <a:pt x="524355" y="185627"/>
                  </a:cubicBezTo>
                  <a:cubicBezTo>
                    <a:pt x="518837" y="181239"/>
                    <a:pt x="513318" y="177038"/>
                    <a:pt x="507987" y="173303"/>
                  </a:cubicBezTo>
                  <a:lnTo>
                    <a:pt x="507987" y="146789"/>
                  </a:lnTo>
                  <a:cubicBezTo>
                    <a:pt x="504245" y="144175"/>
                    <a:pt x="501720" y="139880"/>
                    <a:pt x="501720" y="135025"/>
                  </a:cubicBezTo>
                  <a:lnTo>
                    <a:pt x="501720" y="103936"/>
                  </a:lnTo>
                  <a:cubicBezTo>
                    <a:pt x="501720" y="88532"/>
                    <a:pt x="514347" y="75928"/>
                    <a:pt x="529780" y="75928"/>
                  </a:cubicBezTo>
                  <a:close/>
                  <a:moveTo>
                    <a:pt x="422265" y="35636"/>
                  </a:moveTo>
                  <a:lnTo>
                    <a:pt x="426474" y="35636"/>
                  </a:lnTo>
                  <a:lnTo>
                    <a:pt x="430682" y="35636"/>
                  </a:lnTo>
                  <a:cubicBezTo>
                    <a:pt x="450043" y="35636"/>
                    <a:pt x="465755" y="51325"/>
                    <a:pt x="465755" y="70656"/>
                  </a:cubicBezTo>
                  <a:lnTo>
                    <a:pt x="465755" y="109505"/>
                  </a:lnTo>
                  <a:cubicBezTo>
                    <a:pt x="465755" y="115575"/>
                    <a:pt x="462669" y="120991"/>
                    <a:pt x="457899" y="124073"/>
                  </a:cubicBezTo>
                  <a:lnTo>
                    <a:pt x="457899" y="161428"/>
                  </a:lnTo>
                  <a:cubicBezTo>
                    <a:pt x="457899" y="162081"/>
                    <a:pt x="458273" y="162642"/>
                    <a:pt x="458928" y="162922"/>
                  </a:cubicBezTo>
                  <a:cubicBezTo>
                    <a:pt x="464165" y="165443"/>
                    <a:pt x="490072" y="178518"/>
                    <a:pt x="514109" y="198315"/>
                  </a:cubicBezTo>
                  <a:cubicBezTo>
                    <a:pt x="518411" y="201771"/>
                    <a:pt x="520843" y="207094"/>
                    <a:pt x="520843" y="212977"/>
                  </a:cubicBezTo>
                  <a:lnTo>
                    <a:pt x="520843" y="239499"/>
                  </a:lnTo>
                  <a:lnTo>
                    <a:pt x="431337" y="239499"/>
                  </a:lnTo>
                  <a:lnTo>
                    <a:pt x="431337" y="208214"/>
                  </a:lnTo>
                  <a:cubicBezTo>
                    <a:pt x="431337" y="196821"/>
                    <a:pt x="426380" y="186082"/>
                    <a:pt x="417495" y="178891"/>
                  </a:cubicBezTo>
                  <a:cubicBezTo>
                    <a:pt x="410013" y="172728"/>
                    <a:pt x="402250" y="167124"/>
                    <a:pt x="394955" y="162081"/>
                  </a:cubicBezTo>
                  <a:cubicBezTo>
                    <a:pt x="395048" y="161895"/>
                    <a:pt x="395048" y="161708"/>
                    <a:pt x="395048" y="161428"/>
                  </a:cubicBezTo>
                  <a:lnTo>
                    <a:pt x="395048" y="124073"/>
                  </a:lnTo>
                  <a:cubicBezTo>
                    <a:pt x="390278" y="120991"/>
                    <a:pt x="387192" y="115575"/>
                    <a:pt x="387192" y="109505"/>
                  </a:cubicBezTo>
                  <a:lnTo>
                    <a:pt x="387192" y="70656"/>
                  </a:lnTo>
                  <a:cubicBezTo>
                    <a:pt x="387192" y="51325"/>
                    <a:pt x="402905" y="35636"/>
                    <a:pt x="422265" y="35636"/>
                  </a:cubicBezTo>
                  <a:close/>
                  <a:moveTo>
                    <a:pt x="178148" y="35565"/>
                  </a:moveTo>
                  <a:lnTo>
                    <a:pt x="182449" y="35565"/>
                  </a:lnTo>
                  <a:lnTo>
                    <a:pt x="186656" y="35565"/>
                  </a:lnTo>
                  <a:cubicBezTo>
                    <a:pt x="206010" y="35565"/>
                    <a:pt x="221717" y="51252"/>
                    <a:pt x="221717" y="70581"/>
                  </a:cubicBezTo>
                  <a:lnTo>
                    <a:pt x="221717" y="109425"/>
                  </a:lnTo>
                  <a:cubicBezTo>
                    <a:pt x="221717" y="115494"/>
                    <a:pt x="218538" y="120817"/>
                    <a:pt x="213863" y="123992"/>
                  </a:cubicBezTo>
                  <a:lnTo>
                    <a:pt x="213863" y="161342"/>
                  </a:lnTo>
                  <a:cubicBezTo>
                    <a:pt x="213863" y="161435"/>
                    <a:pt x="213957" y="161715"/>
                    <a:pt x="213863" y="161809"/>
                  </a:cubicBezTo>
                  <a:cubicBezTo>
                    <a:pt x="206477" y="166758"/>
                    <a:pt x="198717" y="172360"/>
                    <a:pt x="191237" y="178616"/>
                  </a:cubicBezTo>
                  <a:cubicBezTo>
                    <a:pt x="182449" y="185806"/>
                    <a:pt x="177400" y="196544"/>
                    <a:pt x="177400" y="208030"/>
                  </a:cubicBezTo>
                  <a:lnTo>
                    <a:pt x="177400" y="239217"/>
                  </a:lnTo>
                  <a:lnTo>
                    <a:pt x="87925" y="239217"/>
                  </a:lnTo>
                  <a:lnTo>
                    <a:pt x="87925" y="212698"/>
                  </a:lnTo>
                  <a:cubicBezTo>
                    <a:pt x="87925" y="207096"/>
                    <a:pt x="90449" y="201773"/>
                    <a:pt x="94750" y="198132"/>
                  </a:cubicBezTo>
                  <a:cubicBezTo>
                    <a:pt x="118872" y="178523"/>
                    <a:pt x="144770" y="165450"/>
                    <a:pt x="150006" y="162836"/>
                  </a:cubicBezTo>
                  <a:cubicBezTo>
                    <a:pt x="150660" y="162556"/>
                    <a:pt x="151034" y="161902"/>
                    <a:pt x="151034" y="161342"/>
                  </a:cubicBezTo>
                  <a:lnTo>
                    <a:pt x="151034" y="123992"/>
                  </a:lnTo>
                  <a:cubicBezTo>
                    <a:pt x="146266" y="120817"/>
                    <a:pt x="143181" y="115494"/>
                    <a:pt x="143181" y="109425"/>
                  </a:cubicBezTo>
                  <a:lnTo>
                    <a:pt x="143181" y="70581"/>
                  </a:lnTo>
                  <a:cubicBezTo>
                    <a:pt x="143181" y="51252"/>
                    <a:pt x="158888" y="35565"/>
                    <a:pt x="178148" y="35565"/>
                  </a:cubicBezTo>
                  <a:close/>
                  <a:moveTo>
                    <a:pt x="299627" y="0"/>
                  </a:moveTo>
                  <a:lnTo>
                    <a:pt x="304490" y="0"/>
                  </a:lnTo>
                  <a:lnTo>
                    <a:pt x="309446" y="0"/>
                  </a:lnTo>
                  <a:cubicBezTo>
                    <a:pt x="332169" y="0"/>
                    <a:pt x="350591" y="18396"/>
                    <a:pt x="350591" y="41087"/>
                  </a:cubicBezTo>
                  <a:lnTo>
                    <a:pt x="350591" y="86657"/>
                  </a:lnTo>
                  <a:cubicBezTo>
                    <a:pt x="350591" y="93754"/>
                    <a:pt x="346851" y="99917"/>
                    <a:pt x="341427" y="103653"/>
                  </a:cubicBezTo>
                  <a:lnTo>
                    <a:pt x="341427" y="147635"/>
                  </a:lnTo>
                  <a:cubicBezTo>
                    <a:pt x="341427" y="148475"/>
                    <a:pt x="341801" y="149129"/>
                    <a:pt x="342549" y="149502"/>
                  </a:cubicBezTo>
                  <a:cubicBezTo>
                    <a:pt x="348721" y="152491"/>
                    <a:pt x="379206" y="167898"/>
                    <a:pt x="407447" y="191057"/>
                  </a:cubicBezTo>
                  <a:cubicBezTo>
                    <a:pt x="412590" y="195166"/>
                    <a:pt x="415489" y="201515"/>
                    <a:pt x="415489" y="208145"/>
                  </a:cubicBezTo>
                  <a:lnTo>
                    <a:pt x="415489" y="239428"/>
                  </a:lnTo>
                  <a:lnTo>
                    <a:pt x="304490" y="239428"/>
                  </a:lnTo>
                  <a:lnTo>
                    <a:pt x="193490" y="239428"/>
                  </a:lnTo>
                  <a:lnTo>
                    <a:pt x="193490" y="208145"/>
                  </a:lnTo>
                  <a:cubicBezTo>
                    <a:pt x="193490" y="201515"/>
                    <a:pt x="196482" y="195352"/>
                    <a:pt x="201626" y="191057"/>
                  </a:cubicBezTo>
                  <a:cubicBezTo>
                    <a:pt x="229960" y="167898"/>
                    <a:pt x="260352" y="152491"/>
                    <a:pt x="266617" y="149502"/>
                  </a:cubicBezTo>
                  <a:cubicBezTo>
                    <a:pt x="267178" y="149129"/>
                    <a:pt x="267739" y="148382"/>
                    <a:pt x="267739" y="147635"/>
                  </a:cubicBezTo>
                  <a:lnTo>
                    <a:pt x="267739" y="103653"/>
                  </a:lnTo>
                  <a:cubicBezTo>
                    <a:pt x="262128" y="100104"/>
                    <a:pt x="258481" y="93754"/>
                    <a:pt x="258481" y="86657"/>
                  </a:cubicBezTo>
                  <a:lnTo>
                    <a:pt x="258481" y="41087"/>
                  </a:lnTo>
                  <a:cubicBezTo>
                    <a:pt x="258481" y="18396"/>
                    <a:pt x="276903" y="0"/>
                    <a:pt x="29962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grpSp>
      <p:sp>
        <p:nvSpPr>
          <p:cNvPr id="137" name="椭圆 136"/>
          <p:cNvSpPr/>
          <p:nvPr>
            <p:custDataLst>
              <p:tags r:id="rId30"/>
            </p:custDataLst>
          </p:nvPr>
        </p:nvSpPr>
        <p:spPr>
          <a:xfrm>
            <a:off x="682625" y="3706495"/>
            <a:ext cx="238760" cy="238760"/>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38" name="矩形 137"/>
          <p:cNvSpPr/>
          <p:nvPr>
            <p:custDataLst>
              <p:tags r:id="rId31"/>
            </p:custDataLst>
          </p:nvPr>
        </p:nvSpPr>
        <p:spPr>
          <a:xfrm>
            <a:off x="699135" y="3618865"/>
            <a:ext cx="1764665" cy="448945"/>
          </a:xfrm>
          <a:prstGeom prst="rect">
            <a:avLst/>
          </a:prstGeom>
          <a:noFill/>
          <a:ln w="13997">
            <a:gradFill flip="none" rotWithShape="1">
              <a:gsLst>
                <a:gs pos="66000">
                  <a:schemeClr val="bg1">
                    <a:alpha val="0"/>
                  </a:schemeClr>
                </a:gs>
                <a:gs pos="100000">
                  <a:schemeClr val="bg1"/>
                </a:gs>
              </a:gsLst>
              <a:lin ang="0" scaled="1"/>
              <a:tileRect/>
            </a:gra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140" dirty="0">
                <a:solidFill>
                  <a:schemeClr val="tx1"/>
                </a:solidFill>
                <a:latin typeface="思源黑体 CN Bold" panose="020B0800000000000000" charset="-122"/>
                <a:ea typeface="思源黑体 CN Bold" panose="020B0800000000000000" charset="-122"/>
                <a:sym typeface="+mn-ea"/>
              </a:rPr>
              <a:t>The automation team</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grpSp>
        <p:nvGrpSpPr>
          <p:cNvPr id="139" name="组合 138"/>
          <p:cNvGrpSpPr/>
          <p:nvPr/>
        </p:nvGrpSpPr>
        <p:grpSpPr>
          <a:xfrm>
            <a:off x="2349500" y="3815080"/>
            <a:ext cx="572770" cy="580390"/>
            <a:chOff x="3752" y="3269"/>
            <a:chExt cx="766" cy="766"/>
          </a:xfrm>
        </p:grpSpPr>
        <p:sp>
          <p:nvSpPr>
            <p:cNvPr id="140" name="椭圆 139"/>
            <p:cNvSpPr/>
            <p:nvPr>
              <p:custDataLst>
                <p:tags r:id="rId32"/>
              </p:custDataLst>
            </p:nvPr>
          </p:nvSpPr>
          <p:spPr>
            <a:xfrm rot="1725468">
              <a:off x="3752" y="3269"/>
              <a:ext cx="766" cy="766"/>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141" name="group_125711"/>
            <p:cNvSpPr/>
            <p:nvPr>
              <p:custDataLst>
                <p:tags r:id="rId33"/>
              </p:custDataLst>
            </p:nvPr>
          </p:nvSpPr>
          <p:spPr bwMode="gray">
            <a:xfrm>
              <a:off x="3846" y="3515"/>
              <a:ext cx="609" cy="2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8909" h="239499">
                  <a:moveTo>
                    <a:pt x="72269" y="75999"/>
                  </a:moveTo>
                  <a:lnTo>
                    <a:pt x="75635" y="75999"/>
                  </a:lnTo>
                  <a:lnTo>
                    <a:pt x="79000" y="75999"/>
                  </a:lnTo>
                  <a:cubicBezTo>
                    <a:pt x="94520" y="75999"/>
                    <a:pt x="107048" y="88606"/>
                    <a:pt x="107048" y="104015"/>
                  </a:cubicBezTo>
                  <a:lnTo>
                    <a:pt x="107048" y="135207"/>
                  </a:lnTo>
                  <a:cubicBezTo>
                    <a:pt x="107048" y="140063"/>
                    <a:pt x="104617" y="144359"/>
                    <a:pt x="100878" y="146880"/>
                  </a:cubicBezTo>
                  <a:lnTo>
                    <a:pt x="100878" y="173403"/>
                  </a:lnTo>
                  <a:cubicBezTo>
                    <a:pt x="95455" y="177138"/>
                    <a:pt x="89846" y="181247"/>
                    <a:pt x="84516" y="185730"/>
                  </a:cubicBezTo>
                  <a:cubicBezTo>
                    <a:pt x="76289" y="192454"/>
                    <a:pt x="71708" y="202260"/>
                    <a:pt x="71708" y="212906"/>
                  </a:cubicBezTo>
                  <a:lnTo>
                    <a:pt x="71708" y="239428"/>
                  </a:lnTo>
                  <a:lnTo>
                    <a:pt x="0" y="239428"/>
                  </a:lnTo>
                  <a:lnTo>
                    <a:pt x="0" y="218136"/>
                  </a:lnTo>
                  <a:cubicBezTo>
                    <a:pt x="0" y="213653"/>
                    <a:pt x="1963" y="209357"/>
                    <a:pt x="5516" y="206555"/>
                  </a:cubicBezTo>
                  <a:cubicBezTo>
                    <a:pt x="24682" y="190679"/>
                    <a:pt x="45530" y="180220"/>
                    <a:pt x="49738" y="178165"/>
                  </a:cubicBezTo>
                  <a:cubicBezTo>
                    <a:pt x="50205" y="177885"/>
                    <a:pt x="50486" y="177418"/>
                    <a:pt x="50486" y="176858"/>
                  </a:cubicBezTo>
                  <a:lnTo>
                    <a:pt x="50486" y="146880"/>
                  </a:lnTo>
                  <a:cubicBezTo>
                    <a:pt x="46746" y="144266"/>
                    <a:pt x="44222" y="140063"/>
                    <a:pt x="44222" y="135207"/>
                  </a:cubicBezTo>
                  <a:lnTo>
                    <a:pt x="44222" y="104015"/>
                  </a:lnTo>
                  <a:cubicBezTo>
                    <a:pt x="44222" y="88606"/>
                    <a:pt x="56843" y="75999"/>
                    <a:pt x="72269" y="75999"/>
                  </a:cubicBezTo>
                  <a:close/>
                  <a:moveTo>
                    <a:pt x="529780" y="75928"/>
                  </a:moveTo>
                  <a:lnTo>
                    <a:pt x="533147" y="75928"/>
                  </a:lnTo>
                  <a:lnTo>
                    <a:pt x="536514" y="75928"/>
                  </a:lnTo>
                  <a:cubicBezTo>
                    <a:pt x="552041" y="75928"/>
                    <a:pt x="564574" y="88532"/>
                    <a:pt x="564574" y="103936"/>
                  </a:cubicBezTo>
                  <a:lnTo>
                    <a:pt x="564574" y="135025"/>
                  </a:lnTo>
                  <a:cubicBezTo>
                    <a:pt x="564574" y="139880"/>
                    <a:pt x="562142" y="144268"/>
                    <a:pt x="558401" y="146789"/>
                  </a:cubicBezTo>
                  <a:lnTo>
                    <a:pt x="558401" y="176758"/>
                  </a:lnTo>
                  <a:cubicBezTo>
                    <a:pt x="558401" y="177224"/>
                    <a:pt x="558588" y="177785"/>
                    <a:pt x="559149" y="177971"/>
                  </a:cubicBezTo>
                  <a:cubicBezTo>
                    <a:pt x="563358" y="180119"/>
                    <a:pt x="584029" y="190575"/>
                    <a:pt x="603391" y="206353"/>
                  </a:cubicBezTo>
                  <a:cubicBezTo>
                    <a:pt x="606851" y="209247"/>
                    <a:pt x="608909" y="213635"/>
                    <a:pt x="608909" y="217930"/>
                  </a:cubicBezTo>
                  <a:lnTo>
                    <a:pt x="608909" y="239216"/>
                  </a:lnTo>
                  <a:lnTo>
                    <a:pt x="537169" y="239216"/>
                  </a:lnTo>
                  <a:lnTo>
                    <a:pt x="537169" y="212702"/>
                  </a:lnTo>
                  <a:cubicBezTo>
                    <a:pt x="537169" y="202152"/>
                    <a:pt x="532399" y="192349"/>
                    <a:pt x="524355" y="185627"/>
                  </a:cubicBezTo>
                  <a:cubicBezTo>
                    <a:pt x="518837" y="181239"/>
                    <a:pt x="513318" y="177038"/>
                    <a:pt x="507987" y="173303"/>
                  </a:cubicBezTo>
                  <a:lnTo>
                    <a:pt x="507987" y="146789"/>
                  </a:lnTo>
                  <a:cubicBezTo>
                    <a:pt x="504245" y="144175"/>
                    <a:pt x="501720" y="139880"/>
                    <a:pt x="501720" y="135025"/>
                  </a:cubicBezTo>
                  <a:lnTo>
                    <a:pt x="501720" y="103936"/>
                  </a:lnTo>
                  <a:cubicBezTo>
                    <a:pt x="501720" y="88532"/>
                    <a:pt x="514347" y="75928"/>
                    <a:pt x="529780" y="75928"/>
                  </a:cubicBezTo>
                  <a:close/>
                  <a:moveTo>
                    <a:pt x="422265" y="35636"/>
                  </a:moveTo>
                  <a:lnTo>
                    <a:pt x="426474" y="35636"/>
                  </a:lnTo>
                  <a:lnTo>
                    <a:pt x="430682" y="35636"/>
                  </a:lnTo>
                  <a:cubicBezTo>
                    <a:pt x="450043" y="35636"/>
                    <a:pt x="465755" y="51325"/>
                    <a:pt x="465755" y="70656"/>
                  </a:cubicBezTo>
                  <a:lnTo>
                    <a:pt x="465755" y="109505"/>
                  </a:lnTo>
                  <a:cubicBezTo>
                    <a:pt x="465755" y="115575"/>
                    <a:pt x="462669" y="120991"/>
                    <a:pt x="457899" y="124073"/>
                  </a:cubicBezTo>
                  <a:lnTo>
                    <a:pt x="457899" y="161428"/>
                  </a:lnTo>
                  <a:cubicBezTo>
                    <a:pt x="457899" y="162081"/>
                    <a:pt x="458273" y="162642"/>
                    <a:pt x="458928" y="162922"/>
                  </a:cubicBezTo>
                  <a:cubicBezTo>
                    <a:pt x="464165" y="165443"/>
                    <a:pt x="490072" y="178518"/>
                    <a:pt x="514109" y="198315"/>
                  </a:cubicBezTo>
                  <a:cubicBezTo>
                    <a:pt x="518411" y="201771"/>
                    <a:pt x="520843" y="207094"/>
                    <a:pt x="520843" y="212977"/>
                  </a:cubicBezTo>
                  <a:lnTo>
                    <a:pt x="520843" y="239499"/>
                  </a:lnTo>
                  <a:lnTo>
                    <a:pt x="431337" y="239499"/>
                  </a:lnTo>
                  <a:lnTo>
                    <a:pt x="431337" y="208214"/>
                  </a:lnTo>
                  <a:cubicBezTo>
                    <a:pt x="431337" y="196821"/>
                    <a:pt x="426380" y="186082"/>
                    <a:pt x="417495" y="178891"/>
                  </a:cubicBezTo>
                  <a:cubicBezTo>
                    <a:pt x="410013" y="172728"/>
                    <a:pt x="402250" y="167124"/>
                    <a:pt x="394955" y="162081"/>
                  </a:cubicBezTo>
                  <a:cubicBezTo>
                    <a:pt x="395048" y="161895"/>
                    <a:pt x="395048" y="161708"/>
                    <a:pt x="395048" y="161428"/>
                  </a:cubicBezTo>
                  <a:lnTo>
                    <a:pt x="395048" y="124073"/>
                  </a:lnTo>
                  <a:cubicBezTo>
                    <a:pt x="390278" y="120991"/>
                    <a:pt x="387192" y="115575"/>
                    <a:pt x="387192" y="109505"/>
                  </a:cubicBezTo>
                  <a:lnTo>
                    <a:pt x="387192" y="70656"/>
                  </a:lnTo>
                  <a:cubicBezTo>
                    <a:pt x="387192" y="51325"/>
                    <a:pt x="402905" y="35636"/>
                    <a:pt x="422265" y="35636"/>
                  </a:cubicBezTo>
                  <a:close/>
                  <a:moveTo>
                    <a:pt x="178148" y="35565"/>
                  </a:moveTo>
                  <a:lnTo>
                    <a:pt x="182449" y="35565"/>
                  </a:lnTo>
                  <a:lnTo>
                    <a:pt x="186656" y="35565"/>
                  </a:lnTo>
                  <a:cubicBezTo>
                    <a:pt x="206010" y="35565"/>
                    <a:pt x="221717" y="51252"/>
                    <a:pt x="221717" y="70581"/>
                  </a:cubicBezTo>
                  <a:lnTo>
                    <a:pt x="221717" y="109425"/>
                  </a:lnTo>
                  <a:cubicBezTo>
                    <a:pt x="221717" y="115494"/>
                    <a:pt x="218538" y="120817"/>
                    <a:pt x="213863" y="123992"/>
                  </a:cubicBezTo>
                  <a:lnTo>
                    <a:pt x="213863" y="161342"/>
                  </a:lnTo>
                  <a:cubicBezTo>
                    <a:pt x="213863" y="161435"/>
                    <a:pt x="213957" y="161715"/>
                    <a:pt x="213863" y="161809"/>
                  </a:cubicBezTo>
                  <a:cubicBezTo>
                    <a:pt x="206477" y="166758"/>
                    <a:pt x="198717" y="172360"/>
                    <a:pt x="191237" y="178616"/>
                  </a:cubicBezTo>
                  <a:cubicBezTo>
                    <a:pt x="182449" y="185806"/>
                    <a:pt x="177400" y="196544"/>
                    <a:pt x="177400" y="208030"/>
                  </a:cubicBezTo>
                  <a:lnTo>
                    <a:pt x="177400" y="239217"/>
                  </a:lnTo>
                  <a:lnTo>
                    <a:pt x="87925" y="239217"/>
                  </a:lnTo>
                  <a:lnTo>
                    <a:pt x="87925" y="212698"/>
                  </a:lnTo>
                  <a:cubicBezTo>
                    <a:pt x="87925" y="207096"/>
                    <a:pt x="90449" y="201773"/>
                    <a:pt x="94750" y="198132"/>
                  </a:cubicBezTo>
                  <a:cubicBezTo>
                    <a:pt x="118872" y="178523"/>
                    <a:pt x="144770" y="165450"/>
                    <a:pt x="150006" y="162836"/>
                  </a:cubicBezTo>
                  <a:cubicBezTo>
                    <a:pt x="150660" y="162556"/>
                    <a:pt x="151034" y="161902"/>
                    <a:pt x="151034" y="161342"/>
                  </a:cubicBezTo>
                  <a:lnTo>
                    <a:pt x="151034" y="123992"/>
                  </a:lnTo>
                  <a:cubicBezTo>
                    <a:pt x="146266" y="120817"/>
                    <a:pt x="143181" y="115494"/>
                    <a:pt x="143181" y="109425"/>
                  </a:cubicBezTo>
                  <a:lnTo>
                    <a:pt x="143181" y="70581"/>
                  </a:lnTo>
                  <a:cubicBezTo>
                    <a:pt x="143181" y="51252"/>
                    <a:pt x="158888" y="35565"/>
                    <a:pt x="178148" y="35565"/>
                  </a:cubicBezTo>
                  <a:close/>
                  <a:moveTo>
                    <a:pt x="299627" y="0"/>
                  </a:moveTo>
                  <a:lnTo>
                    <a:pt x="304490" y="0"/>
                  </a:lnTo>
                  <a:lnTo>
                    <a:pt x="309446" y="0"/>
                  </a:lnTo>
                  <a:cubicBezTo>
                    <a:pt x="332169" y="0"/>
                    <a:pt x="350591" y="18396"/>
                    <a:pt x="350591" y="41087"/>
                  </a:cubicBezTo>
                  <a:lnTo>
                    <a:pt x="350591" y="86657"/>
                  </a:lnTo>
                  <a:cubicBezTo>
                    <a:pt x="350591" y="93754"/>
                    <a:pt x="346851" y="99917"/>
                    <a:pt x="341427" y="103653"/>
                  </a:cubicBezTo>
                  <a:lnTo>
                    <a:pt x="341427" y="147635"/>
                  </a:lnTo>
                  <a:cubicBezTo>
                    <a:pt x="341427" y="148475"/>
                    <a:pt x="341801" y="149129"/>
                    <a:pt x="342549" y="149502"/>
                  </a:cubicBezTo>
                  <a:cubicBezTo>
                    <a:pt x="348721" y="152491"/>
                    <a:pt x="379206" y="167898"/>
                    <a:pt x="407447" y="191057"/>
                  </a:cubicBezTo>
                  <a:cubicBezTo>
                    <a:pt x="412590" y="195166"/>
                    <a:pt x="415489" y="201515"/>
                    <a:pt x="415489" y="208145"/>
                  </a:cubicBezTo>
                  <a:lnTo>
                    <a:pt x="415489" y="239428"/>
                  </a:lnTo>
                  <a:lnTo>
                    <a:pt x="304490" y="239428"/>
                  </a:lnTo>
                  <a:lnTo>
                    <a:pt x="193490" y="239428"/>
                  </a:lnTo>
                  <a:lnTo>
                    <a:pt x="193490" y="208145"/>
                  </a:lnTo>
                  <a:cubicBezTo>
                    <a:pt x="193490" y="201515"/>
                    <a:pt x="196482" y="195352"/>
                    <a:pt x="201626" y="191057"/>
                  </a:cubicBezTo>
                  <a:cubicBezTo>
                    <a:pt x="229960" y="167898"/>
                    <a:pt x="260352" y="152491"/>
                    <a:pt x="266617" y="149502"/>
                  </a:cubicBezTo>
                  <a:cubicBezTo>
                    <a:pt x="267178" y="149129"/>
                    <a:pt x="267739" y="148382"/>
                    <a:pt x="267739" y="147635"/>
                  </a:cubicBezTo>
                  <a:lnTo>
                    <a:pt x="267739" y="103653"/>
                  </a:lnTo>
                  <a:cubicBezTo>
                    <a:pt x="262128" y="100104"/>
                    <a:pt x="258481" y="93754"/>
                    <a:pt x="258481" y="86657"/>
                  </a:cubicBezTo>
                  <a:lnTo>
                    <a:pt x="258481" y="41087"/>
                  </a:lnTo>
                  <a:cubicBezTo>
                    <a:pt x="258481" y="18396"/>
                    <a:pt x="276903" y="0"/>
                    <a:pt x="29962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grpSp>
      <p:sp>
        <p:nvSpPr>
          <p:cNvPr id="142" name="椭圆 141"/>
          <p:cNvSpPr/>
          <p:nvPr>
            <p:custDataLst>
              <p:tags r:id="rId34"/>
            </p:custDataLst>
          </p:nvPr>
        </p:nvSpPr>
        <p:spPr>
          <a:xfrm>
            <a:off x="1093470" y="4687570"/>
            <a:ext cx="238760" cy="238760"/>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43" name="矩形 142"/>
          <p:cNvSpPr/>
          <p:nvPr>
            <p:custDataLst>
              <p:tags r:id="rId35"/>
            </p:custDataLst>
          </p:nvPr>
        </p:nvSpPr>
        <p:spPr>
          <a:xfrm>
            <a:off x="1021080" y="4707255"/>
            <a:ext cx="1407795" cy="448945"/>
          </a:xfrm>
          <a:prstGeom prst="rect">
            <a:avLst/>
          </a:prstGeom>
          <a:noFill/>
          <a:ln w="13997">
            <a:gradFill flip="none" rotWithShape="1">
              <a:gsLst>
                <a:gs pos="66000">
                  <a:schemeClr val="bg1">
                    <a:alpha val="0"/>
                  </a:schemeClr>
                </a:gs>
                <a:gs pos="100000">
                  <a:schemeClr val="bg1"/>
                </a:gs>
              </a:gsLst>
              <a:lin ang="0" scaled="1"/>
              <a:tileRect/>
            </a:gra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140" dirty="0" smtClean="0">
                <a:solidFill>
                  <a:schemeClr val="tx1"/>
                </a:solidFill>
                <a:latin typeface="思源黑体 CN Bold" panose="020B0800000000000000" charset="-122"/>
                <a:ea typeface="思源黑体 CN Bold" panose="020B0800000000000000" charset="-122"/>
                <a:sym typeface="+mn-ea"/>
              </a:rPr>
              <a:t>The test team</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grpSp>
        <p:nvGrpSpPr>
          <p:cNvPr id="144" name="组合 143"/>
          <p:cNvGrpSpPr/>
          <p:nvPr/>
        </p:nvGrpSpPr>
        <p:grpSpPr>
          <a:xfrm>
            <a:off x="2588260" y="4690110"/>
            <a:ext cx="572770" cy="580390"/>
            <a:chOff x="3752" y="3269"/>
            <a:chExt cx="766" cy="766"/>
          </a:xfrm>
        </p:grpSpPr>
        <p:sp>
          <p:nvSpPr>
            <p:cNvPr id="145" name="椭圆 144"/>
            <p:cNvSpPr/>
            <p:nvPr>
              <p:custDataLst>
                <p:tags r:id="rId36"/>
              </p:custDataLst>
            </p:nvPr>
          </p:nvSpPr>
          <p:spPr>
            <a:xfrm rot="1725468">
              <a:off x="3752" y="3269"/>
              <a:ext cx="766" cy="766"/>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146" name="group_125711"/>
            <p:cNvSpPr/>
            <p:nvPr>
              <p:custDataLst>
                <p:tags r:id="rId37"/>
              </p:custDataLst>
            </p:nvPr>
          </p:nvSpPr>
          <p:spPr bwMode="gray">
            <a:xfrm>
              <a:off x="3846" y="3515"/>
              <a:ext cx="609" cy="2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8909" h="239499">
                  <a:moveTo>
                    <a:pt x="72269" y="75999"/>
                  </a:moveTo>
                  <a:lnTo>
                    <a:pt x="75635" y="75999"/>
                  </a:lnTo>
                  <a:lnTo>
                    <a:pt x="79000" y="75999"/>
                  </a:lnTo>
                  <a:cubicBezTo>
                    <a:pt x="94520" y="75999"/>
                    <a:pt x="107048" y="88606"/>
                    <a:pt x="107048" y="104015"/>
                  </a:cubicBezTo>
                  <a:lnTo>
                    <a:pt x="107048" y="135207"/>
                  </a:lnTo>
                  <a:cubicBezTo>
                    <a:pt x="107048" y="140063"/>
                    <a:pt x="104617" y="144359"/>
                    <a:pt x="100878" y="146880"/>
                  </a:cubicBezTo>
                  <a:lnTo>
                    <a:pt x="100878" y="173403"/>
                  </a:lnTo>
                  <a:cubicBezTo>
                    <a:pt x="95455" y="177138"/>
                    <a:pt x="89846" y="181247"/>
                    <a:pt x="84516" y="185730"/>
                  </a:cubicBezTo>
                  <a:cubicBezTo>
                    <a:pt x="76289" y="192454"/>
                    <a:pt x="71708" y="202260"/>
                    <a:pt x="71708" y="212906"/>
                  </a:cubicBezTo>
                  <a:lnTo>
                    <a:pt x="71708" y="239428"/>
                  </a:lnTo>
                  <a:lnTo>
                    <a:pt x="0" y="239428"/>
                  </a:lnTo>
                  <a:lnTo>
                    <a:pt x="0" y="218136"/>
                  </a:lnTo>
                  <a:cubicBezTo>
                    <a:pt x="0" y="213653"/>
                    <a:pt x="1963" y="209357"/>
                    <a:pt x="5516" y="206555"/>
                  </a:cubicBezTo>
                  <a:cubicBezTo>
                    <a:pt x="24682" y="190679"/>
                    <a:pt x="45530" y="180220"/>
                    <a:pt x="49738" y="178165"/>
                  </a:cubicBezTo>
                  <a:cubicBezTo>
                    <a:pt x="50205" y="177885"/>
                    <a:pt x="50486" y="177418"/>
                    <a:pt x="50486" y="176858"/>
                  </a:cubicBezTo>
                  <a:lnTo>
                    <a:pt x="50486" y="146880"/>
                  </a:lnTo>
                  <a:cubicBezTo>
                    <a:pt x="46746" y="144266"/>
                    <a:pt x="44222" y="140063"/>
                    <a:pt x="44222" y="135207"/>
                  </a:cubicBezTo>
                  <a:lnTo>
                    <a:pt x="44222" y="104015"/>
                  </a:lnTo>
                  <a:cubicBezTo>
                    <a:pt x="44222" y="88606"/>
                    <a:pt x="56843" y="75999"/>
                    <a:pt x="72269" y="75999"/>
                  </a:cubicBezTo>
                  <a:close/>
                  <a:moveTo>
                    <a:pt x="529780" y="75928"/>
                  </a:moveTo>
                  <a:lnTo>
                    <a:pt x="533147" y="75928"/>
                  </a:lnTo>
                  <a:lnTo>
                    <a:pt x="536514" y="75928"/>
                  </a:lnTo>
                  <a:cubicBezTo>
                    <a:pt x="552041" y="75928"/>
                    <a:pt x="564574" y="88532"/>
                    <a:pt x="564574" y="103936"/>
                  </a:cubicBezTo>
                  <a:lnTo>
                    <a:pt x="564574" y="135025"/>
                  </a:lnTo>
                  <a:cubicBezTo>
                    <a:pt x="564574" y="139880"/>
                    <a:pt x="562142" y="144268"/>
                    <a:pt x="558401" y="146789"/>
                  </a:cubicBezTo>
                  <a:lnTo>
                    <a:pt x="558401" y="176758"/>
                  </a:lnTo>
                  <a:cubicBezTo>
                    <a:pt x="558401" y="177224"/>
                    <a:pt x="558588" y="177785"/>
                    <a:pt x="559149" y="177971"/>
                  </a:cubicBezTo>
                  <a:cubicBezTo>
                    <a:pt x="563358" y="180119"/>
                    <a:pt x="584029" y="190575"/>
                    <a:pt x="603391" y="206353"/>
                  </a:cubicBezTo>
                  <a:cubicBezTo>
                    <a:pt x="606851" y="209247"/>
                    <a:pt x="608909" y="213635"/>
                    <a:pt x="608909" y="217930"/>
                  </a:cubicBezTo>
                  <a:lnTo>
                    <a:pt x="608909" y="239216"/>
                  </a:lnTo>
                  <a:lnTo>
                    <a:pt x="537169" y="239216"/>
                  </a:lnTo>
                  <a:lnTo>
                    <a:pt x="537169" y="212702"/>
                  </a:lnTo>
                  <a:cubicBezTo>
                    <a:pt x="537169" y="202152"/>
                    <a:pt x="532399" y="192349"/>
                    <a:pt x="524355" y="185627"/>
                  </a:cubicBezTo>
                  <a:cubicBezTo>
                    <a:pt x="518837" y="181239"/>
                    <a:pt x="513318" y="177038"/>
                    <a:pt x="507987" y="173303"/>
                  </a:cubicBezTo>
                  <a:lnTo>
                    <a:pt x="507987" y="146789"/>
                  </a:lnTo>
                  <a:cubicBezTo>
                    <a:pt x="504245" y="144175"/>
                    <a:pt x="501720" y="139880"/>
                    <a:pt x="501720" y="135025"/>
                  </a:cubicBezTo>
                  <a:lnTo>
                    <a:pt x="501720" y="103936"/>
                  </a:lnTo>
                  <a:cubicBezTo>
                    <a:pt x="501720" y="88532"/>
                    <a:pt x="514347" y="75928"/>
                    <a:pt x="529780" y="75928"/>
                  </a:cubicBezTo>
                  <a:close/>
                  <a:moveTo>
                    <a:pt x="422265" y="35636"/>
                  </a:moveTo>
                  <a:lnTo>
                    <a:pt x="426474" y="35636"/>
                  </a:lnTo>
                  <a:lnTo>
                    <a:pt x="430682" y="35636"/>
                  </a:lnTo>
                  <a:cubicBezTo>
                    <a:pt x="450043" y="35636"/>
                    <a:pt x="465755" y="51325"/>
                    <a:pt x="465755" y="70656"/>
                  </a:cubicBezTo>
                  <a:lnTo>
                    <a:pt x="465755" y="109505"/>
                  </a:lnTo>
                  <a:cubicBezTo>
                    <a:pt x="465755" y="115575"/>
                    <a:pt x="462669" y="120991"/>
                    <a:pt x="457899" y="124073"/>
                  </a:cubicBezTo>
                  <a:lnTo>
                    <a:pt x="457899" y="161428"/>
                  </a:lnTo>
                  <a:cubicBezTo>
                    <a:pt x="457899" y="162081"/>
                    <a:pt x="458273" y="162642"/>
                    <a:pt x="458928" y="162922"/>
                  </a:cubicBezTo>
                  <a:cubicBezTo>
                    <a:pt x="464165" y="165443"/>
                    <a:pt x="490072" y="178518"/>
                    <a:pt x="514109" y="198315"/>
                  </a:cubicBezTo>
                  <a:cubicBezTo>
                    <a:pt x="518411" y="201771"/>
                    <a:pt x="520843" y="207094"/>
                    <a:pt x="520843" y="212977"/>
                  </a:cubicBezTo>
                  <a:lnTo>
                    <a:pt x="520843" y="239499"/>
                  </a:lnTo>
                  <a:lnTo>
                    <a:pt x="431337" y="239499"/>
                  </a:lnTo>
                  <a:lnTo>
                    <a:pt x="431337" y="208214"/>
                  </a:lnTo>
                  <a:cubicBezTo>
                    <a:pt x="431337" y="196821"/>
                    <a:pt x="426380" y="186082"/>
                    <a:pt x="417495" y="178891"/>
                  </a:cubicBezTo>
                  <a:cubicBezTo>
                    <a:pt x="410013" y="172728"/>
                    <a:pt x="402250" y="167124"/>
                    <a:pt x="394955" y="162081"/>
                  </a:cubicBezTo>
                  <a:cubicBezTo>
                    <a:pt x="395048" y="161895"/>
                    <a:pt x="395048" y="161708"/>
                    <a:pt x="395048" y="161428"/>
                  </a:cubicBezTo>
                  <a:lnTo>
                    <a:pt x="395048" y="124073"/>
                  </a:lnTo>
                  <a:cubicBezTo>
                    <a:pt x="390278" y="120991"/>
                    <a:pt x="387192" y="115575"/>
                    <a:pt x="387192" y="109505"/>
                  </a:cubicBezTo>
                  <a:lnTo>
                    <a:pt x="387192" y="70656"/>
                  </a:lnTo>
                  <a:cubicBezTo>
                    <a:pt x="387192" y="51325"/>
                    <a:pt x="402905" y="35636"/>
                    <a:pt x="422265" y="35636"/>
                  </a:cubicBezTo>
                  <a:close/>
                  <a:moveTo>
                    <a:pt x="178148" y="35565"/>
                  </a:moveTo>
                  <a:lnTo>
                    <a:pt x="182449" y="35565"/>
                  </a:lnTo>
                  <a:lnTo>
                    <a:pt x="186656" y="35565"/>
                  </a:lnTo>
                  <a:cubicBezTo>
                    <a:pt x="206010" y="35565"/>
                    <a:pt x="221717" y="51252"/>
                    <a:pt x="221717" y="70581"/>
                  </a:cubicBezTo>
                  <a:lnTo>
                    <a:pt x="221717" y="109425"/>
                  </a:lnTo>
                  <a:cubicBezTo>
                    <a:pt x="221717" y="115494"/>
                    <a:pt x="218538" y="120817"/>
                    <a:pt x="213863" y="123992"/>
                  </a:cubicBezTo>
                  <a:lnTo>
                    <a:pt x="213863" y="161342"/>
                  </a:lnTo>
                  <a:cubicBezTo>
                    <a:pt x="213863" y="161435"/>
                    <a:pt x="213957" y="161715"/>
                    <a:pt x="213863" y="161809"/>
                  </a:cubicBezTo>
                  <a:cubicBezTo>
                    <a:pt x="206477" y="166758"/>
                    <a:pt x="198717" y="172360"/>
                    <a:pt x="191237" y="178616"/>
                  </a:cubicBezTo>
                  <a:cubicBezTo>
                    <a:pt x="182449" y="185806"/>
                    <a:pt x="177400" y="196544"/>
                    <a:pt x="177400" y="208030"/>
                  </a:cubicBezTo>
                  <a:lnTo>
                    <a:pt x="177400" y="239217"/>
                  </a:lnTo>
                  <a:lnTo>
                    <a:pt x="87925" y="239217"/>
                  </a:lnTo>
                  <a:lnTo>
                    <a:pt x="87925" y="212698"/>
                  </a:lnTo>
                  <a:cubicBezTo>
                    <a:pt x="87925" y="207096"/>
                    <a:pt x="90449" y="201773"/>
                    <a:pt x="94750" y="198132"/>
                  </a:cubicBezTo>
                  <a:cubicBezTo>
                    <a:pt x="118872" y="178523"/>
                    <a:pt x="144770" y="165450"/>
                    <a:pt x="150006" y="162836"/>
                  </a:cubicBezTo>
                  <a:cubicBezTo>
                    <a:pt x="150660" y="162556"/>
                    <a:pt x="151034" y="161902"/>
                    <a:pt x="151034" y="161342"/>
                  </a:cubicBezTo>
                  <a:lnTo>
                    <a:pt x="151034" y="123992"/>
                  </a:lnTo>
                  <a:cubicBezTo>
                    <a:pt x="146266" y="120817"/>
                    <a:pt x="143181" y="115494"/>
                    <a:pt x="143181" y="109425"/>
                  </a:cubicBezTo>
                  <a:lnTo>
                    <a:pt x="143181" y="70581"/>
                  </a:lnTo>
                  <a:cubicBezTo>
                    <a:pt x="143181" y="51252"/>
                    <a:pt x="158888" y="35565"/>
                    <a:pt x="178148" y="35565"/>
                  </a:cubicBezTo>
                  <a:close/>
                  <a:moveTo>
                    <a:pt x="299627" y="0"/>
                  </a:moveTo>
                  <a:lnTo>
                    <a:pt x="304490" y="0"/>
                  </a:lnTo>
                  <a:lnTo>
                    <a:pt x="309446" y="0"/>
                  </a:lnTo>
                  <a:cubicBezTo>
                    <a:pt x="332169" y="0"/>
                    <a:pt x="350591" y="18396"/>
                    <a:pt x="350591" y="41087"/>
                  </a:cubicBezTo>
                  <a:lnTo>
                    <a:pt x="350591" y="86657"/>
                  </a:lnTo>
                  <a:cubicBezTo>
                    <a:pt x="350591" y="93754"/>
                    <a:pt x="346851" y="99917"/>
                    <a:pt x="341427" y="103653"/>
                  </a:cubicBezTo>
                  <a:lnTo>
                    <a:pt x="341427" y="147635"/>
                  </a:lnTo>
                  <a:cubicBezTo>
                    <a:pt x="341427" y="148475"/>
                    <a:pt x="341801" y="149129"/>
                    <a:pt x="342549" y="149502"/>
                  </a:cubicBezTo>
                  <a:cubicBezTo>
                    <a:pt x="348721" y="152491"/>
                    <a:pt x="379206" y="167898"/>
                    <a:pt x="407447" y="191057"/>
                  </a:cubicBezTo>
                  <a:cubicBezTo>
                    <a:pt x="412590" y="195166"/>
                    <a:pt x="415489" y="201515"/>
                    <a:pt x="415489" y="208145"/>
                  </a:cubicBezTo>
                  <a:lnTo>
                    <a:pt x="415489" y="239428"/>
                  </a:lnTo>
                  <a:lnTo>
                    <a:pt x="304490" y="239428"/>
                  </a:lnTo>
                  <a:lnTo>
                    <a:pt x="193490" y="239428"/>
                  </a:lnTo>
                  <a:lnTo>
                    <a:pt x="193490" y="208145"/>
                  </a:lnTo>
                  <a:cubicBezTo>
                    <a:pt x="193490" y="201515"/>
                    <a:pt x="196482" y="195352"/>
                    <a:pt x="201626" y="191057"/>
                  </a:cubicBezTo>
                  <a:cubicBezTo>
                    <a:pt x="229960" y="167898"/>
                    <a:pt x="260352" y="152491"/>
                    <a:pt x="266617" y="149502"/>
                  </a:cubicBezTo>
                  <a:cubicBezTo>
                    <a:pt x="267178" y="149129"/>
                    <a:pt x="267739" y="148382"/>
                    <a:pt x="267739" y="147635"/>
                  </a:cubicBezTo>
                  <a:lnTo>
                    <a:pt x="267739" y="103653"/>
                  </a:lnTo>
                  <a:cubicBezTo>
                    <a:pt x="262128" y="100104"/>
                    <a:pt x="258481" y="93754"/>
                    <a:pt x="258481" y="86657"/>
                  </a:cubicBezTo>
                  <a:lnTo>
                    <a:pt x="258481" y="41087"/>
                  </a:lnTo>
                  <a:cubicBezTo>
                    <a:pt x="258481" y="18396"/>
                    <a:pt x="276903" y="0"/>
                    <a:pt x="29962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grpSp>
      <p:sp>
        <p:nvSpPr>
          <p:cNvPr id="147" name="椭圆 146"/>
          <p:cNvSpPr/>
          <p:nvPr>
            <p:custDataLst>
              <p:tags r:id="rId38"/>
            </p:custDataLst>
          </p:nvPr>
        </p:nvSpPr>
        <p:spPr>
          <a:xfrm>
            <a:off x="1770380" y="5446395"/>
            <a:ext cx="238760" cy="238760"/>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63" name="矩形 162"/>
          <p:cNvSpPr/>
          <p:nvPr>
            <p:custDataLst>
              <p:tags r:id="rId39"/>
            </p:custDataLst>
          </p:nvPr>
        </p:nvSpPr>
        <p:spPr>
          <a:xfrm>
            <a:off x="1697355" y="5397500"/>
            <a:ext cx="1407795" cy="448945"/>
          </a:xfrm>
          <a:prstGeom prst="rect">
            <a:avLst/>
          </a:prstGeom>
          <a:noFill/>
          <a:ln w="13997">
            <a:gradFill flip="none" rotWithShape="1">
              <a:gsLst>
                <a:gs pos="66000">
                  <a:schemeClr val="bg1">
                    <a:alpha val="0"/>
                  </a:schemeClr>
                </a:gs>
                <a:gs pos="100000">
                  <a:schemeClr val="bg1"/>
                </a:gs>
              </a:gsLst>
              <a:lin ang="0" scaled="1"/>
              <a:tileRect/>
            </a:gra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055" dirty="0" smtClean="0">
                <a:solidFill>
                  <a:schemeClr val="tx1"/>
                </a:solidFill>
                <a:latin typeface="思源黑体 CN Bold" panose="020B0800000000000000" charset="-122"/>
                <a:ea typeface="思源黑体 CN Bold" panose="020B0800000000000000" charset="-122"/>
                <a:sym typeface="+mn-ea"/>
              </a:rPr>
              <a:t>The optics team</a:t>
            </a:r>
            <a:endParaRPr lang="zh-CN" altLang="en-US" sz="1055" dirty="0">
              <a:solidFill>
                <a:schemeClr val="tx1"/>
              </a:solidFill>
              <a:latin typeface="思源黑体 CN Bold" panose="020B0800000000000000" charset="-122"/>
              <a:ea typeface="思源黑体 CN Bold" panose="020B0800000000000000" charset="-122"/>
              <a:sym typeface="+mn-ea"/>
            </a:endParaRPr>
          </a:p>
        </p:txBody>
      </p:sp>
      <p:grpSp>
        <p:nvGrpSpPr>
          <p:cNvPr id="164" name="组合 163"/>
          <p:cNvGrpSpPr/>
          <p:nvPr/>
        </p:nvGrpSpPr>
        <p:grpSpPr>
          <a:xfrm>
            <a:off x="3264535" y="5371465"/>
            <a:ext cx="572770" cy="580390"/>
            <a:chOff x="3752" y="3269"/>
            <a:chExt cx="766" cy="766"/>
          </a:xfrm>
        </p:grpSpPr>
        <p:sp>
          <p:nvSpPr>
            <p:cNvPr id="165" name="椭圆 164"/>
            <p:cNvSpPr/>
            <p:nvPr>
              <p:custDataLst>
                <p:tags r:id="rId40"/>
              </p:custDataLst>
            </p:nvPr>
          </p:nvSpPr>
          <p:spPr>
            <a:xfrm rot="1725468">
              <a:off x="3752" y="3269"/>
              <a:ext cx="766" cy="766"/>
            </a:xfrm>
            <a:prstGeom prst="ellipse">
              <a:avLst/>
            </a:prstGeom>
            <a:gradFill>
              <a:gsLst>
                <a:gs pos="100000">
                  <a:srgbClr val="238F76"/>
                </a:gs>
                <a:gs pos="9000">
                  <a:srgbClr val="238F76">
                    <a:alpha val="24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166" name="group_125711"/>
            <p:cNvSpPr/>
            <p:nvPr>
              <p:custDataLst>
                <p:tags r:id="rId41"/>
              </p:custDataLst>
            </p:nvPr>
          </p:nvSpPr>
          <p:spPr bwMode="gray">
            <a:xfrm>
              <a:off x="3846" y="3515"/>
              <a:ext cx="609" cy="2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8909" h="239499">
                  <a:moveTo>
                    <a:pt x="72269" y="75999"/>
                  </a:moveTo>
                  <a:lnTo>
                    <a:pt x="75635" y="75999"/>
                  </a:lnTo>
                  <a:lnTo>
                    <a:pt x="79000" y="75999"/>
                  </a:lnTo>
                  <a:cubicBezTo>
                    <a:pt x="94520" y="75999"/>
                    <a:pt x="107048" y="88606"/>
                    <a:pt x="107048" y="104015"/>
                  </a:cubicBezTo>
                  <a:lnTo>
                    <a:pt x="107048" y="135207"/>
                  </a:lnTo>
                  <a:cubicBezTo>
                    <a:pt x="107048" y="140063"/>
                    <a:pt x="104617" y="144359"/>
                    <a:pt x="100878" y="146880"/>
                  </a:cubicBezTo>
                  <a:lnTo>
                    <a:pt x="100878" y="173403"/>
                  </a:lnTo>
                  <a:cubicBezTo>
                    <a:pt x="95455" y="177138"/>
                    <a:pt x="89846" y="181247"/>
                    <a:pt x="84516" y="185730"/>
                  </a:cubicBezTo>
                  <a:cubicBezTo>
                    <a:pt x="76289" y="192454"/>
                    <a:pt x="71708" y="202260"/>
                    <a:pt x="71708" y="212906"/>
                  </a:cubicBezTo>
                  <a:lnTo>
                    <a:pt x="71708" y="239428"/>
                  </a:lnTo>
                  <a:lnTo>
                    <a:pt x="0" y="239428"/>
                  </a:lnTo>
                  <a:lnTo>
                    <a:pt x="0" y="218136"/>
                  </a:lnTo>
                  <a:cubicBezTo>
                    <a:pt x="0" y="213653"/>
                    <a:pt x="1963" y="209357"/>
                    <a:pt x="5516" y="206555"/>
                  </a:cubicBezTo>
                  <a:cubicBezTo>
                    <a:pt x="24682" y="190679"/>
                    <a:pt x="45530" y="180220"/>
                    <a:pt x="49738" y="178165"/>
                  </a:cubicBezTo>
                  <a:cubicBezTo>
                    <a:pt x="50205" y="177885"/>
                    <a:pt x="50486" y="177418"/>
                    <a:pt x="50486" y="176858"/>
                  </a:cubicBezTo>
                  <a:lnTo>
                    <a:pt x="50486" y="146880"/>
                  </a:lnTo>
                  <a:cubicBezTo>
                    <a:pt x="46746" y="144266"/>
                    <a:pt x="44222" y="140063"/>
                    <a:pt x="44222" y="135207"/>
                  </a:cubicBezTo>
                  <a:lnTo>
                    <a:pt x="44222" y="104015"/>
                  </a:lnTo>
                  <a:cubicBezTo>
                    <a:pt x="44222" y="88606"/>
                    <a:pt x="56843" y="75999"/>
                    <a:pt x="72269" y="75999"/>
                  </a:cubicBezTo>
                  <a:close/>
                  <a:moveTo>
                    <a:pt x="529780" y="75928"/>
                  </a:moveTo>
                  <a:lnTo>
                    <a:pt x="533147" y="75928"/>
                  </a:lnTo>
                  <a:lnTo>
                    <a:pt x="536514" y="75928"/>
                  </a:lnTo>
                  <a:cubicBezTo>
                    <a:pt x="552041" y="75928"/>
                    <a:pt x="564574" y="88532"/>
                    <a:pt x="564574" y="103936"/>
                  </a:cubicBezTo>
                  <a:lnTo>
                    <a:pt x="564574" y="135025"/>
                  </a:lnTo>
                  <a:cubicBezTo>
                    <a:pt x="564574" y="139880"/>
                    <a:pt x="562142" y="144268"/>
                    <a:pt x="558401" y="146789"/>
                  </a:cubicBezTo>
                  <a:lnTo>
                    <a:pt x="558401" y="176758"/>
                  </a:lnTo>
                  <a:cubicBezTo>
                    <a:pt x="558401" y="177224"/>
                    <a:pt x="558588" y="177785"/>
                    <a:pt x="559149" y="177971"/>
                  </a:cubicBezTo>
                  <a:cubicBezTo>
                    <a:pt x="563358" y="180119"/>
                    <a:pt x="584029" y="190575"/>
                    <a:pt x="603391" y="206353"/>
                  </a:cubicBezTo>
                  <a:cubicBezTo>
                    <a:pt x="606851" y="209247"/>
                    <a:pt x="608909" y="213635"/>
                    <a:pt x="608909" y="217930"/>
                  </a:cubicBezTo>
                  <a:lnTo>
                    <a:pt x="608909" y="239216"/>
                  </a:lnTo>
                  <a:lnTo>
                    <a:pt x="537169" y="239216"/>
                  </a:lnTo>
                  <a:lnTo>
                    <a:pt x="537169" y="212702"/>
                  </a:lnTo>
                  <a:cubicBezTo>
                    <a:pt x="537169" y="202152"/>
                    <a:pt x="532399" y="192349"/>
                    <a:pt x="524355" y="185627"/>
                  </a:cubicBezTo>
                  <a:cubicBezTo>
                    <a:pt x="518837" y="181239"/>
                    <a:pt x="513318" y="177038"/>
                    <a:pt x="507987" y="173303"/>
                  </a:cubicBezTo>
                  <a:lnTo>
                    <a:pt x="507987" y="146789"/>
                  </a:lnTo>
                  <a:cubicBezTo>
                    <a:pt x="504245" y="144175"/>
                    <a:pt x="501720" y="139880"/>
                    <a:pt x="501720" y="135025"/>
                  </a:cubicBezTo>
                  <a:lnTo>
                    <a:pt x="501720" y="103936"/>
                  </a:lnTo>
                  <a:cubicBezTo>
                    <a:pt x="501720" y="88532"/>
                    <a:pt x="514347" y="75928"/>
                    <a:pt x="529780" y="75928"/>
                  </a:cubicBezTo>
                  <a:close/>
                  <a:moveTo>
                    <a:pt x="422265" y="35636"/>
                  </a:moveTo>
                  <a:lnTo>
                    <a:pt x="426474" y="35636"/>
                  </a:lnTo>
                  <a:lnTo>
                    <a:pt x="430682" y="35636"/>
                  </a:lnTo>
                  <a:cubicBezTo>
                    <a:pt x="450043" y="35636"/>
                    <a:pt x="465755" y="51325"/>
                    <a:pt x="465755" y="70656"/>
                  </a:cubicBezTo>
                  <a:lnTo>
                    <a:pt x="465755" y="109505"/>
                  </a:lnTo>
                  <a:cubicBezTo>
                    <a:pt x="465755" y="115575"/>
                    <a:pt x="462669" y="120991"/>
                    <a:pt x="457899" y="124073"/>
                  </a:cubicBezTo>
                  <a:lnTo>
                    <a:pt x="457899" y="161428"/>
                  </a:lnTo>
                  <a:cubicBezTo>
                    <a:pt x="457899" y="162081"/>
                    <a:pt x="458273" y="162642"/>
                    <a:pt x="458928" y="162922"/>
                  </a:cubicBezTo>
                  <a:cubicBezTo>
                    <a:pt x="464165" y="165443"/>
                    <a:pt x="490072" y="178518"/>
                    <a:pt x="514109" y="198315"/>
                  </a:cubicBezTo>
                  <a:cubicBezTo>
                    <a:pt x="518411" y="201771"/>
                    <a:pt x="520843" y="207094"/>
                    <a:pt x="520843" y="212977"/>
                  </a:cubicBezTo>
                  <a:lnTo>
                    <a:pt x="520843" y="239499"/>
                  </a:lnTo>
                  <a:lnTo>
                    <a:pt x="431337" y="239499"/>
                  </a:lnTo>
                  <a:lnTo>
                    <a:pt x="431337" y="208214"/>
                  </a:lnTo>
                  <a:cubicBezTo>
                    <a:pt x="431337" y="196821"/>
                    <a:pt x="426380" y="186082"/>
                    <a:pt x="417495" y="178891"/>
                  </a:cubicBezTo>
                  <a:cubicBezTo>
                    <a:pt x="410013" y="172728"/>
                    <a:pt x="402250" y="167124"/>
                    <a:pt x="394955" y="162081"/>
                  </a:cubicBezTo>
                  <a:cubicBezTo>
                    <a:pt x="395048" y="161895"/>
                    <a:pt x="395048" y="161708"/>
                    <a:pt x="395048" y="161428"/>
                  </a:cubicBezTo>
                  <a:lnTo>
                    <a:pt x="395048" y="124073"/>
                  </a:lnTo>
                  <a:cubicBezTo>
                    <a:pt x="390278" y="120991"/>
                    <a:pt x="387192" y="115575"/>
                    <a:pt x="387192" y="109505"/>
                  </a:cubicBezTo>
                  <a:lnTo>
                    <a:pt x="387192" y="70656"/>
                  </a:lnTo>
                  <a:cubicBezTo>
                    <a:pt x="387192" y="51325"/>
                    <a:pt x="402905" y="35636"/>
                    <a:pt x="422265" y="35636"/>
                  </a:cubicBezTo>
                  <a:close/>
                  <a:moveTo>
                    <a:pt x="178148" y="35565"/>
                  </a:moveTo>
                  <a:lnTo>
                    <a:pt x="182449" y="35565"/>
                  </a:lnTo>
                  <a:lnTo>
                    <a:pt x="186656" y="35565"/>
                  </a:lnTo>
                  <a:cubicBezTo>
                    <a:pt x="206010" y="35565"/>
                    <a:pt x="221717" y="51252"/>
                    <a:pt x="221717" y="70581"/>
                  </a:cubicBezTo>
                  <a:lnTo>
                    <a:pt x="221717" y="109425"/>
                  </a:lnTo>
                  <a:cubicBezTo>
                    <a:pt x="221717" y="115494"/>
                    <a:pt x="218538" y="120817"/>
                    <a:pt x="213863" y="123992"/>
                  </a:cubicBezTo>
                  <a:lnTo>
                    <a:pt x="213863" y="161342"/>
                  </a:lnTo>
                  <a:cubicBezTo>
                    <a:pt x="213863" y="161435"/>
                    <a:pt x="213957" y="161715"/>
                    <a:pt x="213863" y="161809"/>
                  </a:cubicBezTo>
                  <a:cubicBezTo>
                    <a:pt x="206477" y="166758"/>
                    <a:pt x="198717" y="172360"/>
                    <a:pt x="191237" y="178616"/>
                  </a:cubicBezTo>
                  <a:cubicBezTo>
                    <a:pt x="182449" y="185806"/>
                    <a:pt x="177400" y="196544"/>
                    <a:pt x="177400" y="208030"/>
                  </a:cubicBezTo>
                  <a:lnTo>
                    <a:pt x="177400" y="239217"/>
                  </a:lnTo>
                  <a:lnTo>
                    <a:pt x="87925" y="239217"/>
                  </a:lnTo>
                  <a:lnTo>
                    <a:pt x="87925" y="212698"/>
                  </a:lnTo>
                  <a:cubicBezTo>
                    <a:pt x="87925" y="207096"/>
                    <a:pt x="90449" y="201773"/>
                    <a:pt x="94750" y="198132"/>
                  </a:cubicBezTo>
                  <a:cubicBezTo>
                    <a:pt x="118872" y="178523"/>
                    <a:pt x="144770" y="165450"/>
                    <a:pt x="150006" y="162836"/>
                  </a:cubicBezTo>
                  <a:cubicBezTo>
                    <a:pt x="150660" y="162556"/>
                    <a:pt x="151034" y="161902"/>
                    <a:pt x="151034" y="161342"/>
                  </a:cubicBezTo>
                  <a:lnTo>
                    <a:pt x="151034" y="123992"/>
                  </a:lnTo>
                  <a:cubicBezTo>
                    <a:pt x="146266" y="120817"/>
                    <a:pt x="143181" y="115494"/>
                    <a:pt x="143181" y="109425"/>
                  </a:cubicBezTo>
                  <a:lnTo>
                    <a:pt x="143181" y="70581"/>
                  </a:lnTo>
                  <a:cubicBezTo>
                    <a:pt x="143181" y="51252"/>
                    <a:pt x="158888" y="35565"/>
                    <a:pt x="178148" y="35565"/>
                  </a:cubicBezTo>
                  <a:close/>
                  <a:moveTo>
                    <a:pt x="299627" y="0"/>
                  </a:moveTo>
                  <a:lnTo>
                    <a:pt x="304490" y="0"/>
                  </a:lnTo>
                  <a:lnTo>
                    <a:pt x="309446" y="0"/>
                  </a:lnTo>
                  <a:cubicBezTo>
                    <a:pt x="332169" y="0"/>
                    <a:pt x="350591" y="18396"/>
                    <a:pt x="350591" y="41087"/>
                  </a:cubicBezTo>
                  <a:lnTo>
                    <a:pt x="350591" y="86657"/>
                  </a:lnTo>
                  <a:cubicBezTo>
                    <a:pt x="350591" y="93754"/>
                    <a:pt x="346851" y="99917"/>
                    <a:pt x="341427" y="103653"/>
                  </a:cubicBezTo>
                  <a:lnTo>
                    <a:pt x="341427" y="147635"/>
                  </a:lnTo>
                  <a:cubicBezTo>
                    <a:pt x="341427" y="148475"/>
                    <a:pt x="341801" y="149129"/>
                    <a:pt x="342549" y="149502"/>
                  </a:cubicBezTo>
                  <a:cubicBezTo>
                    <a:pt x="348721" y="152491"/>
                    <a:pt x="379206" y="167898"/>
                    <a:pt x="407447" y="191057"/>
                  </a:cubicBezTo>
                  <a:cubicBezTo>
                    <a:pt x="412590" y="195166"/>
                    <a:pt x="415489" y="201515"/>
                    <a:pt x="415489" y="208145"/>
                  </a:cubicBezTo>
                  <a:lnTo>
                    <a:pt x="415489" y="239428"/>
                  </a:lnTo>
                  <a:lnTo>
                    <a:pt x="304490" y="239428"/>
                  </a:lnTo>
                  <a:lnTo>
                    <a:pt x="193490" y="239428"/>
                  </a:lnTo>
                  <a:lnTo>
                    <a:pt x="193490" y="208145"/>
                  </a:lnTo>
                  <a:cubicBezTo>
                    <a:pt x="193490" y="201515"/>
                    <a:pt x="196482" y="195352"/>
                    <a:pt x="201626" y="191057"/>
                  </a:cubicBezTo>
                  <a:cubicBezTo>
                    <a:pt x="229960" y="167898"/>
                    <a:pt x="260352" y="152491"/>
                    <a:pt x="266617" y="149502"/>
                  </a:cubicBezTo>
                  <a:cubicBezTo>
                    <a:pt x="267178" y="149129"/>
                    <a:pt x="267739" y="148382"/>
                    <a:pt x="267739" y="147635"/>
                  </a:cubicBezTo>
                  <a:lnTo>
                    <a:pt x="267739" y="103653"/>
                  </a:lnTo>
                  <a:cubicBezTo>
                    <a:pt x="262128" y="100104"/>
                    <a:pt x="258481" y="93754"/>
                    <a:pt x="258481" y="86657"/>
                  </a:cubicBezTo>
                  <a:lnTo>
                    <a:pt x="258481" y="41087"/>
                  </a:lnTo>
                  <a:cubicBezTo>
                    <a:pt x="258481" y="18396"/>
                    <a:pt x="276903" y="0"/>
                    <a:pt x="29962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grpSp>
      <p:sp>
        <p:nvSpPr>
          <p:cNvPr id="167" name="TextBox 84"/>
          <p:cNvSpPr txBox="1"/>
          <p:nvPr>
            <p:custDataLst>
              <p:tags r:id="rId42"/>
            </p:custDataLst>
          </p:nvPr>
        </p:nvSpPr>
        <p:spPr>
          <a:xfrm>
            <a:off x="414655" y="2239010"/>
            <a:ext cx="2396015" cy="368300"/>
          </a:xfrm>
          <a:prstGeom prst="rect">
            <a:avLst/>
          </a:prstGeom>
          <a:noFill/>
        </p:spPr>
        <p:txBody>
          <a:bodyPr wrap="square" rtlCol="0">
            <a:noAutofit/>
          </a:bodyPr>
          <a:lstStyle/>
          <a:p>
            <a:pPr algn="just">
              <a:lnSpc>
                <a:spcPct val="100000"/>
              </a:lnSpc>
            </a:pPr>
            <a:r>
              <a:rPr lang="en-US" altLang="zh-CN" sz="700" dirty="0" smtClean="0">
                <a:solidFill>
                  <a:schemeClr val="tx1"/>
                </a:solidFill>
              </a:rPr>
              <a:t>Responsible For The Development And Packaging Of Algorithms For Classification, Segmentation, Localization, Character Recognition, Unsupervised Learning,</a:t>
            </a:r>
            <a:endParaRPr lang="en-US" altLang="zh-CN" sz="700" dirty="0" smtClean="0">
              <a:solidFill>
                <a:schemeClr val="tx1"/>
              </a:solidFill>
            </a:endParaRPr>
          </a:p>
        </p:txBody>
      </p:sp>
      <p:sp>
        <p:nvSpPr>
          <p:cNvPr id="168" name="TextBox 84"/>
          <p:cNvSpPr txBox="1"/>
          <p:nvPr>
            <p:custDataLst>
              <p:tags r:id="rId43"/>
            </p:custDataLst>
          </p:nvPr>
        </p:nvSpPr>
        <p:spPr>
          <a:xfrm>
            <a:off x="273050" y="3176905"/>
            <a:ext cx="2032000" cy="229870"/>
          </a:xfrm>
          <a:prstGeom prst="rect">
            <a:avLst/>
          </a:prstGeom>
          <a:noFill/>
        </p:spPr>
        <p:txBody>
          <a:bodyPr wrap="square" rtlCol="0">
            <a:noAutofit/>
          </a:bodyPr>
          <a:lstStyle/>
          <a:p>
            <a:pPr algn="ctr">
              <a:lnSpc>
                <a:spcPct val="100000"/>
              </a:lnSpc>
            </a:pPr>
            <a:r>
              <a:rPr lang="en-US" altLang="zh-CN" sz="700" dirty="0"/>
              <a:t>Responsible For The Overall Construction Of The Software Framework That</a:t>
            </a:r>
            <a:endParaRPr lang="en-US" altLang="zh-CN" sz="700" dirty="0"/>
          </a:p>
        </p:txBody>
      </p:sp>
      <p:sp>
        <p:nvSpPr>
          <p:cNvPr id="169" name="TextBox 84"/>
          <p:cNvSpPr txBox="1"/>
          <p:nvPr>
            <p:custDataLst>
              <p:tags r:id="rId44"/>
            </p:custDataLst>
          </p:nvPr>
        </p:nvSpPr>
        <p:spPr>
          <a:xfrm>
            <a:off x="213995" y="4087495"/>
            <a:ext cx="2214880" cy="506730"/>
          </a:xfrm>
          <a:prstGeom prst="rect">
            <a:avLst/>
          </a:prstGeom>
          <a:noFill/>
        </p:spPr>
        <p:txBody>
          <a:bodyPr wrap="square" rtlCol="0">
            <a:normAutofit/>
          </a:bodyPr>
          <a:lstStyle/>
          <a:p>
            <a:pPr algn="ctr">
              <a:lnSpc>
                <a:spcPct val="100000"/>
              </a:lnSpc>
            </a:pPr>
            <a:r>
              <a:rPr lang="en-US" altLang="zh-CN" sz="700" dirty="0"/>
              <a:t>Responsible For The Mechanical Design, Electrical Design And Integrated Development Of Equipment Systems</a:t>
            </a:r>
            <a:endParaRPr lang="en-US" altLang="zh-CN" sz="700" dirty="0"/>
          </a:p>
        </p:txBody>
      </p:sp>
      <p:sp>
        <p:nvSpPr>
          <p:cNvPr id="170" name="TextBox 84"/>
          <p:cNvSpPr txBox="1"/>
          <p:nvPr>
            <p:custDataLst>
              <p:tags r:id="rId45"/>
            </p:custDataLst>
          </p:nvPr>
        </p:nvSpPr>
        <p:spPr>
          <a:xfrm>
            <a:off x="921385" y="5038725"/>
            <a:ext cx="1562582" cy="229870"/>
          </a:xfrm>
          <a:prstGeom prst="rect">
            <a:avLst/>
          </a:prstGeom>
          <a:noFill/>
        </p:spPr>
        <p:txBody>
          <a:bodyPr wrap="square" rtlCol="0">
            <a:noAutofit/>
          </a:bodyPr>
          <a:lstStyle/>
          <a:p>
            <a:pPr algn="ctr">
              <a:lnSpc>
                <a:spcPct val="100000"/>
              </a:lnSpc>
              <a:buClrTx/>
              <a:buSzTx/>
              <a:buFontTx/>
            </a:pPr>
            <a:r>
              <a:rPr lang="en-US" altLang="zh-CN" sz="700" dirty="0"/>
              <a:t>Responsible For The Performance Testing Of Products That</a:t>
            </a:r>
            <a:endParaRPr lang="en-US" altLang="zh-CN" sz="700" dirty="0"/>
          </a:p>
        </p:txBody>
      </p:sp>
      <p:sp>
        <p:nvSpPr>
          <p:cNvPr id="172" name="椭圆 171"/>
          <p:cNvSpPr/>
          <p:nvPr>
            <p:custDataLst>
              <p:tags r:id="rId46"/>
            </p:custDataLst>
          </p:nvPr>
        </p:nvSpPr>
        <p:spPr>
          <a:xfrm rot="1725468">
            <a:off x="8715375" y="2285365"/>
            <a:ext cx="572770" cy="580390"/>
          </a:xfrm>
          <a:prstGeom prst="ellipse">
            <a:avLst/>
          </a:prstGeom>
          <a:gradFill>
            <a:gsLst>
              <a:gs pos="100000">
                <a:srgbClr val="2478E8"/>
              </a:gs>
              <a:gs pos="9000">
                <a:srgbClr val="2478E8">
                  <a:alpha val="23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206" name="group_125711"/>
          <p:cNvSpPr/>
          <p:nvPr>
            <p:custDataLst>
              <p:tags r:id="rId47"/>
            </p:custDataLst>
          </p:nvPr>
        </p:nvSpPr>
        <p:spPr bwMode="gray">
          <a:xfrm>
            <a:off x="8832215" y="2372995"/>
            <a:ext cx="348615" cy="348615"/>
          </a:xfrm>
          <a:custGeom>
            <a:avLst/>
            <a:gdLst>
              <a:gd name="T0" fmla="*/ 6694 w 10361"/>
              <a:gd name="T1" fmla="*/ 3249 h 10361"/>
              <a:gd name="T2" fmla="*/ 5180 w 10361"/>
              <a:gd name="T3" fmla="*/ 0 h 10361"/>
              <a:gd name="T4" fmla="*/ 2914 w 10361"/>
              <a:gd name="T5" fmla="*/ 3313 h 10361"/>
              <a:gd name="T6" fmla="*/ 2590 w 10361"/>
              <a:gd name="T7" fmla="*/ 3497 h 10361"/>
              <a:gd name="T8" fmla="*/ 971 w 10361"/>
              <a:gd name="T9" fmla="*/ 3238 h 10361"/>
              <a:gd name="T10" fmla="*/ 0 w 10361"/>
              <a:gd name="T11" fmla="*/ 9390 h 10361"/>
              <a:gd name="T12" fmla="*/ 1943 w 10361"/>
              <a:gd name="T13" fmla="*/ 10361 h 10361"/>
              <a:gd name="T14" fmla="*/ 2822 w 10361"/>
              <a:gd name="T15" fmla="*/ 9806 h 10361"/>
              <a:gd name="T16" fmla="*/ 2914 w 10361"/>
              <a:gd name="T17" fmla="*/ 9830 h 10361"/>
              <a:gd name="T18" fmla="*/ 6161 w 10361"/>
              <a:gd name="T19" fmla="*/ 10361 h 10361"/>
              <a:gd name="T20" fmla="*/ 9090 w 10361"/>
              <a:gd name="T21" fmla="*/ 9737 h 10361"/>
              <a:gd name="T22" fmla="*/ 9237 w 10361"/>
              <a:gd name="T23" fmla="*/ 8819 h 10361"/>
              <a:gd name="T24" fmla="*/ 9770 w 10361"/>
              <a:gd name="T25" fmla="*/ 7101 h 10361"/>
              <a:gd name="T26" fmla="*/ 10076 w 10361"/>
              <a:gd name="T27" fmla="*/ 5437 h 10361"/>
              <a:gd name="T28" fmla="*/ 10357 w 10361"/>
              <a:gd name="T29" fmla="*/ 4665 h 10361"/>
              <a:gd name="T30" fmla="*/ 9443 w 10361"/>
              <a:gd name="T31" fmla="*/ 3391 h 10361"/>
              <a:gd name="T32" fmla="*/ 1943 w 10361"/>
              <a:gd name="T33" fmla="*/ 9714 h 10361"/>
              <a:gd name="T34" fmla="*/ 648 w 10361"/>
              <a:gd name="T35" fmla="*/ 9390 h 10361"/>
              <a:gd name="T36" fmla="*/ 971 w 10361"/>
              <a:gd name="T37" fmla="*/ 3886 h 10361"/>
              <a:gd name="T38" fmla="*/ 2267 w 10361"/>
              <a:gd name="T39" fmla="*/ 4209 h 10361"/>
              <a:gd name="T40" fmla="*/ 9706 w 10361"/>
              <a:gd name="T41" fmla="*/ 4707 h 10361"/>
              <a:gd name="T42" fmla="*/ 8418 w 10361"/>
              <a:gd name="T43" fmla="*/ 5181 h 10361"/>
              <a:gd name="T44" fmla="*/ 8418 w 10361"/>
              <a:gd name="T45" fmla="*/ 5505 h 10361"/>
              <a:gd name="T46" fmla="*/ 9564 w 10361"/>
              <a:gd name="T47" fmla="*/ 6102 h 10361"/>
              <a:gd name="T48" fmla="*/ 8094 w 10361"/>
              <a:gd name="T49" fmla="*/ 6800 h 10361"/>
              <a:gd name="T50" fmla="*/ 8094 w 10361"/>
              <a:gd name="T51" fmla="*/ 7123 h 10361"/>
              <a:gd name="T52" fmla="*/ 9152 w 10361"/>
              <a:gd name="T53" fmla="*/ 7789 h 10361"/>
              <a:gd name="T54" fmla="*/ 7769 w 10361"/>
              <a:gd name="T55" fmla="*/ 8419 h 10361"/>
              <a:gd name="T56" fmla="*/ 7769 w 10361"/>
              <a:gd name="T57" fmla="*/ 8742 h 10361"/>
              <a:gd name="T58" fmla="*/ 8611 w 10361"/>
              <a:gd name="T59" fmla="*/ 9198 h 10361"/>
              <a:gd name="T60" fmla="*/ 7931 w 10361"/>
              <a:gd name="T61" fmla="*/ 9714 h 10361"/>
              <a:gd name="T62" fmla="*/ 4367 w 10361"/>
              <a:gd name="T63" fmla="*/ 9507 h 10361"/>
              <a:gd name="T64" fmla="*/ 2593 w 10361"/>
              <a:gd name="T65" fmla="*/ 8864 h 10361"/>
              <a:gd name="T66" fmla="*/ 2847 w 10361"/>
              <a:gd name="T67" fmla="*/ 4054 h 10361"/>
              <a:gd name="T68" fmla="*/ 4857 w 10361"/>
              <a:gd name="T69" fmla="*/ 972 h 10361"/>
              <a:gd name="T70" fmla="*/ 6128 w 10361"/>
              <a:gd name="T71" fmla="*/ 2185 h 10361"/>
              <a:gd name="T72" fmla="*/ 9329 w 10361"/>
              <a:gd name="T73" fmla="*/ 4007 h 10361"/>
              <a:gd name="T74" fmla="*/ 9706 w 10361"/>
              <a:gd name="T75" fmla="*/ 4707 h 10361"/>
              <a:gd name="T76" fmla="*/ 971 w 10361"/>
              <a:gd name="T77" fmla="*/ 8904 h 10361"/>
              <a:gd name="T78" fmla="*/ 1943 w 10361"/>
              <a:gd name="T79" fmla="*/ 8904 h 10361"/>
              <a:gd name="T80" fmla="*/ 1457 w 10361"/>
              <a:gd name="T81" fmla="*/ 9066 h 10361"/>
              <a:gd name="T82" fmla="*/ 1457 w 10361"/>
              <a:gd name="T83" fmla="*/ 8742 h 10361"/>
              <a:gd name="T84" fmla="*/ 1457 w 10361"/>
              <a:gd name="T85" fmla="*/ 9066 h 10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61" h="10361">
                <a:moveTo>
                  <a:pt x="9443" y="3391"/>
                </a:moveTo>
                <a:cubicBezTo>
                  <a:pt x="9038" y="3285"/>
                  <a:pt x="8086" y="3286"/>
                  <a:pt x="6694" y="3249"/>
                </a:cubicBezTo>
                <a:cubicBezTo>
                  <a:pt x="6760" y="2945"/>
                  <a:pt x="6775" y="2672"/>
                  <a:pt x="6775" y="2185"/>
                </a:cubicBezTo>
                <a:cubicBezTo>
                  <a:pt x="6775" y="1024"/>
                  <a:pt x="5929" y="0"/>
                  <a:pt x="5180" y="0"/>
                </a:cubicBezTo>
                <a:cubicBezTo>
                  <a:pt x="4652" y="0"/>
                  <a:pt x="4216" y="433"/>
                  <a:pt x="4209" y="964"/>
                </a:cubicBezTo>
                <a:cubicBezTo>
                  <a:pt x="4202" y="1616"/>
                  <a:pt x="4001" y="2742"/>
                  <a:pt x="2914" y="3313"/>
                </a:cubicBezTo>
                <a:cubicBezTo>
                  <a:pt x="2834" y="3355"/>
                  <a:pt x="2606" y="3468"/>
                  <a:pt x="2573" y="3483"/>
                </a:cubicBezTo>
                <a:lnTo>
                  <a:pt x="2590" y="3497"/>
                </a:lnTo>
                <a:cubicBezTo>
                  <a:pt x="2420" y="3350"/>
                  <a:pt x="2185" y="3238"/>
                  <a:pt x="1943" y="3238"/>
                </a:cubicBezTo>
                <a:lnTo>
                  <a:pt x="971" y="3238"/>
                </a:lnTo>
                <a:cubicBezTo>
                  <a:pt x="436" y="3238"/>
                  <a:pt x="0" y="3674"/>
                  <a:pt x="0" y="4209"/>
                </a:cubicBezTo>
                <a:lnTo>
                  <a:pt x="0" y="9390"/>
                </a:lnTo>
                <a:cubicBezTo>
                  <a:pt x="0" y="9925"/>
                  <a:pt x="436" y="10361"/>
                  <a:pt x="971" y="10361"/>
                </a:cubicBezTo>
                <a:lnTo>
                  <a:pt x="1943" y="10361"/>
                </a:lnTo>
                <a:cubicBezTo>
                  <a:pt x="2328" y="10361"/>
                  <a:pt x="2650" y="10128"/>
                  <a:pt x="2807" y="9802"/>
                </a:cubicBezTo>
                <a:cubicBezTo>
                  <a:pt x="2810" y="9803"/>
                  <a:pt x="2817" y="9805"/>
                  <a:pt x="2822" y="9806"/>
                </a:cubicBezTo>
                <a:cubicBezTo>
                  <a:pt x="2843" y="9812"/>
                  <a:pt x="2868" y="9818"/>
                  <a:pt x="2899" y="9826"/>
                </a:cubicBezTo>
                <a:cubicBezTo>
                  <a:pt x="2905" y="9827"/>
                  <a:pt x="2908" y="9828"/>
                  <a:pt x="2914" y="9830"/>
                </a:cubicBezTo>
                <a:cubicBezTo>
                  <a:pt x="3101" y="9876"/>
                  <a:pt x="3460" y="9962"/>
                  <a:pt x="4227" y="10139"/>
                </a:cubicBezTo>
                <a:cubicBezTo>
                  <a:pt x="4392" y="10176"/>
                  <a:pt x="5260" y="10361"/>
                  <a:pt x="6161" y="10361"/>
                </a:cubicBezTo>
                <a:lnTo>
                  <a:pt x="7931" y="10361"/>
                </a:lnTo>
                <a:cubicBezTo>
                  <a:pt x="8470" y="10361"/>
                  <a:pt x="8859" y="10154"/>
                  <a:pt x="9090" y="9737"/>
                </a:cubicBezTo>
                <a:cubicBezTo>
                  <a:pt x="9094" y="9731"/>
                  <a:pt x="9168" y="9585"/>
                  <a:pt x="9229" y="9389"/>
                </a:cubicBezTo>
                <a:cubicBezTo>
                  <a:pt x="9275" y="9241"/>
                  <a:pt x="9292" y="9031"/>
                  <a:pt x="9237" y="8819"/>
                </a:cubicBezTo>
                <a:cubicBezTo>
                  <a:pt x="9584" y="8580"/>
                  <a:pt x="9696" y="8219"/>
                  <a:pt x="9769" y="7984"/>
                </a:cubicBezTo>
                <a:cubicBezTo>
                  <a:pt x="9891" y="7598"/>
                  <a:pt x="9854" y="7308"/>
                  <a:pt x="9770" y="7101"/>
                </a:cubicBezTo>
                <a:cubicBezTo>
                  <a:pt x="9965" y="6916"/>
                  <a:pt x="10132" y="6635"/>
                  <a:pt x="10202" y="6205"/>
                </a:cubicBezTo>
                <a:cubicBezTo>
                  <a:pt x="10246" y="5939"/>
                  <a:pt x="10199" y="5665"/>
                  <a:pt x="10076" y="5437"/>
                </a:cubicBezTo>
                <a:cubicBezTo>
                  <a:pt x="10260" y="5231"/>
                  <a:pt x="10343" y="4972"/>
                  <a:pt x="10353" y="4733"/>
                </a:cubicBezTo>
                <a:lnTo>
                  <a:pt x="10357" y="4665"/>
                </a:lnTo>
                <a:cubicBezTo>
                  <a:pt x="10359" y="4622"/>
                  <a:pt x="10361" y="4596"/>
                  <a:pt x="10361" y="4503"/>
                </a:cubicBezTo>
                <a:cubicBezTo>
                  <a:pt x="10361" y="4094"/>
                  <a:pt x="10078" y="3572"/>
                  <a:pt x="9443" y="3391"/>
                </a:cubicBezTo>
                <a:close/>
                <a:moveTo>
                  <a:pt x="2267" y="9390"/>
                </a:moveTo>
                <a:cubicBezTo>
                  <a:pt x="2267" y="9569"/>
                  <a:pt x="2122" y="9714"/>
                  <a:pt x="1943" y="9714"/>
                </a:cubicBezTo>
                <a:lnTo>
                  <a:pt x="971" y="9714"/>
                </a:lnTo>
                <a:cubicBezTo>
                  <a:pt x="792" y="9714"/>
                  <a:pt x="648" y="9569"/>
                  <a:pt x="648" y="9390"/>
                </a:cubicBezTo>
                <a:lnTo>
                  <a:pt x="648" y="4209"/>
                </a:lnTo>
                <a:cubicBezTo>
                  <a:pt x="648" y="4030"/>
                  <a:pt x="792" y="3886"/>
                  <a:pt x="971" y="3886"/>
                </a:cubicBezTo>
                <a:lnTo>
                  <a:pt x="1943" y="3886"/>
                </a:lnTo>
                <a:cubicBezTo>
                  <a:pt x="2122" y="3886"/>
                  <a:pt x="2267" y="4030"/>
                  <a:pt x="2267" y="4209"/>
                </a:cubicBezTo>
                <a:lnTo>
                  <a:pt x="2267" y="9390"/>
                </a:lnTo>
                <a:close/>
                <a:moveTo>
                  <a:pt x="9706" y="4707"/>
                </a:moveTo>
                <a:cubicBezTo>
                  <a:pt x="9700" y="4867"/>
                  <a:pt x="9632" y="5181"/>
                  <a:pt x="9066" y="5181"/>
                </a:cubicBezTo>
                <a:lnTo>
                  <a:pt x="8418" y="5181"/>
                </a:lnTo>
                <a:cubicBezTo>
                  <a:pt x="8328" y="5181"/>
                  <a:pt x="8256" y="5253"/>
                  <a:pt x="8256" y="5343"/>
                </a:cubicBezTo>
                <a:cubicBezTo>
                  <a:pt x="8256" y="5432"/>
                  <a:pt x="8328" y="5505"/>
                  <a:pt x="8418" y="5505"/>
                </a:cubicBezTo>
                <a:lnTo>
                  <a:pt x="9046" y="5505"/>
                </a:lnTo>
                <a:cubicBezTo>
                  <a:pt x="9531" y="5505"/>
                  <a:pt x="9595" y="5907"/>
                  <a:pt x="9564" y="6102"/>
                </a:cubicBezTo>
                <a:cubicBezTo>
                  <a:pt x="9524" y="6343"/>
                  <a:pt x="9410" y="6800"/>
                  <a:pt x="8864" y="6800"/>
                </a:cubicBezTo>
                <a:lnTo>
                  <a:pt x="8094" y="6800"/>
                </a:lnTo>
                <a:cubicBezTo>
                  <a:pt x="8005" y="6800"/>
                  <a:pt x="7933" y="6872"/>
                  <a:pt x="7933" y="6962"/>
                </a:cubicBezTo>
                <a:cubicBezTo>
                  <a:pt x="7933" y="7051"/>
                  <a:pt x="8005" y="7123"/>
                  <a:pt x="8094" y="7123"/>
                </a:cubicBezTo>
                <a:lnTo>
                  <a:pt x="8732" y="7123"/>
                </a:lnTo>
                <a:cubicBezTo>
                  <a:pt x="9278" y="7123"/>
                  <a:pt x="9230" y="7540"/>
                  <a:pt x="9152" y="7789"/>
                </a:cubicBezTo>
                <a:cubicBezTo>
                  <a:pt x="9049" y="8116"/>
                  <a:pt x="8986" y="8419"/>
                  <a:pt x="8297" y="8419"/>
                </a:cubicBezTo>
                <a:lnTo>
                  <a:pt x="7769" y="8419"/>
                </a:lnTo>
                <a:cubicBezTo>
                  <a:pt x="7679" y="8419"/>
                  <a:pt x="7607" y="8491"/>
                  <a:pt x="7607" y="8580"/>
                </a:cubicBezTo>
                <a:cubicBezTo>
                  <a:pt x="7607" y="8670"/>
                  <a:pt x="7679" y="8742"/>
                  <a:pt x="7769" y="8742"/>
                </a:cubicBezTo>
                <a:lnTo>
                  <a:pt x="8277" y="8742"/>
                </a:lnTo>
                <a:cubicBezTo>
                  <a:pt x="8631" y="8742"/>
                  <a:pt x="8647" y="9077"/>
                  <a:pt x="8611" y="9198"/>
                </a:cubicBezTo>
                <a:cubicBezTo>
                  <a:pt x="8570" y="9329"/>
                  <a:pt x="8522" y="9427"/>
                  <a:pt x="8520" y="9431"/>
                </a:cubicBezTo>
                <a:cubicBezTo>
                  <a:pt x="8422" y="9607"/>
                  <a:pt x="8265" y="9714"/>
                  <a:pt x="7931" y="9714"/>
                </a:cubicBezTo>
                <a:lnTo>
                  <a:pt x="6161" y="9714"/>
                </a:lnTo>
                <a:cubicBezTo>
                  <a:pt x="5272" y="9714"/>
                  <a:pt x="4390" y="9512"/>
                  <a:pt x="4367" y="9507"/>
                </a:cubicBezTo>
                <a:cubicBezTo>
                  <a:pt x="3022" y="9197"/>
                  <a:pt x="2951" y="9173"/>
                  <a:pt x="2867" y="9149"/>
                </a:cubicBezTo>
                <a:cubicBezTo>
                  <a:pt x="2867" y="9149"/>
                  <a:pt x="2593" y="9103"/>
                  <a:pt x="2593" y="8864"/>
                </a:cubicBezTo>
                <a:lnTo>
                  <a:pt x="2590" y="4392"/>
                </a:lnTo>
                <a:cubicBezTo>
                  <a:pt x="2590" y="4240"/>
                  <a:pt x="2687" y="4103"/>
                  <a:pt x="2847" y="4054"/>
                </a:cubicBezTo>
                <a:cubicBezTo>
                  <a:pt x="2867" y="4047"/>
                  <a:pt x="2895" y="4038"/>
                  <a:pt x="2914" y="4030"/>
                </a:cubicBezTo>
                <a:cubicBezTo>
                  <a:pt x="4393" y="3418"/>
                  <a:pt x="4844" y="2075"/>
                  <a:pt x="4857" y="972"/>
                </a:cubicBezTo>
                <a:cubicBezTo>
                  <a:pt x="4859" y="817"/>
                  <a:pt x="4978" y="648"/>
                  <a:pt x="5180" y="648"/>
                </a:cubicBezTo>
                <a:cubicBezTo>
                  <a:pt x="5523" y="648"/>
                  <a:pt x="6128" y="1335"/>
                  <a:pt x="6128" y="2185"/>
                </a:cubicBezTo>
                <a:cubicBezTo>
                  <a:pt x="6128" y="2953"/>
                  <a:pt x="6097" y="3086"/>
                  <a:pt x="5828" y="3886"/>
                </a:cubicBezTo>
                <a:cubicBezTo>
                  <a:pt x="9066" y="3886"/>
                  <a:pt x="9043" y="3932"/>
                  <a:pt x="9329" y="4007"/>
                </a:cubicBezTo>
                <a:cubicBezTo>
                  <a:pt x="9683" y="4108"/>
                  <a:pt x="9713" y="4402"/>
                  <a:pt x="9713" y="4503"/>
                </a:cubicBezTo>
                <a:cubicBezTo>
                  <a:pt x="9713" y="4614"/>
                  <a:pt x="9710" y="4598"/>
                  <a:pt x="9706" y="4707"/>
                </a:cubicBezTo>
                <a:close/>
                <a:moveTo>
                  <a:pt x="1457" y="8419"/>
                </a:moveTo>
                <a:cubicBezTo>
                  <a:pt x="1189" y="8419"/>
                  <a:pt x="971" y="8636"/>
                  <a:pt x="971" y="8904"/>
                </a:cubicBezTo>
                <a:cubicBezTo>
                  <a:pt x="971" y="9172"/>
                  <a:pt x="1189" y="9390"/>
                  <a:pt x="1457" y="9390"/>
                </a:cubicBezTo>
                <a:cubicBezTo>
                  <a:pt x="1725" y="9390"/>
                  <a:pt x="1943" y="9172"/>
                  <a:pt x="1943" y="8904"/>
                </a:cubicBezTo>
                <a:cubicBezTo>
                  <a:pt x="1943" y="8636"/>
                  <a:pt x="1725" y="8419"/>
                  <a:pt x="1457" y="8419"/>
                </a:cubicBezTo>
                <a:close/>
                <a:moveTo>
                  <a:pt x="1457" y="9066"/>
                </a:moveTo>
                <a:cubicBezTo>
                  <a:pt x="1368" y="9066"/>
                  <a:pt x="1295" y="8993"/>
                  <a:pt x="1295" y="8904"/>
                </a:cubicBezTo>
                <a:cubicBezTo>
                  <a:pt x="1295" y="8815"/>
                  <a:pt x="1368" y="8742"/>
                  <a:pt x="1457" y="8742"/>
                </a:cubicBezTo>
                <a:cubicBezTo>
                  <a:pt x="1546" y="8742"/>
                  <a:pt x="1619" y="8815"/>
                  <a:pt x="1619" y="8904"/>
                </a:cubicBezTo>
                <a:cubicBezTo>
                  <a:pt x="1619" y="8993"/>
                  <a:pt x="1546" y="9066"/>
                  <a:pt x="1457" y="9066"/>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sp>
        <p:nvSpPr>
          <p:cNvPr id="174" name="椭圆 173"/>
          <p:cNvSpPr/>
          <p:nvPr>
            <p:custDataLst>
              <p:tags r:id="rId48"/>
            </p:custDataLst>
          </p:nvPr>
        </p:nvSpPr>
        <p:spPr>
          <a:xfrm>
            <a:off x="11021060" y="2133937"/>
            <a:ext cx="238760" cy="238760"/>
          </a:xfrm>
          <a:prstGeom prst="ellipse">
            <a:avLst/>
          </a:prstGeom>
          <a:gradFill>
            <a:gsLst>
              <a:gs pos="12000">
                <a:srgbClr val="418AEB"/>
              </a:gs>
              <a:gs pos="100000">
                <a:srgbClr val="2478E8">
                  <a:alpha val="26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75" name="矩形 174"/>
          <p:cNvSpPr/>
          <p:nvPr>
            <p:custDataLst>
              <p:tags r:id="rId49"/>
            </p:custDataLst>
          </p:nvPr>
        </p:nvSpPr>
        <p:spPr>
          <a:xfrm>
            <a:off x="9062085" y="2183130"/>
            <a:ext cx="2421255" cy="448945"/>
          </a:xfrm>
          <a:prstGeom prst="rect">
            <a:avLst/>
          </a:prstGeom>
          <a:noFill/>
          <a:ln w="13997">
            <a:solidFill>
              <a:srgbClr val="000000">
                <a:alpha val="0"/>
              </a:srgbClr>
            </a:soli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lnSpcReduction="10000"/>
          </a:bodyPr>
          <a:lstStyle/>
          <a:p>
            <a:pPr lvl="0" algn="ctr">
              <a:buClrTx/>
              <a:buSzTx/>
              <a:buFontTx/>
            </a:pPr>
            <a:r>
              <a:rPr lang="en-US" altLang="et-EE" sz="1140" dirty="0">
                <a:solidFill>
                  <a:schemeClr val="tx1"/>
                </a:solidFill>
                <a:latin typeface="思源黑体 CN Bold" panose="020B0800000000000000" charset="-122"/>
                <a:ea typeface="思源黑体 CN Bold" panose="020B0800000000000000" charset="-122"/>
                <a:sym typeface="+mn-ea"/>
              </a:rPr>
              <a:t>S</a:t>
            </a:r>
            <a:r>
              <a:rPr lang="et-EE" altLang="zh-CN" sz="1140" dirty="0">
                <a:solidFill>
                  <a:schemeClr val="tx1"/>
                </a:solidFill>
                <a:latin typeface="思源黑体 CN Bold" panose="020B0800000000000000" charset="-122"/>
                <a:ea typeface="思源黑体 CN Bold" panose="020B0800000000000000" charset="-122"/>
                <a:sym typeface="+mn-ea"/>
              </a:rPr>
              <a:t>tandardized full-cycle technical services</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sp>
        <p:nvSpPr>
          <p:cNvPr id="176" name="TextBox 84"/>
          <p:cNvSpPr txBox="1"/>
          <p:nvPr>
            <p:custDataLst>
              <p:tags r:id="rId50"/>
            </p:custDataLst>
          </p:nvPr>
        </p:nvSpPr>
        <p:spPr>
          <a:xfrm>
            <a:off x="9462770" y="2554605"/>
            <a:ext cx="2322195" cy="183515"/>
          </a:xfrm>
          <a:prstGeom prst="rect">
            <a:avLst/>
          </a:prstGeom>
          <a:noFill/>
        </p:spPr>
        <p:txBody>
          <a:bodyPr wrap="square" rtlCol="0">
            <a:noAutofit/>
          </a:bodyPr>
          <a:lstStyle/>
          <a:p>
            <a:pPr algn="just">
              <a:lnSpc>
                <a:spcPct val="100000"/>
              </a:lnSpc>
            </a:pPr>
            <a:r>
              <a:rPr lang="en-US" altLang="zh-CN" sz="700" dirty="0">
                <a:sym typeface="+mn-ea"/>
              </a:rPr>
              <a:t>Standardized full cycle technical services</a:t>
            </a:r>
            <a:endParaRPr lang="en-US" altLang="zh-CN" sz="700" dirty="0">
              <a:sym typeface="+mn-ea"/>
            </a:endParaRPr>
          </a:p>
        </p:txBody>
      </p:sp>
      <p:sp>
        <p:nvSpPr>
          <p:cNvPr id="179" name="椭圆 178"/>
          <p:cNvSpPr/>
          <p:nvPr>
            <p:custDataLst>
              <p:tags r:id="rId51"/>
            </p:custDataLst>
          </p:nvPr>
        </p:nvSpPr>
        <p:spPr>
          <a:xfrm rot="1725468">
            <a:off x="9107170" y="3127375"/>
            <a:ext cx="572770" cy="580390"/>
          </a:xfrm>
          <a:prstGeom prst="ellipse">
            <a:avLst/>
          </a:prstGeom>
          <a:gradFill>
            <a:gsLst>
              <a:gs pos="100000">
                <a:srgbClr val="2478E8"/>
              </a:gs>
              <a:gs pos="9000">
                <a:srgbClr val="2478E8">
                  <a:alpha val="23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205" name="group_125711"/>
          <p:cNvSpPr/>
          <p:nvPr>
            <p:custDataLst>
              <p:tags r:id="rId52"/>
            </p:custDataLst>
          </p:nvPr>
        </p:nvSpPr>
        <p:spPr bwMode="gray">
          <a:xfrm>
            <a:off x="9239885" y="3243580"/>
            <a:ext cx="346075" cy="331470"/>
          </a:xfrm>
          <a:custGeom>
            <a:avLst/>
            <a:gdLst>
              <a:gd name="connsiteX0" fmla="*/ 582776 w 609498"/>
              <a:gd name="connsiteY0" fmla="*/ 362346 h 584242"/>
              <a:gd name="connsiteX1" fmla="*/ 600790 w 609498"/>
              <a:gd name="connsiteY1" fmla="*/ 368115 h 584242"/>
              <a:gd name="connsiteX2" fmla="*/ 603647 w 609498"/>
              <a:gd name="connsiteY2" fmla="*/ 402930 h 584242"/>
              <a:gd name="connsiteX3" fmla="*/ 457397 w 609498"/>
              <a:gd name="connsiteY3" fmla="*/ 575527 h 584242"/>
              <a:gd name="connsiteX4" fmla="*/ 440062 w 609498"/>
              <a:gd name="connsiteY4" fmla="*/ 584242 h 584242"/>
              <a:gd name="connsiteX5" fmla="*/ 438586 w 609498"/>
              <a:gd name="connsiteY5" fmla="*/ 584242 h 584242"/>
              <a:gd name="connsiteX6" fmla="*/ 421822 w 609498"/>
              <a:gd name="connsiteY6" fmla="*/ 577670 h 584242"/>
              <a:gd name="connsiteX7" fmla="*/ 347054 w 609498"/>
              <a:gd name="connsiteY7" fmla="*/ 508422 h 584242"/>
              <a:gd name="connsiteX8" fmla="*/ 345769 w 609498"/>
              <a:gd name="connsiteY8" fmla="*/ 473559 h 584242"/>
              <a:gd name="connsiteX9" fmla="*/ 380629 w 609498"/>
              <a:gd name="connsiteY9" fmla="*/ 472226 h 584242"/>
              <a:gd name="connsiteX10" fmla="*/ 436443 w 609498"/>
              <a:gd name="connsiteY10" fmla="*/ 523948 h 584242"/>
              <a:gd name="connsiteX11" fmla="*/ 565977 w 609498"/>
              <a:gd name="connsiteY11" fmla="*/ 370972 h 584242"/>
              <a:gd name="connsiteX12" fmla="*/ 582776 w 609498"/>
              <a:gd name="connsiteY12" fmla="*/ 362346 h 584242"/>
              <a:gd name="connsiteX13" fmla="*/ 303604 w 609498"/>
              <a:gd name="connsiteY13" fmla="*/ 0 h 584242"/>
              <a:gd name="connsiteX14" fmla="*/ 459174 w 609498"/>
              <a:gd name="connsiteY14" fmla="*/ 206542 h 584242"/>
              <a:gd name="connsiteX15" fmla="*/ 409984 w 609498"/>
              <a:gd name="connsiteY15" fmla="*/ 350127 h 584242"/>
              <a:gd name="connsiteX16" fmla="*/ 416984 w 609498"/>
              <a:gd name="connsiteY16" fmla="*/ 362366 h 584242"/>
              <a:gd name="connsiteX17" fmla="*/ 434794 w 609498"/>
              <a:gd name="connsiteY17" fmla="*/ 367223 h 584242"/>
              <a:gd name="connsiteX18" fmla="*/ 437698 w 609498"/>
              <a:gd name="connsiteY18" fmla="*/ 368223 h 584242"/>
              <a:gd name="connsiteX19" fmla="*/ 491603 w 609498"/>
              <a:gd name="connsiteY19" fmla="*/ 391083 h 584242"/>
              <a:gd name="connsiteX20" fmla="*/ 508793 w 609498"/>
              <a:gd name="connsiteY20" fmla="*/ 398464 h 584242"/>
              <a:gd name="connsiteX21" fmla="*/ 472127 w 609498"/>
              <a:gd name="connsiteY21" fmla="*/ 436420 h 584242"/>
              <a:gd name="connsiteX22" fmla="*/ 420365 w 609498"/>
              <a:gd name="connsiteY22" fmla="*/ 414466 h 584242"/>
              <a:gd name="connsiteX23" fmla="*/ 397794 w 609498"/>
              <a:gd name="connsiteY23" fmla="*/ 408322 h 584242"/>
              <a:gd name="connsiteX24" fmla="*/ 390318 w 609498"/>
              <a:gd name="connsiteY24" fmla="*/ 404846 h 584242"/>
              <a:gd name="connsiteX25" fmla="*/ 359651 w 609498"/>
              <a:gd name="connsiteY25" fmla="*/ 359413 h 584242"/>
              <a:gd name="connsiteX26" fmla="*/ 358508 w 609498"/>
              <a:gd name="connsiteY26" fmla="*/ 356841 h 584242"/>
              <a:gd name="connsiteX27" fmla="*/ 362604 w 609498"/>
              <a:gd name="connsiteY27" fmla="*/ 329791 h 584242"/>
              <a:gd name="connsiteX28" fmla="*/ 409794 w 609498"/>
              <a:gd name="connsiteY28" fmla="*/ 206542 h 584242"/>
              <a:gd name="connsiteX29" fmla="*/ 303604 w 609498"/>
              <a:gd name="connsiteY29" fmla="*/ 49338 h 584242"/>
              <a:gd name="connsiteX30" fmla="*/ 197366 w 609498"/>
              <a:gd name="connsiteY30" fmla="*/ 206542 h 584242"/>
              <a:gd name="connsiteX31" fmla="*/ 244557 w 609498"/>
              <a:gd name="connsiteY31" fmla="*/ 329791 h 584242"/>
              <a:gd name="connsiteX32" fmla="*/ 248699 w 609498"/>
              <a:gd name="connsiteY32" fmla="*/ 356841 h 584242"/>
              <a:gd name="connsiteX33" fmla="*/ 247604 w 609498"/>
              <a:gd name="connsiteY33" fmla="*/ 359223 h 584242"/>
              <a:gd name="connsiteX34" fmla="*/ 216842 w 609498"/>
              <a:gd name="connsiteY34" fmla="*/ 404846 h 584242"/>
              <a:gd name="connsiteX35" fmla="*/ 209366 w 609498"/>
              <a:gd name="connsiteY35" fmla="*/ 408322 h 584242"/>
              <a:gd name="connsiteX36" fmla="*/ 186795 w 609498"/>
              <a:gd name="connsiteY36" fmla="*/ 414466 h 584242"/>
              <a:gd name="connsiteX37" fmla="*/ 135129 w 609498"/>
              <a:gd name="connsiteY37" fmla="*/ 436372 h 584242"/>
              <a:gd name="connsiteX38" fmla="*/ 101081 w 609498"/>
              <a:gd name="connsiteY38" fmla="*/ 450945 h 584242"/>
              <a:gd name="connsiteX39" fmla="*/ 82034 w 609498"/>
              <a:gd name="connsiteY39" fmla="*/ 458041 h 584242"/>
              <a:gd name="connsiteX40" fmla="*/ 50653 w 609498"/>
              <a:gd name="connsiteY40" fmla="*/ 474900 h 584242"/>
              <a:gd name="connsiteX41" fmla="*/ 50129 w 609498"/>
              <a:gd name="connsiteY41" fmla="*/ 500569 h 584242"/>
              <a:gd name="connsiteX42" fmla="*/ 49463 w 609498"/>
              <a:gd name="connsiteY42" fmla="*/ 530143 h 584242"/>
              <a:gd name="connsiteX43" fmla="*/ 341842 w 609498"/>
              <a:gd name="connsiteY43" fmla="*/ 530143 h 584242"/>
              <a:gd name="connsiteX44" fmla="*/ 391365 w 609498"/>
              <a:gd name="connsiteY44" fmla="*/ 579528 h 584242"/>
              <a:gd name="connsiteX45" fmla="*/ 24748 w 609498"/>
              <a:gd name="connsiteY45" fmla="*/ 579528 h 584242"/>
              <a:gd name="connsiteX46" fmla="*/ 82 w 609498"/>
              <a:gd name="connsiteY46" fmla="*/ 555335 h 584242"/>
              <a:gd name="connsiteX47" fmla="*/ 749 w 609498"/>
              <a:gd name="connsiteY47" fmla="*/ 499378 h 584242"/>
              <a:gd name="connsiteX48" fmla="*/ 1320 w 609498"/>
              <a:gd name="connsiteY48" fmla="*/ 469661 h 584242"/>
              <a:gd name="connsiteX49" fmla="*/ 2653 w 609498"/>
              <a:gd name="connsiteY49" fmla="*/ 461613 h 584242"/>
              <a:gd name="connsiteX50" fmla="*/ 65843 w 609498"/>
              <a:gd name="connsiteY50" fmla="*/ 411370 h 584242"/>
              <a:gd name="connsiteX51" fmla="*/ 81891 w 609498"/>
              <a:gd name="connsiteY51" fmla="*/ 405465 h 584242"/>
              <a:gd name="connsiteX52" fmla="*/ 115653 w 609498"/>
              <a:gd name="connsiteY52" fmla="*/ 391035 h 584242"/>
              <a:gd name="connsiteX53" fmla="*/ 169462 w 609498"/>
              <a:gd name="connsiteY53" fmla="*/ 368223 h 584242"/>
              <a:gd name="connsiteX54" fmla="*/ 172367 w 609498"/>
              <a:gd name="connsiteY54" fmla="*/ 367223 h 584242"/>
              <a:gd name="connsiteX55" fmla="*/ 190176 w 609498"/>
              <a:gd name="connsiteY55" fmla="*/ 362366 h 584242"/>
              <a:gd name="connsiteX56" fmla="*/ 197176 w 609498"/>
              <a:gd name="connsiteY56" fmla="*/ 350127 h 584242"/>
              <a:gd name="connsiteX57" fmla="*/ 148033 w 609498"/>
              <a:gd name="connsiteY57" fmla="*/ 206542 h 584242"/>
              <a:gd name="connsiteX58" fmla="*/ 303604 w 609498"/>
              <a:gd name="connsiteY58" fmla="*/ 0 h 58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9498" h="584242">
                <a:moveTo>
                  <a:pt x="582776" y="362346"/>
                </a:moveTo>
                <a:cubicBezTo>
                  <a:pt x="589074" y="361828"/>
                  <a:pt x="595575" y="363709"/>
                  <a:pt x="600790" y="368115"/>
                </a:cubicBezTo>
                <a:cubicBezTo>
                  <a:pt x="611171" y="376926"/>
                  <a:pt x="612457" y="392499"/>
                  <a:pt x="603647" y="402930"/>
                </a:cubicBezTo>
                <a:lnTo>
                  <a:pt x="457397" y="575527"/>
                </a:lnTo>
                <a:cubicBezTo>
                  <a:pt x="453063" y="580670"/>
                  <a:pt x="446777" y="583814"/>
                  <a:pt x="440062" y="584242"/>
                </a:cubicBezTo>
                <a:cubicBezTo>
                  <a:pt x="439586" y="584242"/>
                  <a:pt x="439062" y="584242"/>
                  <a:pt x="438586" y="584242"/>
                </a:cubicBezTo>
                <a:cubicBezTo>
                  <a:pt x="432347" y="584290"/>
                  <a:pt x="426347" y="581909"/>
                  <a:pt x="421822" y="577670"/>
                </a:cubicBezTo>
                <a:lnTo>
                  <a:pt x="347054" y="508422"/>
                </a:lnTo>
                <a:cubicBezTo>
                  <a:pt x="337054" y="499134"/>
                  <a:pt x="336482" y="483561"/>
                  <a:pt x="345769" y="473559"/>
                </a:cubicBezTo>
                <a:cubicBezTo>
                  <a:pt x="355007" y="463558"/>
                  <a:pt x="370628" y="462939"/>
                  <a:pt x="380629" y="472226"/>
                </a:cubicBezTo>
                <a:lnTo>
                  <a:pt x="436443" y="523948"/>
                </a:lnTo>
                <a:lnTo>
                  <a:pt x="565977" y="370972"/>
                </a:lnTo>
                <a:cubicBezTo>
                  <a:pt x="570382" y="365781"/>
                  <a:pt x="576478" y="362864"/>
                  <a:pt x="582776" y="362346"/>
                </a:cubicBezTo>
                <a:close/>
                <a:moveTo>
                  <a:pt x="303604" y="0"/>
                </a:moveTo>
                <a:cubicBezTo>
                  <a:pt x="374556" y="0"/>
                  <a:pt x="459174" y="35813"/>
                  <a:pt x="459174" y="206542"/>
                </a:cubicBezTo>
                <a:cubicBezTo>
                  <a:pt x="459174" y="258404"/>
                  <a:pt x="441365" y="309837"/>
                  <a:pt x="409984" y="350127"/>
                </a:cubicBezTo>
                <a:cubicBezTo>
                  <a:pt x="412270" y="354746"/>
                  <a:pt x="414841" y="359413"/>
                  <a:pt x="416984" y="362366"/>
                </a:cubicBezTo>
                <a:lnTo>
                  <a:pt x="434794" y="367223"/>
                </a:lnTo>
                <a:cubicBezTo>
                  <a:pt x="435794" y="367509"/>
                  <a:pt x="436746" y="367842"/>
                  <a:pt x="437698" y="368223"/>
                </a:cubicBezTo>
                <a:cubicBezTo>
                  <a:pt x="455032" y="375319"/>
                  <a:pt x="473650" y="383320"/>
                  <a:pt x="491603" y="391083"/>
                </a:cubicBezTo>
                <a:cubicBezTo>
                  <a:pt x="497365" y="393559"/>
                  <a:pt x="503127" y="396035"/>
                  <a:pt x="508793" y="398464"/>
                </a:cubicBezTo>
                <a:cubicBezTo>
                  <a:pt x="493698" y="408608"/>
                  <a:pt x="475031" y="437658"/>
                  <a:pt x="472127" y="436420"/>
                </a:cubicBezTo>
                <a:cubicBezTo>
                  <a:pt x="454841" y="428991"/>
                  <a:pt x="436936" y="421276"/>
                  <a:pt x="420365" y="414466"/>
                </a:cubicBezTo>
                <a:lnTo>
                  <a:pt x="397794" y="408322"/>
                </a:lnTo>
                <a:cubicBezTo>
                  <a:pt x="395127" y="407560"/>
                  <a:pt x="392603" y="406417"/>
                  <a:pt x="390318" y="404846"/>
                </a:cubicBezTo>
                <a:cubicBezTo>
                  <a:pt x="377318" y="395893"/>
                  <a:pt x="368413" y="378224"/>
                  <a:pt x="359651" y="359413"/>
                </a:cubicBezTo>
                <a:lnTo>
                  <a:pt x="358508" y="356841"/>
                </a:lnTo>
                <a:cubicBezTo>
                  <a:pt x="354270" y="347841"/>
                  <a:pt x="355889" y="337173"/>
                  <a:pt x="362604" y="329791"/>
                </a:cubicBezTo>
                <a:cubicBezTo>
                  <a:pt x="392175" y="297360"/>
                  <a:pt x="409794" y="251308"/>
                  <a:pt x="409794" y="206542"/>
                </a:cubicBezTo>
                <a:cubicBezTo>
                  <a:pt x="409794" y="65625"/>
                  <a:pt x="349175" y="49338"/>
                  <a:pt x="303604" y="49338"/>
                </a:cubicBezTo>
                <a:cubicBezTo>
                  <a:pt x="257985" y="49338"/>
                  <a:pt x="197366" y="65625"/>
                  <a:pt x="197366" y="206542"/>
                </a:cubicBezTo>
                <a:cubicBezTo>
                  <a:pt x="197366" y="251308"/>
                  <a:pt x="215033" y="297360"/>
                  <a:pt x="244557" y="329791"/>
                </a:cubicBezTo>
                <a:cubicBezTo>
                  <a:pt x="251271" y="337125"/>
                  <a:pt x="252890" y="347793"/>
                  <a:pt x="248699" y="356841"/>
                </a:cubicBezTo>
                <a:lnTo>
                  <a:pt x="247604" y="359223"/>
                </a:lnTo>
                <a:cubicBezTo>
                  <a:pt x="238842" y="378129"/>
                  <a:pt x="229938" y="395845"/>
                  <a:pt x="216842" y="404846"/>
                </a:cubicBezTo>
                <a:cubicBezTo>
                  <a:pt x="214557" y="406417"/>
                  <a:pt x="212033" y="407560"/>
                  <a:pt x="209366" y="408322"/>
                </a:cubicBezTo>
                <a:lnTo>
                  <a:pt x="186795" y="414466"/>
                </a:lnTo>
                <a:cubicBezTo>
                  <a:pt x="170271" y="421276"/>
                  <a:pt x="152414" y="428943"/>
                  <a:pt x="135129" y="436372"/>
                </a:cubicBezTo>
                <a:cubicBezTo>
                  <a:pt x="123557" y="441373"/>
                  <a:pt x="112081" y="446278"/>
                  <a:pt x="101081" y="450945"/>
                </a:cubicBezTo>
                <a:cubicBezTo>
                  <a:pt x="94653" y="453660"/>
                  <a:pt x="88224" y="455898"/>
                  <a:pt x="82034" y="458041"/>
                </a:cubicBezTo>
                <a:cubicBezTo>
                  <a:pt x="64367" y="464137"/>
                  <a:pt x="54701" y="468137"/>
                  <a:pt x="50653" y="474900"/>
                </a:cubicBezTo>
                <a:cubicBezTo>
                  <a:pt x="50558" y="481853"/>
                  <a:pt x="50320" y="490853"/>
                  <a:pt x="50129" y="500569"/>
                </a:cubicBezTo>
                <a:cubicBezTo>
                  <a:pt x="49891" y="510236"/>
                  <a:pt x="49653" y="520523"/>
                  <a:pt x="49463" y="530143"/>
                </a:cubicBezTo>
                <a:lnTo>
                  <a:pt x="341842" y="530143"/>
                </a:lnTo>
                <a:cubicBezTo>
                  <a:pt x="344651" y="553335"/>
                  <a:pt x="364556" y="572527"/>
                  <a:pt x="391365" y="579528"/>
                </a:cubicBezTo>
                <a:lnTo>
                  <a:pt x="24748" y="579528"/>
                </a:lnTo>
                <a:cubicBezTo>
                  <a:pt x="11320" y="579528"/>
                  <a:pt x="320" y="568765"/>
                  <a:pt x="82" y="555335"/>
                </a:cubicBezTo>
                <a:cubicBezTo>
                  <a:pt x="-204" y="540286"/>
                  <a:pt x="320" y="518570"/>
                  <a:pt x="749" y="499378"/>
                </a:cubicBezTo>
                <a:cubicBezTo>
                  <a:pt x="1034" y="487472"/>
                  <a:pt x="1320" y="476709"/>
                  <a:pt x="1320" y="469661"/>
                </a:cubicBezTo>
                <a:cubicBezTo>
                  <a:pt x="1320" y="466947"/>
                  <a:pt x="1748" y="464232"/>
                  <a:pt x="2653" y="461613"/>
                </a:cubicBezTo>
                <a:cubicBezTo>
                  <a:pt x="13748" y="429419"/>
                  <a:pt x="42653" y="419418"/>
                  <a:pt x="65843" y="411370"/>
                </a:cubicBezTo>
                <a:cubicBezTo>
                  <a:pt x="71558" y="409418"/>
                  <a:pt x="76939" y="407560"/>
                  <a:pt x="81891" y="405465"/>
                </a:cubicBezTo>
                <a:cubicBezTo>
                  <a:pt x="92796" y="400845"/>
                  <a:pt x="104176" y="395940"/>
                  <a:pt x="115653" y="391035"/>
                </a:cubicBezTo>
                <a:cubicBezTo>
                  <a:pt x="133605" y="383320"/>
                  <a:pt x="152176" y="375319"/>
                  <a:pt x="169462" y="368223"/>
                </a:cubicBezTo>
                <a:cubicBezTo>
                  <a:pt x="170414" y="367842"/>
                  <a:pt x="171414" y="367509"/>
                  <a:pt x="172367" y="367223"/>
                </a:cubicBezTo>
                <a:lnTo>
                  <a:pt x="190176" y="362366"/>
                </a:lnTo>
                <a:cubicBezTo>
                  <a:pt x="192319" y="359413"/>
                  <a:pt x="194890" y="354746"/>
                  <a:pt x="197176" y="350127"/>
                </a:cubicBezTo>
                <a:cubicBezTo>
                  <a:pt x="165795" y="309837"/>
                  <a:pt x="148033" y="258404"/>
                  <a:pt x="148033" y="206542"/>
                </a:cubicBezTo>
                <a:cubicBezTo>
                  <a:pt x="148033" y="35813"/>
                  <a:pt x="232604" y="0"/>
                  <a:pt x="303604"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sp>
        <p:nvSpPr>
          <p:cNvPr id="181" name="椭圆 180"/>
          <p:cNvSpPr/>
          <p:nvPr>
            <p:custDataLst>
              <p:tags r:id="rId53"/>
            </p:custDataLst>
          </p:nvPr>
        </p:nvSpPr>
        <p:spPr>
          <a:xfrm>
            <a:off x="10896282" y="3075305"/>
            <a:ext cx="238760" cy="238760"/>
          </a:xfrm>
          <a:prstGeom prst="ellipse">
            <a:avLst/>
          </a:prstGeom>
          <a:gradFill>
            <a:gsLst>
              <a:gs pos="12000">
                <a:srgbClr val="418AEB"/>
              </a:gs>
              <a:gs pos="100000">
                <a:srgbClr val="2478E8">
                  <a:alpha val="26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82" name="矩形 181"/>
          <p:cNvSpPr/>
          <p:nvPr>
            <p:custDataLst>
              <p:tags r:id="rId54"/>
            </p:custDataLst>
          </p:nvPr>
        </p:nvSpPr>
        <p:spPr>
          <a:xfrm>
            <a:off x="9227185" y="3074670"/>
            <a:ext cx="2256155" cy="448945"/>
          </a:xfrm>
          <a:prstGeom prst="rect">
            <a:avLst/>
          </a:prstGeom>
          <a:noFill/>
          <a:ln w="13997">
            <a:solidFill>
              <a:srgbClr val="000000">
                <a:alpha val="0"/>
              </a:srgbClr>
            </a:soli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n-US" altLang="et-EE" sz="1140" dirty="0">
                <a:solidFill>
                  <a:schemeClr val="tx1"/>
                </a:solidFill>
                <a:latin typeface="思源黑体 CN Bold" panose="020B0800000000000000" charset="-122"/>
                <a:ea typeface="思源黑体 CN Bold" panose="020B0800000000000000" charset="-122"/>
                <a:sym typeface="+mn-ea"/>
              </a:rPr>
              <a:t>R</a:t>
            </a:r>
            <a:r>
              <a:rPr lang="et-EE" altLang="zh-CN" sz="1140" dirty="0">
                <a:solidFill>
                  <a:schemeClr val="tx1"/>
                </a:solidFill>
                <a:latin typeface="思源黑体 CN Bold" panose="020B0800000000000000" charset="-122"/>
                <a:ea typeface="思源黑体 CN Bold" panose="020B0800000000000000" charset="-122"/>
                <a:sym typeface="+mn-ea"/>
              </a:rPr>
              <a:t>esident support</a:t>
            </a:r>
            <a:endParaRPr lang="zh-CN" altLang="en-US" sz="1140" dirty="0">
              <a:solidFill>
                <a:schemeClr val="tx1"/>
              </a:solidFill>
              <a:latin typeface="思源黑体 CN Bold" panose="020B0800000000000000" charset="-122"/>
              <a:ea typeface="思源黑体 CN Bold" panose="020B0800000000000000" charset="-122"/>
              <a:sym typeface="+mn-ea"/>
            </a:endParaRPr>
          </a:p>
        </p:txBody>
      </p:sp>
      <p:sp>
        <p:nvSpPr>
          <p:cNvPr id="183" name="TextBox 84"/>
          <p:cNvSpPr txBox="1"/>
          <p:nvPr>
            <p:custDataLst>
              <p:tags r:id="rId55"/>
            </p:custDataLst>
          </p:nvPr>
        </p:nvSpPr>
        <p:spPr>
          <a:xfrm>
            <a:off x="9685020" y="3396615"/>
            <a:ext cx="1404620" cy="198755"/>
          </a:xfrm>
          <a:prstGeom prst="rect">
            <a:avLst/>
          </a:prstGeom>
          <a:noFill/>
        </p:spPr>
        <p:txBody>
          <a:bodyPr wrap="square" rtlCol="0"/>
          <a:lstStyle/>
          <a:p>
            <a:pPr algn="just">
              <a:lnSpc>
                <a:spcPct val="100000"/>
              </a:lnSpc>
            </a:pPr>
            <a:r>
              <a:rPr lang="zh-CN" altLang="en-US" sz="700" dirty="0">
                <a:sym typeface="+mn-ea"/>
              </a:rPr>
              <a:t> </a:t>
            </a:r>
            <a:r>
              <a:rPr lang="en-US" altLang="zh-CN" sz="700" dirty="0">
                <a:sym typeface="+mn-ea"/>
              </a:rPr>
              <a:t>O</a:t>
            </a:r>
            <a:r>
              <a:rPr lang="en-US" altLang="zh-CN" sz="700" dirty="0" smtClean="0">
                <a:sym typeface="+mn-ea"/>
              </a:rPr>
              <a:t>n-site technical support</a:t>
            </a:r>
            <a:endParaRPr lang="en-US" altLang="zh-CN" sz="700" dirty="0" smtClean="0">
              <a:sym typeface="+mn-ea"/>
            </a:endParaRPr>
          </a:p>
        </p:txBody>
      </p:sp>
      <p:sp>
        <p:nvSpPr>
          <p:cNvPr id="185" name="椭圆 184"/>
          <p:cNvSpPr/>
          <p:nvPr>
            <p:custDataLst>
              <p:tags r:id="rId56"/>
            </p:custDataLst>
          </p:nvPr>
        </p:nvSpPr>
        <p:spPr>
          <a:xfrm rot="1725468">
            <a:off x="9189720" y="4058920"/>
            <a:ext cx="572770" cy="580390"/>
          </a:xfrm>
          <a:prstGeom prst="ellipse">
            <a:avLst/>
          </a:prstGeom>
          <a:gradFill>
            <a:gsLst>
              <a:gs pos="100000">
                <a:srgbClr val="2478E8"/>
              </a:gs>
              <a:gs pos="9000">
                <a:srgbClr val="2478E8">
                  <a:alpha val="23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208" name="group_125711"/>
          <p:cNvSpPr/>
          <p:nvPr>
            <p:custDataLst>
              <p:tags r:id="rId57"/>
            </p:custDataLst>
          </p:nvPr>
        </p:nvSpPr>
        <p:spPr bwMode="gray">
          <a:xfrm>
            <a:off x="9332595" y="4230370"/>
            <a:ext cx="352425" cy="256540"/>
          </a:xfrm>
          <a:custGeom>
            <a:avLst/>
            <a:gdLst>
              <a:gd name="connsiteX0" fmla="*/ 483268 w 607639"/>
              <a:gd name="connsiteY0" fmla="*/ 358473 h 441246"/>
              <a:gd name="connsiteX1" fmla="*/ 497064 w 607639"/>
              <a:gd name="connsiteY1" fmla="*/ 372269 h 441246"/>
              <a:gd name="connsiteX2" fmla="*/ 483268 w 607639"/>
              <a:gd name="connsiteY2" fmla="*/ 386065 h 441246"/>
              <a:gd name="connsiteX3" fmla="*/ 469472 w 607639"/>
              <a:gd name="connsiteY3" fmla="*/ 372269 h 441246"/>
              <a:gd name="connsiteX4" fmla="*/ 483268 w 607639"/>
              <a:gd name="connsiteY4" fmla="*/ 358473 h 441246"/>
              <a:gd name="connsiteX5" fmla="*/ 165723 w 607639"/>
              <a:gd name="connsiteY5" fmla="*/ 358473 h 441246"/>
              <a:gd name="connsiteX6" fmla="*/ 179519 w 607639"/>
              <a:gd name="connsiteY6" fmla="*/ 372269 h 441246"/>
              <a:gd name="connsiteX7" fmla="*/ 165723 w 607639"/>
              <a:gd name="connsiteY7" fmla="*/ 386065 h 441246"/>
              <a:gd name="connsiteX8" fmla="*/ 151927 w 607639"/>
              <a:gd name="connsiteY8" fmla="*/ 372269 h 441246"/>
              <a:gd name="connsiteX9" fmla="*/ 165723 w 607639"/>
              <a:gd name="connsiteY9" fmla="*/ 358473 h 441246"/>
              <a:gd name="connsiteX10" fmla="*/ 483299 w 607639"/>
              <a:gd name="connsiteY10" fmla="*/ 330957 h 441246"/>
              <a:gd name="connsiteX11" fmla="*/ 441911 w 607639"/>
              <a:gd name="connsiteY11" fmla="*/ 372282 h 441246"/>
              <a:gd name="connsiteX12" fmla="*/ 483299 w 607639"/>
              <a:gd name="connsiteY12" fmla="*/ 413607 h 441246"/>
              <a:gd name="connsiteX13" fmla="*/ 524775 w 607639"/>
              <a:gd name="connsiteY13" fmla="*/ 372282 h 441246"/>
              <a:gd name="connsiteX14" fmla="*/ 483299 w 607639"/>
              <a:gd name="connsiteY14" fmla="*/ 330957 h 441246"/>
              <a:gd name="connsiteX15" fmla="*/ 165728 w 607639"/>
              <a:gd name="connsiteY15" fmla="*/ 330957 h 441246"/>
              <a:gd name="connsiteX16" fmla="*/ 124252 w 607639"/>
              <a:gd name="connsiteY16" fmla="*/ 372282 h 441246"/>
              <a:gd name="connsiteX17" fmla="*/ 165728 w 607639"/>
              <a:gd name="connsiteY17" fmla="*/ 413607 h 441246"/>
              <a:gd name="connsiteX18" fmla="*/ 207116 w 607639"/>
              <a:gd name="connsiteY18" fmla="*/ 372282 h 441246"/>
              <a:gd name="connsiteX19" fmla="*/ 165728 w 607639"/>
              <a:gd name="connsiteY19" fmla="*/ 330957 h 441246"/>
              <a:gd name="connsiteX20" fmla="*/ 200258 w 607639"/>
              <a:gd name="connsiteY20" fmla="*/ 97807 h 441246"/>
              <a:gd name="connsiteX21" fmla="*/ 215390 w 607639"/>
              <a:gd name="connsiteY21" fmla="*/ 99229 h 441246"/>
              <a:gd name="connsiteX22" fmla="*/ 298265 w 607639"/>
              <a:gd name="connsiteY22" fmla="*/ 168187 h 441246"/>
              <a:gd name="connsiteX23" fmla="*/ 303784 w 607639"/>
              <a:gd name="connsiteY23" fmla="*/ 179206 h 441246"/>
              <a:gd name="connsiteX24" fmla="*/ 298265 w 607639"/>
              <a:gd name="connsiteY24" fmla="*/ 190226 h 441246"/>
              <a:gd name="connsiteX25" fmla="*/ 215390 w 607639"/>
              <a:gd name="connsiteY25" fmla="*/ 259184 h 441246"/>
              <a:gd name="connsiteX26" fmla="*/ 207112 w 607639"/>
              <a:gd name="connsiteY26" fmla="*/ 261939 h 441246"/>
              <a:gd name="connsiteX27" fmla="*/ 201593 w 607639"/>
              <a:gd name="connsiteY27" fmla="*/ 260517 h 441246"/>
              <a:gd name="connsiteX28" fmla="*/ 193314 w 607639"/>
              <a:gd name="connsiteY28" fmla="*/ 248165 h 441246"/>
              <a:gd name="connsiteX29" fmla="*/ 193314 w 607639"/>
              <a:gd name="connsiteY29" fmla="*/ 220528 h 441246"/>
              <a:gd name="connsiteX30" fmla="*/ 96642 w 607639"/>
              <a:gd name="connsiteY30" fmla="*/ 220528 h 441246"/>
              <a:gd name="connsiteX31" fmla="*/ 82844 w 607639"/>
              <a:gd name="connsiteY31" fmla="*/ 206754 h 441246"/>
              <a:gd name="connsiteX32" fmla="*/ 96642 w 607639"/>
              <a:gd name="connsiteY32" fmla="*/ 192980 h 441246"/>
              <a:gd name="connsiteX33" fmla="*/ 207112 w 607639"/>
              <a:gd name="connsiteY33" fmla="*/ 192980 h 441246"/>
              <a:gd name="connsiteX34" fmla="*/ 220909 w 607639"/>
              <a:gd name="connsiteY34" fmla="*/ 206754 h 441246"/>
              <a:gd name="connsiteX35" fmla="*/ 220909 w 607639"/>
              <a:gd name="connsiteY35" fmla="*/ 219195 h 441246"/>
              <a:gd name="connsiteX36" fmla="*/ 267910 w 607639"/>
              <a:gd name="connsiteY36" fmla="*/ 179206 h 441246"/>
              <a:gd name="connsiteX37" fmla="*/ 220909 w 607639"/>
              <a:gd name="connsiteY37" fmla="*/ 139218 h 441246"/>
              <a:gd name="connsiteX38" fmla="*/ 220909 w 607639"/>
              <a:gd name="connsiteY38" fmla="*/ 151659 h 441246"/>
              <a:gd name="connsiteX39" fmla="*/ 207112 w 607639"/>
              <a:gd name="connsiteY39" fmla="*/ 165432 h 441246"/>
              <a:gd name="connsiteX40" fmla="*/ 96642 w 607639"/>
              <a:gd name="connsiteY40" fmla="*/ 165432 h 441246"/>
              <a:gd name="connsiteX41" fmla="*/ 82844 w 607639"/>
              <a:gd name="connsiteY41" fmla="*/ 151659 h 441246"/>
              <a:gd name="connsiteX42" fmla="*/ 96642 w 607639"/>
              <a:gd name="connsiteY42" fmla="*/ 137796 h 441246"/>
              <a:gd name="connsiteX43" fmla="*/ 193314 w 607639"/>
              <a:gd name="connsiteY43" fmla="*/ 137796 h 441246"/>
              <a:gd name="connsiteX44" fmla="*/ 193314 w 607639"/>
              <a:gd name="connsiteY44" fmla="*/ 110248 h 441246"/>
              <a:gd name="connsiteX45" fmla="*/ 200258 w 607639"/>
              <a:gd name="connsiteY45" fmla="*/ 97807 h 441246"/>
              <a:gd name="connsiteX46" fmla="*/ 41387 w 607639"/>
              <a:gd name="connsiteY46" fmla="*/ 0 h 441246"/>
              <a:gd name="connsiteX47" fmla="*/ 372843 w 607639"/>
              <a:gd name="connsiteY47" fmla="*/ 0 h 441246"/>
              <a:gd name="connsiteX48" fmla="*/ 386639 w 607639"/>
              <a:gd name="connsiteY48" fmla="*/ 13775 h 441246"/>
              <a:gd name="connsiteX49" fmla="*/ 386639 w 607639"/>
              <a:gd name="connsiteY49" fmla="*/ 27550 h 441246"/>
              <a:gd name="connsiteX50" fmla="*/ 372843 w 607639"/>
              <a:gd name="connsiteY50" fmla="*/ 41325 h 441246"/>
              <a:gd name="connsiteX51" fmla="*/ 359048 w 607639"/>
              <a:gd name="connsiteY51" fmla="*/ 27550 h 441246"/>
              <a:gd name="connsiteX52" fmla="*/ 41387 w 607639"/>
              <a:gd name="connsiteY52" fmla="*/ 27550 h 441246"/>
              <a:gd name="connsiteX53" fmla="*/ 27591 w 607639"/>
              <a:gd name="connsiteY53" fmla="*/ 41325 h 441246"/>
              <a:gd name="connsiteX54" fmla="*/ 27591 w 607639"/>
              <a:gd name="connsiteY54" fmla="*/ 344732 h 441246"/>
              <a:gd name="connsiteX55" fmla="*/ 41387 w 607639"/>
              <a:gd name="connsiteY55" fmla="*/ 358507 h 441246"/>
              <a:gd name="connsiteX56" fmla="*/ 98084 w 607639"/>
              <a:gd name="connsiteY56" fmla="*/ 358507 h 441246"/>
              <a:gd name="connsiteX57" fmla="*/ 165728 w 607639"/>
              <a:gd name="connsiteY57" fmla="*/ 303318 h 441246"/>
              <a:gd name="connsiteX58" fmla="*/ 233372 w 607639"/>
              <a:gd name="connsiteY58" fmla="*/ 358507 h 441246"/>
              <a:gd name="connsiteX59" fmla="*/ 359048 w 607639"/>
              <a:gd name="connsiteY59" fmla="*/ 358507 h 441246"/>
              <a:gd name="connsiteX60" fmla="*/ 359048 w 607639"/>
              <a:gd name="connsiteY60" fmla="*/ 82739 h 441246"/>
              <a:gd name="connsiteX61" fmla="*/ 372843 w 607639"/>
              <a:gd name="connsiteY61" fmla="*/ 68964 h 441246"/>
              <a:gd name="connsiteX62" fmla="*/ 497095 w 607639"/>
              <a:gd name="connsiteY62" fmla="*/ 68964 h 441246"/>
              <a:gd name="connsiteX63" fmla="*/ 509555 w 607639"/>
              <a:gd name="connsiteY63" fmla="*/ 78562 h 441246"/>
              <a:gd name="connsiteX64" fmla="*/ 549608 w 607639"/>
              <a:gd name="connsiteY64" fmla="*/ 198538 h 441246"/>
              <a:gd name="connsiteX65" fmla="*/ 590995 w 607639"/>
              <a:gd name="connsiteY65" fmla="*/ 228844 h 441246"/>
              <a:gd name="connsiteX66" fmla="*/ 607639 w 607639"/>
              <a:gd name="connsiteY66" fmla="*/ 261993 h 441246"/>
              <a:gd name="connsiteX67" fmla="*/ 607639 w 607639"/>
              <a:gd name="connsiteY67" fmla="*/ 344732 h 441246"/>
              <a:gd name="connsiteX68" fmla="*/ 566163 w 607639"/>
              <a:gd name="connsiteY68" fmla="*/ 386057 h 441246"/>
              <a:gd name="connsiteX69" fmla="*/ 551032 w 607639"/>
              <a:gd name="connsiteY69" fmla="*/ 386057 h 441246"/>
              <a:gd name="connsiteX70" fmla="*/ 483299 w 607639"/>
              <a:gd name="connsiteY70" fmla="*/ 441246 h 441246"/>
              <a:gd name="connsiteX71" fmla="*/ 414320 w 607639"/>
              <a:gd name="connsiteY71" fmla="*/ 372282 h 441246"/>
              <a:gd name="connsiteX72" fmla="*/ 483299 w 607639"/>
              <a:gd name="connsiteY72" fmla="*/ 303318 h 441246"/>
              <a:gd name="connsiteX73" fmla="*/ 551032 w 607639"/>
              <a:gd name="connsiteY73" fmla="*/ 358507 h 441246"/>
              <a:gd name="connsiteX74" fmla="*/ 566163 w 607639"/>
              <a:gd name="connsiteY74" fmla="*/ 358507 h 441246"/>
              <a:gd name="connsiteX75" fmla="*/ 579959 w 607639"/>
              <a:gd name="connsiteY75" fmla="*/ 344732 h 441246"/>
              <a:gd name="connsiteX76" fmla="*/ 579959 w 607639"/>
              <a:gd name="connsiteY76" fmla="*/ 261993 h 441246"/>
              <a:gd name="connsiteX77" fmla="*/ 574440 w 607639"/>
              <a:gd name="connsiteY77" fmla="*/ 250973 h 441246"/>
              <a:gd name="connsiteX78" fmla="*/ 534388 w 607639"/>
              <a:gd name="connsiteY78" fmla="*/ 220579 h 441246"/>
              <a:gd name="connsiteX79" fmla="*/ 428116 w 607639"/>
              <a:gd name="connsiteY79" fmla="*/ 220579 h 441246"/>
              <a:gd name="connsiteX80" fmla="*/ 414320 w 607639"/>
              <a:gd name="connsiteY80" fmla="*/ 206804 h 441246"/>
              <a:gd name="connsiteX81" fmla="*/ 428116 w 607639"/>
              <a:gd name="connsiteY81" fmla="*/ 193028 h 441246"/>
              <a:gd name="connsiteX82" fmla="*/ 461226 w 607639"/>
              <a:gd name="connsiteY82" fmla="*/ 193028 h 441246"/>
              <a:gd name="connsiteX83" fmla="*/ 472262 w 607639"/>
              <a:gd name="connsiteY83" fmla="*/ 172321 h 441246"/>
              <a:gd name="connsiteX84" fmla="*/ 490241 w 607639"/>
              <a:gd name="connsiteY84" fmla="*/ 166811 h 441246"/>
              <a:gd name="connsiteX85" fmla="*/ 495760 w 607639"/>
              <a:gd name="connsiteY85" fmla="*/ 184763 h 441246"/>
              <a:gd name="connsiteX86" fmla="*/ 491576 w 607639"/>
              <a:gd name="connsiteY86" fmla="*/ 193028 h 441246"/>
              <a:gd name="connsiteX87" fmla="*/ 519257 w 607639"/>
              <a:gd name="connsiteY87" fmla="*/ 193028 h 441246"/>
              <a:gd name="connsiteX88" fmla="*/ 487482 w 607639"/>
              <a:gd name="connsiteY88" fmla="*/ 96514 h 441246"/>
              <a:gd name="connsiteX89" fmla="*/ 386639 w 607639"/>
              <a:gd name="connsiteY89" fmla="*/ 96514 h 441246"/>
              <a:gd name="connsiteX90" fmla="*/ 386639 w 607639"/>
              <a:gd name="connsiteY90" fmla="*/ 372282 h 441246"/>
              <a:gd name="connsiteX91" fmla="*/ 372843 w 607639"/>
              <a:gd name="connsiteY91" fmla="*/ 386057 h 441246"/>
              <a:gd name="connsiteX92" fmla="*/ 233372 w 607639"/>
              <a:gd name="connsiteY92" fmla="*/ 386057 h 441246"/>
              <a:gd name="connsiteX93" fmla="*/ 165728 w 607639"/>
              <a:gd name="connsiteY93" fmla="*/ 441246 h 441246"/>
              <a:gd name="connsiteX94" fmla="*/ 98084 w 607639"/>
              <a:gd name="connsiteY94" fmla="*/ 386057 h 441246"/>
              <a:gd name="connsiteX95" fmla="*/ 41387 w 607639"/>
              <a:gd name="connsiteY95" fmla="*/ 386057 h 441246"/>
              <a:gd name="connsiteX96" fmla="*/ 0 w 607639"/>
              <a:gd name="connsiteY96" fmla="*/ 344732 h 441246"/>
              <a:gd name="connsiteX97" fmla="*/ 0 w 607639"/>
              <a:gd name="connsiteY97" fmla="*/ 41325 h 441246"/>
              <a:gd name="connsiteX98" fmla="*/ 41387 w 607639"/>
              <a:gd name="connsiteY98" fmla="*/ 0 h 44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7639" h="441246">
                <a:moveTo>
                  <a:pt x="483268" y="358473"/>
                </a:moveTo>
                <a:cubicBezTo>
                  <a:pt x="490887" y="358473"/>
                  <a:pt x="497064" y="364650"/>
                  <a:pt x="497064" y="372269"/>
                </a:cubicBezTo>
                <a:cubicBezTo>
                  <a:pt x="497064" y="379888"/>
                  <a:pt x="490887" y="386065"/>
                  <a:pt x="483268" y="386065"/>
                </a:cubicBezTo>
                <a:cubicBezTo>
                  <a:pt x="475649" y="386065"/>
                  <a:pt x="469472" y="379888"/>
                  <a:pt x="469472" y="372269"/>
                </a:cubicBezTo>
                <a:cubicBezTo>
                  <a:pt x="469472" y="364650"/>
                  <a:pt x="475649" y="358473"/>
                  <a:pt x="483268" y="358473"/>
                </a:cubicBezTo>
                <a:close/>
                <a:moveTo>
                  <a:pt x="165723" y="358473"/>
                </a:moveTo>
                <a:cubicBezTo>
                  <a:pt x="173342" y="358473"/>
                  <a:pt x="179519" y="364650"/>
                  <a:pt x="179519" y="372269"/>
                </a:cubicBezTo>
                <a:cubicBezTo>
                  <a:pt x="179519" y="379888"/>
                  <a:pt x="173342" y="386065"/>
                  <a:pt x="165723" y="386065"/>
                </a:cubicBezTo>
                <a:cubicBezTo>
                  <a:pt x="158104" y="386065"/>
                  <a:pt x="151927" y="379888"/>
                  <a:pt x="151927" y="372269"/>
                </a:cubicBezTo>
                <a:cubicBezTo>
                  <a:pt x="151927" y="364650"/>
                  <a:pt x="158104" y="358473"/>
                  <a:pt x="165723" y="358473"/>
                </a:cubicBezTo>
                <a:close/>
                <a:moveTo>
                  <a:pt x="483299" y="330957"/>
                </a:moveTo>
                <a:cubicBezTo>
                  <a:pt x="459890" y="330957"/>
                  <a:pt x="441911" y="348820"/>
                  <a:pt x="441911" y="372282"/>
                </a:cubicBezTo>
                <a:cubicBezTo>
                  <a:pt x="441911" y="395744"/>
                  <a:pt x="459890" y="413607"/>
                  <a:pt x="483299" y="413607"/>
                </a:cubicBezTo>
                <a:cubicBezTo>
                  <a:pt x="506796" y="413607"/>
                  <a:pt x="524775" y="395744"/>
                  <a:pt x="524775" y="372282"/>
                </a:cubicBezTo>
                <a:cubicBezTo>
                  <a:pt x="524775" y="348820"/>
                  <a:pt x="506796" y="330957"/>
                  <a:pt x="483299" y="330957"/>
                </a:cubicBezTo>
                <a:close/>
                <a:moveTo>
                  <a:pt x="165728" y="330957"/>
                </a:moveTo>
                <a:cubicBezTo>
                  <a:pt x="142231" y="330957"/>
                  <a:pt x="124252" y="348820"/>
                  <a:pt x="124252" y="372282"/>
                </a:cubicBezTo>
                <a:cubicBezTo>
                  <a:pt x="124252" y="395744"/>
                  <a:pt x="142231" y="413607"/>
                  <a:pt x="165728" y="413607"/>
                </a:cubicBezTo>
                <a:cubicBezTo>
                  <a:pt x="189225" y="413607"/>
                  <a:pt x="207116" y="395744"/>
                  <a:pt x="207116" y="372282"/>
                </a:cubicBezTo>
                <a:cubicBezTo>
                  <a:pt x="207116" y="348820"/>
                  <a:pt x="189225" y="330957"/>
                  <a:pt x="165728" y="330957"/>
                </a:cubicBezTo>
                <a:close/>
                <a:moveTo>
                  <a:pt x="200258" y="97807"/>
                </a:moveTo>
                <a:cubicBezTo>
                  <a:pt x="205777" y="95052"/>
                  <a:pt x="211296" y="96474"/>
                  <a:pt x="215390" y="99229"/>
                </a:cubicBezTo>
                <a:lnTo>
                  <a:pt x="298265" y="168187"/>
                </a:lnTo>
                <a:cubicBezTo>
                  <a:pt x="302449" y="170942"/>
                  <a:pt x="303784" y="175030"/>
                  <a:pt x="303784" y="179206"/>
                </a:cubicBezTo>
                <a:cubicBezTo>
                  <a:pt x="303784" y="183294"/>
                  <a:pt x="301025" y="187471"/>
                  <a:pt x="298265" y="190226"/>
                </a:cubicBezTo>
                <a:lnTo>
                  <a:pt x="215390" y="259184"/>
                </a:lnTo>
                <a:cubicBezTo>
                  <a:pt x="214055" y="260517"/>
                  <a:pt x="209871" y="261939"/>
                  <a:pt x="207112" y="261939"/>
                </a:cubicBezTo>
                <a:cubicBezTo>
                  <a:pt x="205777" y="261939"/>
                  <a:pt x="203017" y="261939"/>
                  <a:pt x="201593" y="260517"/>
                </a:cubicBezTo>
                <a:cubicBezTo>
                  <a:pt x="196074" y="257762"/>
                  <a:pt x="193314" y="253675"/>
                  <a:pt x="193314" y="248165"/>
                </a:cubicBezTo>
                <a:lnTo>
                  <a:pt x="193314" y="220528"/>
                </a:lnTo>
                <a:lnTo>
                  <a:pt x="96642" y="220528"/>
                </a:lnTo>
                <a:cubicBezTo>
                  <a:pt x="88363" y="220528"/>
                  <a:pt x="82844" y="215019"/>
                  <a:pt x="82844" y="206754"/>
                </a:cubicBezTo>
                <a:cubicBezTo>
                  <a:pt x="82844" y="198490"/>
                  <a:pt x="88363" y="192980"/>
                  <a:pt x="96642" y="192980"/>
                </a:cubicBezTo>
                <a:lnTo>
                  <a:pt x="207112" y="192980"/>
                </a:lnTo>
                <a:cubicBezTo>
                  <a:pt x="215390" y="192980"/>
                  <a:pt x="220909" y="198490"/>
                  <a:pt x="220909" y="206754"/>
                </a:cubicBezTo>
                <a:lnTo>
                  <a:pt x="220909" y="219195"/>
                </a:lnTo>
                <a:lnTo>
                  <a:pt x="267910" y="179206"/>
                </a:lnTo>
                <a:lnTo>
                  <a:pt x="220909" y="139218"/>
                </a:lnTo>
                <a:lnTo>
                  <a:pt x="220909" y="151659"/>
                </a:lnTo>
                <a:cubicBezTo>
                  <a:pt x="220909" y="159923"/>
                  <a:pt x="215390" y="165432"/>
                  <a:pt x="207112" y="165432"/>
                </a:cubicBezTo>
                <a:lnTo>
                  <a:pt x="96642" y="165432"/>
                </a:lnTo>
                <a:cubicBezTo>
                  <a:pt x="88363" y="165432"/>
                  <a:pt x="82844" y="159923"/>
                  <a:pt x="82844" y="151659"/>
                </a:cubicBezTo>
                <a:cubicBezTo>
                  <a:pt x="82844" y="143305"/>
                  <a:pt x="88363" y="137796"/>
                  <a:pt x="96642" y="137796"/>
                </a:cubicBezTo>
                <a:lnTo>
                  <a:pt x="193314" y="137796"/>
                </a:lnTo>
                <a:lnTo>
                  <a:pt x="193314" y="110248"/>
                </a:lnTo>
                <a:cubicBezTo>
                  <a:pt x="193314" y="104738"/>
                  <a:pt x="196074" y="100650"/>
                  <a:pt x="200258" y="97807"/>
                </a:cubicBezTo>
                <a:close/>
                <a:moveTo>
                  <a:pt x="41387" y="0"/>
                </a:moveTo>
                <a:lnTo>
                  <a:pt x="372843" y="0"/>
                </a:lnTo>
                <a:cubicBezTo>
                  <a:pt x="381121" y="0"/>
                  <a:pt x="386639" y="5510"/>
                  <a:pt x="386639" y="13775"/>
                </a:cubicBezTo>
                <a:lnTo>
                  <a:pt x="386639" y="27550"/>
                </a:lnTo>
                <a:cubicBezTo>
                  <a:pt x="386639" y="35815"/>
                  <a:pt x="381121" y="41325"/>
                  <a:pt x="372843" y="41325"/>
                </a:cubicBezTo>
                <a:cubicBezTo>
                  <a:pt x="364566" y="41325"/>
                  <a:pt x="359048" y="35815"/>
                  <a:pt x="359048" y="27550"/>
                </a:cubicBezTo>
                <a:lnTo>
                  <a:pt x="41387" y="27550"/>
                </a:lnTo>
                <a:cubicBezTo>
                  <a:pt x="33110" y="27550"/>
                  <a:pt x="27591" y="33060"/>
                  <a:pt x="27591" y="41325"/>
                </a:cubicBezTo>
                <a:lnTo>
                  <a:pt x="27591" y="344732"/>
                </a:lnTo>
                <a:cubicBezTo>
                  <a:pt x="27591" y="352997"/>
                  <a:pt x="33110" y="358507"/>
                  <a:pt x="41387" y="358507"/>
                </a:cubicBezTo>
                <a:lnTo>
                  <a:pt x="98084" y="358507"/>
                </a:lnTo>
                <a:cubicBezTo>
                  <a:pt x="104937" y="326780"/>
                  <a:pt x="132529" y="303318"/>
                  <a:pt x="165728" y="303318"/>
                </a:cubicBezTo>
                <a:cubicBezTo>
                  <a:pt x="198838" y="303318"/>
                  <a:pt x="226430" y="326780"/>
                  <a:pt x="233372" y="358507"/>
                </a:cubicBezTo>
                <a:lnTo>
                  <a:pt x="359048" y="358507"/>
                </a:lnTo>
                <a:lnTo>
                  <a:pt x="359048" y="82739"/>
                </a:lnTo>
                <a:cubicBezTo>
                  <a:pt x="359048" y="74474"/>
                  <a:pt x="364566" y="68964"/>
                  <a:pt x="372843" y="68964"/>
                </a:cubicBezTo>
                <a:lnTo>
                  <a:pt x="497095" y="68964"/>
                </a:lnTo>
                <a:cubicBezTo>
                  <a:pt x="502702" y="68964"/>
                  <a:pt x="508220" y="73052"/>
                  <a:pt x="509555" y="78562"/>
                </a:cubicBezTo>
                <a:lnTo>
                  <a:pt x="549608" y="198538"/>
                </a:lnTo>
                <a:lnTo>
                  <a:pt x="590995" y="228844"/>
                </a:lnTo>
                <a:cubicBezTo>
                  <a:pt x="602121" y="237198"/>
                  <a:pt x="607639" y="249551"/>
                  <a:pt x="607639" y="261993"/>
                </a:cubicBezTo>
                <a:lnTo>
                  <a:pt x="607639" y="344732"/>
                </a:lnTo>
                <a:cubicBezTo>
                  <a:pt x="607639" y="368105"/>
                  <a:pt x="589660" y="386057"/>
                  <a:pt x="566163" y="386057"/>
                </a:cubicBezTo>
                <a:lnTo>
                  <a:pt x="551032" y="386057"/>
                </a:lnTo>
                <a:cubicBezTo>
                  <a:pt x="544089" y="417784"/>
                  <a:pt x="516498" y="441246"/>
                  <a:pt x="483299" y="441246"/>
                </a:cubicBezTo>
                <a:cubicBezTo>
                  <a:pt x="444671" y="441246"/>
                  <a:pt x="414320" y="410852"/>
                  <a:pt x="414320" y="372282"/>
                </a:cubicBezTo>
                <a:cubicBezTo>
                  <a:pt x="414320" y="333712"/>
                  <a:pt x="444671" y="303318"/>
                  <a:pt x="483299" y="303318"/>
                </a:cubicBezTo>
                <a:cubicBezTo>
                  <a:pt x="516498" y="303318"/>
                  <a:pt x="544089" y="326780"/>
                  <a:pt x="551032" y="358507"/>
                </a:cubicBezTo>
                <a:lnTo>
                  <a:pt x="566163" y="358507"/>
                </a:lnTo>
                <a:cubicBezTo>
                  <a:pt x="574440" y="358507"/>
                  <a:pt x="579959" y="352997"/>
                  <a:pt x="579959" y="344732"/>
                </a:cubicBezTo>
                <a:lnTo>
                  <a:pt x="579959" y="261993"/>
                </a:lnTo>
                <a:cubicBezTo>
                  <a:pt x="579959" y="257816"/>
                  <a:pt x="577199" y="253728"/>
                  <a:pt x="574440" y="250973"/>
                </a:cubicBezTo>
                <a:lnTo>
                  <a:pt x="534388" y="220579"/>
                </a:lnTo>
                <a:lnTo>
                  <a:pt x="428116" y="220579"/>
                </a:lnTo>
                <a:cubicBezTo>
                  <a:pt x="419838" y="220579"/>
                  <a:pt x="414320" y="215069"/>
                  <a:pt x="414320" y="206804"/>
                </a:cubicBezTo>
                <a:cubicBezTo>
                  <a:pt x="414320" y="198538"/>
                  <a:pt x="419838" y="193028"/>
                  <a:pt x="428116" y="193028"/>
                </a:cubicBezTo>
                <a:lnTo>
                  <a:pt x="461226" y="193028"/>
                </a:lnTo>
                <a:lnTo>
                  <a:pt x="472262" y="172321"/>
                </a:lnTo>
                <a:cubicBezTo>
                  <a:pt x="475021" y="166811"/>
                  <a:pt x="484723" y="164056"/>
                  <a:pt x="490241" y="166811"/>
                </a:cubicBezTo>
                <a:cubicBezTo>
                  <a:pt x="495760" y="169566"/>
                  <a:pt x="498519" y="177831"/>
                  <a:pt x="495760" y="184763"/>
                </a:cubicBezTo>
                <a:lnTo>
                  <a:pt x="491576" y="193028"/>
                </a:lnTo>
                <a:lnTo>
                  <a:pt x="519257" y="193028"/>
                </a:lnTo>
                <a:lnTo>
                  <a:pt x="487482" y="96514"/>
                </a:lnTo>
                <a:lnTo>
                  <a:pt x="386639" y="96514"/>
                </a:lnTo>
                <a:lnTo>
                  <a:pt x="386639" y="372282"/>
                </a:lnTo>
                <a:cubicBezTo>
                  <a:pt x="386639" y="380547"/>
                  <a:pt x="381121" y="386057"/>
                  <a:pt x="372843" y="386057"/>
                </a:cubicBezTo>
                <a:lnTo>
                  <a:pt x="233372" y="386057"/>
                </a:lnTo>
                <a:cubicBezTo>
                  <a:pt x="226430" y="417784"/>
                  <a:pt x="198838" y="441246"/>
                  <a:pt x="165728" y="441246"/>
                </a:cubicBezTo>
                <a:cubicBezTo>
                  <a:pt x="132529" y="441246"/>
                  <a:pt x="104937" y="417784"/>
                  <a:pt x="98084" y="386057"/>
                </a:cubicBezTo>
                <a:lnTo>
                  <a:pt x="41387" y="386057"/>
                </a:lnTo>
                <a:cubicBezTo>
                  <a:pt x="17979" y="386057"/>
                  <a:pt x="0" y="368105"/>
                  <a:pt x="0" y="344732"/>
                </a:cubicBezTo>
                <a:lnTo>
                  <a:pt x="0" y="41325"/>
                </a:lnTo>
                <a:cubicBezTo>
                  <a:pt x="0" y="17952"/>
                  <a:pt x="17979" y="0"/>
                  <a:pt x="41387" y="0"/>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sp>
        <p:nvSpPr>
          <p:cNvPr id="187" name="椭圆 186"/>
          <p:cNvSpPr/>
          <p:nvPr>
            <p:custDataLst>
              <p:tags r:id="rId58"/>
            </p:custDataLst>
          </p:nvPr>
        </p:nvSpPr>
        <p:spPr>
          <a:xfrm>
            <a:off x="11320780" y="4001770"/>
            <a:ext cx="238760" cy="238760"/>
          </a:xfrm>
          <a:prstGeom prst="ellipse">
            <a:avLst/>
          </a:prstGeom>
          <a:gradFill>
            <a:gsLst>
              <a:gs pos="12000">
                <a:srgbClr val="418AEB"/>
              </a:gs>
              <a:gs pos="100000">
                <a:srgbClr val="2478E8">
                  <a:alpha val="26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88" name="矩形 187"/>
          <p:cNvSpPr/>
          <p:nvPr>
            <p:custDataLst>
              <p:tags r:id="rId59"/>
            </p:custDataLst>
          </p:nvPr>
        </p:nvSpPr>
        <p:spPr>
          <a:xfrm>
            <a:off x="9462770" y="3997325"/>
            <a:ext cx="2256790" cy="448945"/>
          </a:xfrm>
          <a:prstGeom prst="rect">
            <a:avLst/>
          </a:prstGeom>
          <a:noFill/>
          <a:ln w="13997">
            <a:solidFill>
              <a:srgbClr val="000000">
                <a:alpha val="0"/>
              </a:srgbClr>
            </a:soli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t-EE" altLang="zh-CN" sz="1140" dirty="0">
                <a:solidFill>
                  <a:schemeClr val="tx1"/>
                </a:solidFill>
                <a:latin typeface="思源黑体 CN Bold" panose="020B0800000000000000" charset="-122"/>
                <a:ea typeface="思源黑体 CN Bold" panose="020B0800000000000000" charset="-122"/>
                <a:sym typeface="+mn-ea"/>
              </a:rPr>
              <a:t>Rapid and full delivery</a:t>
            </a:r>
            <a:endParaRPr lang="et-EE" altLang="zh-CN" sz="1140" dirty="0">
              <a:solidFill>
                <a:schemeClr val="tx1"/>
              </a:solidFill>
              <a:latin typeface="思源黑体 CN Bold" panose="020B0800000000000000" charset="-122"/>
              <a:ea typeface="思源黑体 CN Bold" panose="020B0800000000000000" charset="-122"/>
              <a:sym typeface="+mn-ea"/>
            </a:endParaRPr>
          </a:p>
        </p:txBody>
      </p:sp>
      <p:sp>
        <p:nvSpPr>
          <p:cNvPr id="189" name="TextBox 84"/>
          <p:cNvSpPr txBox="1"/>
          <p:nvPr>
            <p:custDataLst>
              <p:tags r:id="rId60"/>
            </p:custDataLst>
          </p:nvPr>
        </p:nvSpPr>
        <p:spPr>
          <a:xfrm>
            <a:off x="9685020" y="4288155"/>
            <a:ext cx="2322195" cy="198755"/>
          </a:xfrm>
          <a:prstGeom prst="rect">
            <a:avLst/>
          </a:prstGeom>
          <a:noFill/>
        </p:spPr>
        <p:txBody>
          <a:bodyPr wrap="square" rtlCol="0">
            <a:noAutofit/>
          </a:bodyPr>
          <a:lstStyle/>
          <a:p>
            <a:pPr algn="just">
              <a:lnSpc>
                <a:spcPct val="100000"/>
              </a:lnSpc>
            </a:pPr>
            <a:r>
              <a:rPr lang="zh-CN" altLang="en-US" sz="700">
                <a:solidFill>
                  <a:schemeClr val="bg1">
                    <a:lumMod val="50000"/>
                  </a:schemeClr>
                </a:solidFill>
                <a:sym typeface="+mn-ea"/>
              </a:rPr>
              <a:t>Fast And Comprehensive Delivery</a:t>
            </a:r>
            <a:endParaRPr lang="zh-CN" altLang="en-US" sz="700">
              <a:solidFill>
                <a:schemeClr val="bg1">
                  <a:lumMod val="50000"/>
                </a:schemeClr>
              </a:solidFill>
              <a:sym typeface="+mn-ea"/>
            </a:endParaRPr>
          </a:p>
        </p:txBody>
      </p:sp>
      <p:sp>
        <p:nvSpPr>
          <p:cNvPr id="193" name="椭圆 192"/>
          <p:cNvSpPr/>
          <p:nvPr>
            <p:custDataLst>
              <p:tags r:id="rId61"/>
            </p:custDataLst>
          </p:nvPr>
        </p:nvSpPr>
        <p:spPr>
          <a:xfrm>
            <a:off x="11174730" y="4980305"/>
            <a:ext cx="238760" cy="238760"/>
          </a:xfrm>
          <a:prstGeom prst="ellipse">
            <a:avLst/>
          </a:prstGeom>
          <a:gradFill>
            <a:gsLst>
              <a:gs pos="12000">
                <a:srgbClr val="418AEB"/>
              </a:gs>
              <a:gs pos="100000">
                <a:srgbClr val="2478E8">
                  <a:alpha val="26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Autofit/>
          </a:bodyPr>
          <a:lstStyle/>
          <a:p>
            <a:pPr lvl="0" algn="ctr">
              <a:buClrTx/>
              <a:buSzTx/>
              <a:buFontTx/>
            </a:pPr>
            <a:endParaRPr lang="zh-CN" altLang="en-US">
              <a:solidFill>
                <a:srgbClr val="0A489B"/>
              </a:solidFill>
              <a:latin typeface="思源黑体 CN Bold" panose="020B0800000000000000" charset="-122"/>
              <a:ea typeface="思源黑体 CN Bold" panose="020B0800000000000000" charset="-122"/>
              <a:sym typeface="+mn-ea"/>
            </a:endParaRPr>
          </a:p>
        </p:txBody>
      </p:sp>
      <p:sp>
        <p:nvSpPr>
          <p:cNvPr id="194" name="矩形 193"/>
          <p:cNvSpPr/>
          <p:nvPr>
            <p:custDataLst>
              <p:tags r:id="rId62"/>
            </p:custDataLst>
          </p:nvPr>
        </p:nvSpPr>
        <p:spPr>
          <a:xfrm>
            <a:off x="9180830" y="4948555"/>
            <a:ext cx="2256790" cy="448945"/>
          </a:xfrm>
          <a:prstGeom prst="rect">
            <a:avLst/>
          </a:prstGeom>
          <a:noFill/>
          <a:ln w="13997">
            <a:solidFill>
              <a:srgbClr val="000000">
                <a:alpha val="0"/>
              </a:srgbClr>
            </a:solidFill>
          </a:ln>
          <a:extLst>
            <a:ext uri="{909E8E84-426E-40DD-AFC4-6F175D3DCCD1}">
              <a14:hiddenFill xmlns:a14="http://schemas.microsoft.com/office/drawing/2010/main">
                <a:gradFill>
                  <a:gsLst>
                    <a:gs pos="100000">
                      <a:srgbClr val="238F76"/>
                    </a:gs>
                    <a:gs pos="9000">
                      <a:srgbClr val="238F76">
                        <a:alpha val="24000"/>
                      </a:srgbClr>
                    </a:gs>
                  </a:gsLst>
                  <a:lin ang="135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00780" tIns="50390" rIns="100780" bIns="50390" numCol="1" spcCol="0" rtlCol="0" fromWordArt="0" anchor="ctr" anchorCtr="0" forceAA="0" compatLnSpc="1">
            <a:normAutofit/>
          </a:bodyPr>
          <a:lstStyle/>
          <a:p>
            <a:pPr lvl="0" algn="ctr">
              <a:buClrTx/>
              <a:buSzTx/>
              <a:buFontTx/>
            </a:pPr>
            <a:r>
              <a:rPr lang="en-US" altLang="zh-CN" sz="1030" smtClean="0">
                <a:solidFill>
                  <a:schemeClr val="tx1"/>
                </a:solidFill>
                <a:latin typeface="思源黑体 CN Bold" panose="020B0800000000000000" charset="-122"/>
                <a:ea typeface="思源黑体 CN Bold" panose="020B0800000000000000" charset="-122"/>
                <a:sym typeface="+mn-ea"/>
              </a:rPr>
              <a:t>Free technical advice for life</a:t>
            </a:r>
            <a:endParaRPr lang="zh-CN" altLang="en-US" sz="1030">
              <a:solidFill>
                <a:schemeClr val="tx1"/>
              </a:solidFill>
              <a:latin typeface="思源黑体 CN Bold" panose="020B0800000000000000" charset="-122"/>
              <a:ea typeface="思源黑体 CN Bold" panose="020B0800000000000000" charset="-122"/>
              <a:sym typeface="+mn-ea"/>
            </a:endParaRPr>
          </a:p>
        </p:txBody>
      </p:sp>
      <p:sp>
        <p:nvSpPr>
          <p:cNvPr id="195" name="TextBox 84"/>
          <p:cNvSpPr txBox="1"/>
          <p:nvPr>
            <p:custDataLst>
              <p:tags r:id="rId63"/>
            </p:custDataLst>
          </p:nvPr>
        </p:nvSpPr>
        <p:spPr>
          <a:xfrm>
            <a:off x="9355455" y="5219065"/>
            <a:ext cx="2322195" cy="198755"/>
          </a:xfrm>
          <a:prstGeom prst="rect">
            <a:avLst/>
          </a:prstGeom>
          <a:noFill/>
        </p:spPr>
        <p:txBody>
          <a:bodyPr wrap="square" rtlCol="0"/>
          <a:lstStyle/>
          <a:p>
            <a:pPr algn="just">
              <a:lnSpc>
                <a:spcPct val="100000"/>
              </a:lnSpc>
            </a:pPr>
            <a:r>
              <a:rPr lang="zh-CN" altLang="en-US" sz="700">
                <a:solidFill>
                  <a:schemeClr val="bg1">
                    <a:lumMod val="50000"/>
                  </a:schemeClr>
                </a:solidFill>
                <a:sym typeface="+mn-ea"/>
              </a:rPr>
              <a:t>L</a:t>
            </a:r>
            <a:r>
              <a:rPr lang="en-US" altLang="zh-CN" sz="700" dirty="0">
                <a:sym typeface="+mn-ea"/>
              </a:rPr>
              <a:t>ifetime Free Technical Consultation</a:t>
            </a:r>
            <a:endParaRPr lang="en-US" altLang="zh-CN" sz="700" dirty="0">
              <a:sym typeface="+mn-ea"/>
            </a:endParaRPr>
          </a:p>
        </p:txBody>
      </p:sp>
      <p:sp>
        <p:nvSpPr>
          <p:cNvPr id="196" name="TextBox 84"/>
          <p:cNvSpPr txBox="1"/>
          <p:nvPr>
            <p:custDataLst>
              <p:tags r:id="rId64"/>
            </p:custDataLst>
          </p:nvPr>
        </p:nvSpPr>
        <p:spPr>
          <a:xfrm>
            <a:off x="1340485" y="5691505"/>
            <a:ext cx="1642745" cy="368300"/>
          </a:xfrm>
          <a:prstGeom prst="rect">
            <a:avLst/>
          </a:prstGeom>
          <a:noFill/>
        </p:spPr>
        <p:txBody>
          <a:bodyPr wrap="square" rtlCol="0">
            <a:noAutofit/>
          </a:bodyPr>
          <a:lstStyle/>
          <a:p>
            <a:pPr algn="ctr">
              <a:lnSpc>
                <a:spcPct val="100000"/>
              </a:lnSpc>
              <a:buClrTx/>
              <a:buSzTx/>
              <a:buFontTx/>
            </a:pPr>
            <a:r>
              <a:rPr lang="en-US" altLang="zh-CN" sz="700" dirty="0"/>
              <a:t>Design, Build, And Test Of Machine Vision Optical Systems</a:t>
            </a:r>
            <a:endParaRPr lang="en-US" altLang="zh-CN" sz="700" dirty="0"/>
          </a:p>
          <a:p>
            <a:pPr algn="ctr">
              <a:lnSpc>
                <a:spcPct val="100000"/>
              </a:lnSpc>
              <a:buClrTx/>
              <a:buSzTx/>
              <a:buFontTx/>
            </a:pPr>
            <a:endParaRPr lang="en-US" altLang="zh-CN" sz="700" dirty="0"/>
          </a:p>
        </p:txBody>
      </p:sp>
      <p:sp>
        <p:nvSpPr>
          <p:cNvPr id="197" name="文本框 196"/>
          <p:cNvSpPr txBox="1"/>
          <p:nvPr>
            <p:custDataLst>
              <p:tags r:id="rId65"/>
            </p:custDataLst>
          </p:nvPr>
        </p:nvSpPr>
        <p:spPr>
          <a:xfrm>
            <a:off x="490220" y="404866"/>
            <a:ext cx="3604895" cy="499110"/>
          </a:xfrm>
          <a:prstGeom prst="rect">
            <a:avLst/>
          </a:prstGeom>
          <a:noFill/>
        </p:spPr>
        <p:txBody>
          <a:bodyPr wrap="square" rtlCol="0">
            <a:normAutofit fontScale="90000"/>
          </a:bodyPr>
          <a:lstStyle/>
          <a:p>
            <a:r>
              <a:rPr lang="en-US" altLang="zh-CN" sz="2650" b="1" dirty="0" smtClean="0">
                <a:solidFill>
                  <a:srgbClr val="064398"/>
                </a:solidFill>
                <a:latin typeface="微软雅黑" panose="020B0503020204020204" charset="-122"/>
                <a:ea typeface="微软雅黑" panose="020B0503020204020204" charset="-122"/>
              </a:rPr>
              <a:t>S</a:t>
            </a:r>
            <a:r>
              <a:rPr lang="et-EE" altLang="zh-CN" sz="2650" b="1" dirty="0" smtClean="0">
                <a:solidFill>
                  <a:srgbClr val="064398"/>
                </a:solidFill>
                <a:latin typeface="微软雅黑" panose="020B0503020204020204" charset="-122"/>
                <a:ea typeface="微软雅黑" panose="020B0503020204020204" charset="-122"/>
              </a:rPr>
              <a:t>ervice </a:t>
            </a:r>
            <a:r>
              <a:rPr lang="et-EE" altLang="zh-CN" sz="2650" b="1" dirty="0" smtClean="0">
                <a:solidFill>
                  <a:srgbClr val="064398"/>
                </a:solidFill>
                <a:latin typeface="微软雅黑" panose="020B0503020204020204" charset="-122"/>
                <a:ea typeface="微软雅黑" panose="020B0503020204020204" charset="-122"/>
              </a:rPr>
              <a:t>capacity</a:t>
            </a:r>
            <a:endParaRPr lang="zh-CN" altLang="en-US" sz="2650" b="1" dirty="0">
              <a:solidFill>
                <a:srgbClr val="064398"/>
              </a:solidFill>
              <a:latin typeface="微软雅黑" panose="020B0503020204020204" charset="-122"/>
              <a:ea typeface="微软雅黑" panose="020B0503020204020204" charset="-122"/>
            </a:endParaRPr>
          </a:p>
        </p:txBody>
      </p:sp>
      <p:sp>
        <p:nvSpPr>
          <p:cNvPr id="211" name="椭圆 210"/>
          <p:cNvSpPr/>
          <p:nvPr>
            <p:custDataLst>
              <p:tags r:id="rId66"/>
            </p:custDataLst>
          </p:nvPr>
        </p:nvSpPr>
        <p:spPr>
          <a:xfrm rot="1725468">
            <a:off x="8773160" y="4937760"/>
            <a:ext cx="572770" cy="580390"/>
          </a:xfrm>
          <a:prstGeom prst="ellipse">
            <a:avLst/>
          </a:prstGeom>
          <a:gradFill>
            <a:gsLst>
              <a:gs pos="100000">
                <a:srgbClr val="2478E8"/>
              </a:gs>
              <a:gs pos="9000">
                <a:srgbClr val="2478E8">
                  <a:alpha val="23000"/>
                </a:srgbClr>
              </a:gs>
            </a:gsLst>
            <a:lin ang="13500000" scaled="0"/>
          </a:gradFill>
          <a:ln w="13997">
            <a:gradFill flip="none" rotWithShape="1">
              <a:gsLst>
                <a:gs pos="66000">
                  <a:schemeClr val="bg1">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0780" tIns="50390" rIns="100780" bIns="50390" rtlCol="0" anchor="ctr"/>
          <a:lstStyle/>
          <a:p>
            <a:pPr algn="ctr"/>
            <a:endParaRPr lang="zh-CN" altLang="en-US">
              <a:solidFill>
                <a:srgbClr val="0A489B"/>
              </a:solidFill>
              <a:latin typeface="思源黑体 CN Bold" panose="020B0800000000000000" charset="-122"/>
              <a:ea typeface="思源黑体 CN Bold" panose="020B0800000000000000" charset="-122"/>
            </a:endParaRPr>
          </a:p>
        </p:txBody>
      </p:sp>
      <p:sp>
        <p:nvSpPr>
          <p:cNvPr id="210" name="LwzfS3xA7tHxJyegroup_125711"/>
          <p:cNvSpPr/>
          <p:nvPr>
            <p:custDataLst>
              <p:tags r:id="rId67"/>
            </p:custDataLst>
          </p:nvPr>
        </p:nvSpPr>
        <p:spPr bwMode="gray">
          <a:xfrm>
            <a:off x="8860790" y="5073015"/>
            <a:ext cx="398145" cy="344805"/>
          </a:xfrm>
          <a:custGeom>
            <a:avLst/>
            <a:gdLst>
              <a:gd name="T0" fmla="*/ 3925 w 10982"/>
              <a:gd name="T1" fmla="*/ 3457 h 9499"/>
              <a:gd name="T2" fmla="*/ 3282 w 10982"/>
              <a:gd name="T3" fmla="*/ 3457 h 9499"/>
              <a:gd name="T4" fmla="*/ 3604 w 10982"/>
              <a:gd name="T5" fmla="*/ 4454 h 9499"/>
              <a:gd name="T6" fmla="*/ 7635 w 10982"/>
              <a:gd name="T7" fmla="*/ 4132 h 9499"/>
              <a:gd name="T8" fmla="*/ 7313 w 10982"/>
              <a:gd name="T9" fmla="*/ 3135 h 9499"/>
              <a:gd name="T10" fmla="*/ 6991 w 10982"/>
              <a:gd name="T11" fmla="*/ 4132 h 9499"/>
              <a:gd name="T12" fmla="*/ 7635 w 10982"/>
              <a:gd name="T13" fmla="*/ 4132 h 9499"/>
              <a:gd name="T14" fmla="*/ 7427 w 10982"/>
              <a:gd name="T15" fmla="*/ 5422 h 9499"/>
              <a:gd name="T16" fmla="*/ 5527 w 10982"/>
              <a:gd name="T17" fmla="*/ 6471 h 9499"/>
              <a:gd name="T18" fmla="*/ 3645 w 10982"/>
              <a:gd name="T19" fmla="*/ 5464 h 9499"/>
              <a:gd name="T20" fmla="*/ 5527 w 10982"/>
              <a:gd name="T21" fmla="*/ 6954 h 9499"/>
              <a:gd name="T22" fmla="*/ 10610 w 10982"/>
              <a:gd name="T23" fmla="*/ 3983 h 9499"/>
              <a:gd name="T24" fmla="*/ 8613 w 10982"/>
              <a:gd name="T25" fmla="*/ 1384 h 9499"/>
              <a:gd name="T26" fmla="*/ 5469 w 10982"/>
              <a:gd name="T27" fmla="*/ 0 h 9499"/>
              <a:gd name="T28" fmla="*/ 2326 w 10982"/>
              <a:gd name="T29" fmla="*/ 1384 h 9499"/>
              <a:gd name="T30" fmla="*/ 372 w 10982"/>
              <a:gd name="T31" fmla="*/ 3947 h 9499"/>
              <a:gd name="T32" fmla="*/ 576 w 10982"/>
              <a:gd name="T33" fmla="*/ 6403 h 9499"/>
              <a:gd name="T34" fmla="*/ 1734 w 10982"/>
              <a:gd name="T35" fmla="*/ 6533 h 9499"/>
              <a:gd name="T36" fmla="*/ 1513 w 10982"/>
              <a:gd name="T37" fmla="*/ 4705 h 9499"/>
              <a:gd name="T38" fmla="*/ 5469 w 10982"/>
              <a:gd name="T39" fmla="*/ 483 h 9499"/>
              <a:gd name="T40" fmla="*/ 9425 w 10982"/>
              <a:gd name="T41" fmla="*/ 4705 h 9499"/>
              <a:gd name="T42" fmla="*/ 6872 w 10982"/>
              <a:gd name="T43" fmla="*/ 8319 h 9499"/>
              <a:gd name="T44" fmla="*/ 6872 w 10982"/>
              <a:gd name="T45" fmla="*/ 9499 h 9499"/>
              <a:gd name="T46" fmla="*/ 9173 w 10982"/>
              <a:gd name="T47" fmla="*/ 7297 h 9499"/>
              <a:gd name="T48" fmla="*/ 10406 w 10982"/>
              <a:gd name="T49" fmla="*/ 6439 h 9499"/>
              <a:gd name="T50" fmla="*/ 10610 w 10982"/>
              <a:gd name="T51" fmla="*/ 3983 h 9499"/>
              <a:gd name="T52" fmla="*/ 721 w 10982"/>
              <a:gd name="T53" fmla="*/ 4280 h 9499"/>
              <a:gd name="T54" fmla="*/ 1031 w 10982"/>
              <a:gd name="T55" fmla="*/ 4705 h 9499"/>
              <a:gd name="T56" fmla="*/ 506 w 10982"/>
              <a:gd name="T57" fmla="*/ 5116 h 9499"/>
              <a:gd name="T58" fmla="*/ 9678 w 10982"/>
              <a:gd name="T59" fmla="*/ 6199 h 9499"/>
              <a:gd name="T60" fmla="*/ 9874 w 10982"/>
              <a:gd name="T61" fmla="*/ 4124 h 9499"/>
              <a:gd name="T62" fmla="*/ 10476 w 10982"/>
              <a:gd name="T63" fmla="*/ 5152 h 9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982" h="9499">
                <a:moveTo>
                  <a:pt x="3925" y="4132"/>
                </a:moveTo>
                <a:lnTo>
                  <a:pt x="3925" y="3457"/>
                </a:lnTo>
                <a:cubicBezTo>
                  <a:pt x="3925" y="3279"/>
                  <a:pt x="3781" y="3135"/>
                  <a:pt x="3604" y="3135"/>
                </a:cubicBezTo>
                <a:cubicBezTo>
                  <a:pt x="3426" y="3135"/>
                  <a:pt x="3282" y="3279"/>
                  <a:pt x="3282" y="3457"/>
                </a:cubicBezTo>
                <a:lnTo>
                  <a:pt x="3282" y="4132"/>
                </a:lnTo>
                <a:cubicBezTo>
                  <a:pt x="3282" y="4310"/>
                  <a:pt x="3426" y="4454"/>
                  <a:pt x="3604" y="4454"/>
                </a:cubicBezTo>
                <a:cubicBezTo>
                  <a:pt x="3781" y="4454"/>
                  <a:pt x="3925" y="4310"/>
                  <a:pt x="3925" y="4132"/>
                </a:cubicBezTo>
                <a:close/>
                <a:moveTo>
                  <a:pt x="7635" y="4132"/>
                </a:moveTo>
                <a:lnTo>
                  <a:pt x="7635" y="3457"/>
                </a:lnTo>
                <a:cubicBezTo>
                  <a:pt x="7635" y="3279"/>
                  <a:pt x="7491" y="3135"/>
                  <a:pt x="7313" y="3135"/>
                </a:cubicBezTo>
                <a:cubicBezTo>
                  <a:pt x="7135" y="3135"/>
                  <a:pt x="6991" y="3279"/>
                  <a:pt x="6991" y="3457"/>
                </a:cubicBezTo>
                <a:lnTo>
                  <a:pt x="6991" y="4132"/>
                </a:lnTo>
                <a:cubicBezTo>
                  <a:pt x="6991" y="4310"/>
                  <a:pt x="7135" y="4454"/>
                  <a:pt x="7313" y="4454"/>
                </a:cubicBezTo>
                <a:cubicBezTo>
                  <a:pt x="7491" y="4454"/>
                  <a:pt x="7635" y="4310"/>
                  <a:pt x="7635" y="4132"/>
                </a:cubicBezTo>
                <a:close/>
                <a:moveTo>
                  <a:pt x="7527" y="5748"/>
                </a:moveTo>
                <a:cubicBezTo>
                  <a:pt x="7590" y="5630"/>
                  <a:pt x="7545" y="5484"/>
                  <a:pt x="7427" y="5422"/>
                </a:cubicBezTo>
                <a:cubicBezTo>
                  <a:pt x="7309" y="5360"/>
                  <a:pt x="7163" y="5405"/>
                  <a:pt x="7101" y="5522"/>
                </a:cubicBezTo>
                <a:cubicBezTo>
                  <a:pt x="6792" y="6108"/>
                  <a:pt x="6189" y="6471"/>
                  <a:pt x="5527" y="6471"/>
                </a:cubicBezTo>
                <a:cubicBezTo>
                  <a:pt x="4883" y="6471"/>
                  <a:pt x="4287" y="6121"/>
                  <a:pt x="3973" y="5557"/>
                </a:cubicBezTo>
                <a:cubicBezTo>
                  <a:pt x="3908" y="5441"/>
                  <a:pt x="3761" y="5399"/>
                  <a:pt x="3645" y="5464"/>
                </a:cubicBezTo>
                <a:cubicBezTo>
                  <a:pt x="3529" y="5529"/>
                  <a:pt x="3487" y="5676"/>
                  <a:pt x="3552" y="5792"/>
                </a:cubicBezTo>
                <a:cubicBezTo>
                  <a:pt x="3951" y="6509"/>
                  <a:pt x="4708" y="6954"/>
                  <a:pt x="5527" y="6954"/>
                </a:cubicBezTo>
                <a:cubicBezTo>
                  <a:pt x="6368" y="6954"/>
                  <a:pt x="7135" y="6492"/>
                  <a:pt x="7527" y="5748"/>
                </a:cubicBezTo>
                <a:close/>
                <a:moveTo>
                  <a:pt x="10610" y="3983"/>
                </a:moveTo>
                <a:cubicBezTo>
                  <a:pt x="10409" y="3772"/>
                  <a:pt x="10134" y="3653"/>
                  <a:pt x="9791" y="3627"/>
                </a:cubicBezTo>
                <a:cubicBezTo>
                  <a:pt x="9605" y="2785"/>
                  <a:pt x="9203" y="2011"/>
                  <a:pt x="8613" y="1384"/>
                </a:cubicBezTo>
                <a:cubicBezTo>
                  <a:pt x="8205" y="950"/>
                  <a:pt x="7731" y="610"/>
                  <a:pt x="7202" y="372"/>
                </a:cubicBezTo>
                <a:cubicBezTo>
                  <a:pt x="6653" y="126"/>
                  <a:pt x="6070" y="0"/>
                  <a:pt x="5469" y="0"/>
                </a:cubicBezTo>
                <a:cubicBezTo>
                  <a:pt x="4868" y="0"/>
                  <a:pt x="4285" y="126"/>
                  <a:pt x="3736" y="372"/>
                </a:cubicBezTo>
                <a:cubicBezTo>
                  <a:pt x="3207" y="610"/>
                  <a:pt x="2733" y="950"/>
                  <a:pt x="2326" y="1384"/>
                </a:cubicBezTo>
                <a:cubicBezTo>
                  <a:pt x="1743" y="2003"/>
                  <a:pt x="1343" y="2765"/>
                  <a:pt x="1155" y="3595"/>
                </a:cubicBezTo>
                <a:cubicBezTo>
                  <a:pt x="829" y="3626"/>
                  <a:pt x="566" y="3744"/>
                  <a:pt x="372" y="3947"/>
                </a:cubicBezTo>
                <a:cubicBezTo>
                  <a:pt x="117" y="4214"/>
                  <a:pt x="0" y="4615"/>
                  <a:pt x="24" y="5138"/>
                </a:cubicBezTo>
                <a:cubicBezTo>
                  <a:pt x="51" y="5731"/>
                  <a:pt x="237" y="6157"/>
                  <a:pt x="576" y="6403"/>
                </a:cubicBezTo>
                <a:cubicBezTo>
                  <a:pt x="725" y="6511"/>
                  <a:pt x="986" y="6655"/>
                  <a:pt x="1524" y="6655"/>
                </a:cubicBezTo>
                <a:cubicBezTo>
                  <a:pt x="1614" y="6655"/>
                  <a:pt x="1692" y="6606"/>
                  <a:pt x="1734" y="6533"/>
                </a:cubicBezTo>
                <a:cubicBezTo>
                  <a:pt x="1820" y="6469"/>
                  <a:pt x="1856" y="6352"/>
                  <a:pt x="1813" y="6248"/>
                </a:cubicBezTo>
                <a:cubicBezTo>
                  <a:pt x="1594" y="5718"/>
                  <a:pt x="1513" y="5300"/>
                  <a:pt x="1513" y="4705"/>
                </a:cubicBezTo>
                <a:cubicBezTo>
                  <a:pt x="1513" y="3574"/>
                  <a:pt x="1927" y="2512"/>
                  <a:pt x="2677" y="1714"/>
                </a:cubicBezTo>
                <a:cubicBezTo>
                  <a:pt x="3424" y="920"/>
                  <a:pt x="4415" y="483"/>
                  <a:pt x="5469" y="483"/>
                </a:cubicBezTo>
                <a:cubicBezTo>
                  <a:pt x="6523" y="483"/>
                  <a:pt x="7514" y="920"/>
                  <a:pt x="8261" y="1714"/>
                </a:cubicBezTo>
                <a:cubicBezTo>
                  <a:pt x="9011" y="2512"/>
                  <a:pt x="9425" y="3574"/>
                  <a:pt x="9425" y="4705"/>
                </a:cubicBezTo>
                <a:cubicBezTo>
                  <a:pt x="9425" y="6298"/>
                  <a:pt x="8583" y="7751"/>
                  <a:pt x="7263" y="8468"/>
                </a:cubicBezTo>
                <a:cubicBezTo>
                  <a:pt x="7159" y="8376"/>
                  <a:pt x="7022" y="8319"/>
                  <a:pt x="6872" y="8319"/>
                </a:cubicBezTo>
                <a:cubicBezTo>
                  <a:pt x="6546" y="8319"/>
                  <a:pt x="6282" y="8583"/>
                  <a:pt x="6282" y="8909"/>
                </a:cubicBezTo>
                <a:cubicBezTo>
                  <a:pt x="6282" y="9235"/>
                  <a:pt x="6546" y="9499"/>
                  <a:pt x="6872" y="9499"/>
                </a:cubicBezTo>
                <a:cubicBezTo>
                  <a:pt x="7198" y="9499"/>
                  <a:pt x="7462" y="9235"/>
                  <a:pt x="7462" y="8909"/>
                </a:cubicBezTo>
                <a:cubicBezTo>
                  <a:pt x="8154" y="8540"/>
                  <a:pt x="8743" y="7986"/>
                  <a:pt x="9173" y="7297"/>
                </a:cubicBezTo>
                <a:cubicBezTo>
                  <a:pt x="9294" y="7103"/>
                  <a:pt x="9401" y="6900"/>
                  <a:pt x="9494" y="6691"/>
                </a:cubicBezTo>
                <a:cubicBezTo>
                  <a:pt x="9750" y="6688"/>
                  <a:pt x="10109" y="6654"/>
                  <a:pt x="10406" y="6439"/>
                </a:cubicBezTo>
                <a:cubicBezTo>
                  <a:pt x="10745" y="6193"/>
                  <a:pt x="10931" y="5767"/>
                  <a:pt x="10958" y="5174"/>
                </a:cubicBezTo>
                <a:cubicBezTo>
                  <a:pt x="10982" y="4651"/>
                  <a:pt x="10865" y="4250"/>
                  <a:pt x="10610" y="3983"/>
                </a:cubicBezTo>
                <a:close/>
                <a:moveTo>
                  <a:pt x="506" y="5116"/>
                </a:moveTo>
                <a:cubicBezTo>
                  <a:pt x="488" y="4729"/>
                  <a:pt x="560" y="4448"/>
                  <a:pt x="721" y="4280"/>
                </a:cubicBezTo>
                <a:cubicBezTo>
                  <a:pt x="807" y="4190"/>
                  <a:pt x="923" y="4128"/>
                  <a:pt x="1068" y="4096"/>
                </a:cubicBezTo>
                <a:cubicBezTo>
                  <a:pt x="1043" y="4298"/>
                  <a:pt x="1031" y="4501"/>
                  <a:pt x="1031" y="4705"/>
                </a:cubicBezTo>
                <a:cubicBezTo>
                  <a:pt x="1031" y="5256"/>
                  <a:pt x="1097" y="5687"/>
                  <a:pt x="1262" y="6159"/>
                </a:cubicBezTo>
                <a:cubicBezTo>
                  <a:pt x="883" y="6111"/>
                  <a:pt x="542" y="5910"/>
                  <a:pt x="506" y="5116"/>
                </a:cubicBezTo>
                <a:close/>
                <a:moveTo>
                  <a:pt x="10476" y="5152"/>
                </a:moveTo>
                <a:cubicBezTo>
                  <a:pt x="10438" y="5974"/>
                  <a:pt x="10073" y="6161"/>
                  <a:pt x="9678" y="6199"/>
                </a:cubicBezTo>
                <a:cubicBezTo>
                  <a:pt x="9829" y="5721"/>
                  <a:pt x="9907" y="5218"/>
                  <a:pt x="9907" y="4705"/>
                </a:cubicBezTo>
                <a:cubicBezTo>
                  <a:pt x="9907" y="4509"/>
                  <a:pt x="9896" y="4315"/>
                  <a:pt x="9874" y="4124"/>
                </a:cubicBezTo>
                <a:cubicBezTo>
                  <a:pt x="10037" y="4153"/>
                  <a:pt x="10167" y="4218"/>
                  <a:pt x="10261" y="4316"/>
                </a:cubicBezTo>
                <a:cubicBezTo>
                  <a:pt x="10421" y="4484"/>
                  <a:pt x="10494" y="4765"/>
                  <a:pt x="10476" y="5152"/>
                </a:cubicBezTo>
                <a:close/>
              </a:path>
            </a:pathLst>
          </a:custGeom>
          <a:solidFill>
            <a:schemeClr val="bg1"/>
          </a:solidFill>
          <a:ln w="12700">
            <a:noFill/>
            <a:round/>
          </a:ln>
          <a:effectLst>
            <a:outerShdw blurRad="50800" dist="38100" dir="2700000" algn="tl" rotWithShape="0">
              <a:prstClr val="black">
                <a:alpha val="24000"/>
              </a:prstClr>
            </a:outerShdw>
          </a:effectLst>
        </p:spPr>
        <p:txBody>
          <a:bodyPr wrap="non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ts val="0"/>
              </a:spcBef>
              <a:spcAft>
                <a:spcPts val="0"/>
              </a:spcAft>
              <a:buClrTx/>
              <a:buSzTx/>
              <a:buFontTx/>
            </a:pPr>
            <a:endParaRPr lang="zh-CN" altLang="en-US" sz="1600" b="1" dirty="0">
              <a:solidFill>
                <a:schemeClr val="bg1"/>
              </a:solidFill>
              <a:latin typeface="微软雅黑" panose="020B0503020204020204" charset="-122"/>
              <a:ea typeface="微软雅黑" panose="020B0503020204020204" charset="-122"/>
              <a:sym typeface="+mn-ea"/>
            </a:endParaRPr>
          </a:p>
        </p:txBody>
      </p:sp>
      <p:sp>
        <p:nvSpPr>
          <p:cNvPr id="199" name="矩形 198"/>
          <p:cNvSpPr/>
          <p:nvPr>
            <p:custDataLst>
              <p:tags r:id="rId68"/>
            </p:custDataLst>
          </p:nvPr>
        </p:nvSpPr>
        <p:spPr>
          <a:xfrm>
            <a:off x="414655" y="416560"/>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202" name="矩形 201"/>
          <p:cNvSpPr/>
          <p:nvPr>
            <p:custDataLst>
              <p:tags r:id="rId69"/>
            </p:custDataLst>
          </p:nvPr>
        </p:nvSpPr>
        <p:spPr>
          <a:xfrm>
            <a:off x="3868467" y="757926"/>
            <a:ext cx="4455066" cy="701731"/>
          </a:xfrm>
          <a:prstGeom prst="rect">
            <a:avLst/>
          </a:prstGeom>
          <a:effectLst/>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t-EE" altLang="zh-CN" sz="2000" spc="100" dirty="0" smtClean="0">
                <a:solidFill>
                  <a:srgbClr val="0A489B"/>
                </a:solidFill>
                <a:effectLst/>
                <a:latin typeface="思源黑体 CN Bold" panose="020B0800000000000000" charset="-122"/>
                <a:ea typeface="思源黑体 CN Bold" panose="020B0800000000000000" charset="-122"/>
              </a:rPr>
              <a:t>Intelligent Inspection Technology Service Provider</a:t>
            </a:r>
            <a:endParaRPr lang="et-EE" altLang="zh-CN" sz="2000" spc="100" dirty="0" smtClean="0">
              <a:ln w="25400">
                <a:noFill/>
                <a:bevel/>
              </a:ln>
              <a:solidFill>
                <a:srgbClr val="0A489B"/>
              </a:solidFill>
              <a:effectLst/>
              <a:latin typeface="思源黑体 CN Bold" panose="020B0800000000000000" charset="-122"/>
              <a:ea typeface="思源黑体 CN Bold" panose="020B0800000000000000" charset="-122"/>
            </a:endParaRPr>
          </a:p>
        </p:txBody>
      </p:sp>
      <p:sp>
        <p:nvSpPr>
          <p:cNvPr id="203" name="矩形 202"/>
          <p:cNvSpPr/>
          <p:nvPr>
            <p:custDataLst>
              <p:tags r:id="rId70"/>
            </p:custDataLst>
          </p:nvPr>
        </p:nvSpPr>
        <p:spPr>
          <a:xfrm>
            <a:off x="3235642" y="1386875"/>
            <a:ext cx="5720715" cy="429895"/>
          </a:xfrm>
          <a:prstGeom prst="rect">
            <a:avLst/>
          </a:prstGeom>
        </p:spPr>
        <p:txBody>
          <a:bodyPr wrap="square">
            <a:normAutofit lnSpcReduction="10000"/>
          </a:bodyPr>
          <a:lstStyle/>
          <a:p>
            <a:pPr algn="ctr">
              <a:lnSpc>
                <a:spcPct val="110000"/>
              </a:lnSpc>
            </a:pPr>
            <a:r>
              <a:rPr lang="en-US" altLang="zh-CN" sz="1040" spc="100" smtClean="0">
                <a:solidFill>
                  <a:schemeClr val="tx1"/>
                </a:solidFill>
                <a:effectLst/>
                <a:latin typeface="+mn-ea"/>
              </a:rPr>
              <a:t>The company has a perfect technical team configuration &amp; high quality after-sales service</a:t>
            </a:r>
            <a:endParaRPr lang="zh-CN" altLang="en-US" sz="1040" spc="100" dirty="0">
              <a:solidFill>
                <a:schemeClr val="tx1"/>
              </a:solidFill>
              <a:effectLst/>
              <a:latin typeface="+mn-ea"/>
            </a:endParaRPr>
          </a:p>
        </p:txBody>
      </p:sp>
      <p:sp>
        <p:nvSpPr>
          <p:cNvPr id="213" name="矩形 212"/>
          <p:cNvSpPr/>
          <p:nvPr>
            <p:custDataLst>
              <p:tags r:id="rId71"/>
            </p:custDataLst>
          </p:nvPr>
        </p:nvSpPr>
        <p:spPr>
          <a:xfrm>
            <a:off x="3124200" y="2893695"/>
            <a:ext cx="2871470" cy="565604"/>
          </a:xfrm>
          <a:prstGeom prst="rect">
            <a:avLst/>
          </a:prstGeom>
        </p:spPr>
        <p:txBody>
          <a:bodyPr wrap="square">
            <a:normAutofit/>
          </a:bodyPr>
          <a:lstStyle/>
          <a:p>
            <a:pPr algn="ctr">
              <a:lnSpc>
                <a:spcPct val="120000"/>
              </a:lnSpc>
            </a:pPr>
            <a:r>
              <a:rPr lang="et-EE" altLang="zh-CN" sz="1580" b="1" smtClean="0">
                <a:solidFill>
                  <a:schemeClr val="bg1"/>
                </a:solidFill>
                <a:effectLst>
                  <a:outerShdw blurRad="50800" dist="38100" dir="2700000" algn="tl" rotWithShape="0">
                    <a:prstClr val="black">
                      <a:alpha val="25000"/>
                    </a:prstClr>
                  </a:outerShdw>
                </a:effectLst>
                <a:latin typeface="+mj-ea"/>
                <a:ea typeface="+mj-ea"/>
              </a:rPr>
              <a:t>The application team</a:t>
            </a:r>
            <a:endParaRPr lang="zh-CN" altLang="en-US" sz="1580" b="1" dirty="0">
              <a:solidFill>
                <a:schemeClr val="bg1"/>
              </a:solidFill>
              <a:effectLst>
                <a:outerShdw blurRad="50800" dist="38100" dir="2700000" algn="tl" rotWithShape="0">
                  <a:prstClr val="black">
                    <a:alpha val="25000"/>
                  </a:prstClr>
                </a:outerShdw>
              </a:effectLst>
              <a:latin typeface="+mj-ea"/>
              <a:ea typeface="+mj-ea"/>
            </a:endParaRPr>
          </a:p>
        </p:txBody>
      </p:sp>
      <p:sp>
        <p:nvSpPr>
          <p:cNvPr id="214" name="等腰三角形 213"/>
          <p:cNvSpPr/>
          <p:nvPr>
            <p:custDataLst>
              <p:tags r:id="rId72"/>
            </p:custDataLst>
          </p:nvPr>
        </p:nvSpPr>
        <p:spPr>
          <a:xfrm>
            <a:off x="4463415" y="3604260"/>
            <a:ext cx="193040" cy="18288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489B"/>
              </a:solidFill>
            </a:endParaRPr>
          </a:p>
        </p:txBody>
      </p:sp>
      <p:cxnSp>
        <p:nvCxnSpPr>
          <p:cNvPr id="221" name="直接箭头连接符 220"/>
          <p:cNvCxnSpPr/>
          <p:nvPr>
            <p:custDataLst>
              <p:tags r:id="rId73"/>
            </p:custDataLst>
          </p:nvPr>
        </p:nvCxnSpPr>
        <p:spPr>
          <a:xfrm flipV="1">
            <a:off x="3671570" y="4848225"/>
            <a:ext cx="284480" cy="543560"/>
          </a:xfrm>
          <a:prstGeom prst="straightConnector1">
            <a:avLst/>
          </a:prstGeom>
          <a:ln cap="rnd">
            <a:solidFill>
              <a:schemeClr val="bg1">
                <a:lumMod val="75000"/>
              </a:schemeClr>
            </a:solidFill>
            <a:round/>
            <a:tailEnd type="arrow"/>
          </a:ln>
        </p:spPr>
        <p:style>
          <a:lnRef idx="1">
            <a:schemeClr val="accent1"/>
          </a:lnRef>
          <a:fillRef idx="0">
            <a:schemeClr val="accent1"/>
          </a:fillRef>
          <a:effectRef idx="0">
            <a:schemeClr val="accent1"/>
          </a:effectRef>
          <a:fontRef idx="minor">
            <a:schemeClr val="tx1"/>
          </a:fontRef>
        </p:style>
      </p:cxnSp>
      <p:sp>
        <p:nvSpPr>
          <p:cNvPr id="162" name="文本框 161"/>
          <p:cNvSpPr txBox="1"/>
          <p:nvPr userDrawn="1">
            <p:custDataLst>
              <p:tags r:id="rId74"/>
            </p:custDataLst>
          </p:nvPr>
        </p:nvSpPr>
        <p:spPr>
          <a:xfrm>
            <a:off x="10424795" y="6496050"/>
            <a:ext cx="1244600" cy="213995"/>
          </a:xfrm>
          <a:prstGeom prst="rect">
            <a:avLst/>
          </a:prstGeom>
          <a:noFill/>
        </p:spPr>
        <p:txBody>
          <a:bodyPr wrap="square" rtlCol="0">
            <a:normAutofit/>
          </a:bodyPr>
          <a:lstStyle/>
          <a:p>
            <a:r>
              <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rPr>
              <a:t> Copyright © HDITEC</a:t>
            </a:r>
            <a:endParaRPr lang="zh-CN" altLang="en-US" sz="800">
              <a:solidFill>
                <a:sysClr val="window" lastClr="FFFFFF">
                  <a:lumMod val="75000"/>
                </a:sysClr>
              </a:solidFill>
              <a:latin typeface="思源黑体 CN Light" panose="020B0300000000000000" charset="-122"/>
              <a:ea typeface="思源黑体 CN Light" panose="020B0300000000000000" charset="-122"/>
              <a:cs typeface="微软雅黑 Light" panose="020B0502040204020203" charset="-122"/>
            </a:endParaRPr>
          </a:p>
        </p:txBody>
      </p:sp>
      <p:sp>
        <p:nvSpPr>
          <p:cNvPr id="3" name="灯片编号占位符 1"/>
          <p:cNvSpPr>
            <a:spLocks noGrp="1"/>
          </p:cNvSpPr>
          <p:nvPr>
            <p:custDataLst>
              <p:tags r:id="rId75"/>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altLang="zh-CN" sz="900" dirty="0"/>
              <a:t>37</a:t>
            </a:r>
            <a:endParaRPr lang="en-US" altLang="zh-CN" sz="900" dirty="0"/>
          </a:p>
        </p:txBody>
      </p:sp>
      <p:pic>
        <p:nvPicPr>
          <p:cNvPr id="2" name="图片 1" descr="OK海迪斯logo"/>
          <p:cNvPicPr>
            <a:picLocks noChangeAspect="1"/>
          </p:cNvPicPr>
          <p:nvPr/>
        </p:nvPicPr>
        <p:blipFill>
          <a:blip r:embed="rId76"/>
          <a:stretch>
            <a:fillRect/>
          </a:stretch>
        </p:blipFill>
        <p:spPr>
          <a:xfrm>
            <a:off x="10748010" y="302895"/>
            <a:ext cx="777240" cy="202565"/>
          </a:xfrm>
          <a:prstGeom prst="rect">
            <a:avLst/>
          </a:prstGeom>
        </p:spPr>
      </p:pic>
    </p:spTree>
    <p:custDataLst>
      <p:tags r:id="rId77"/>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custDataLst>
              <p:tags r:id="rId1"/>
            </p:custDataLst>
          </p:nvPr>
        </p:nvSpPr>
        <p:spPr>
          <a:xfrm>
            <a:off x="490220" y="448310"/>
            <a:ext cx="3604895" cy="499110"/>
          </a:xfrm>
          <a:prstGeom prst="rect">
            <a:avLst/>
          </a:prstGeom>
          <a:noFill/>
        </p:spPr>
        <p:txBody>
          <a:bodyPr wrap="square" rtlCol="0">
            <a:normAutofit fontScale="90000"/>
          </a:bodyPr>
          <a:lstStyle/>
          <a:p>
            <a:r>
              <a:rPr lang="et-EE" altLang="zh-CN" sz="2650" b="1" dirty="0" smtClean="0">
                <a:solidFill>
                  <a:srgbClr val="064398"/>
                </a:solidFill>
                <a:latin typeface="微软雅黑" panose="020B0503020204020204" charset="-122"/>
                <a:ea typeface="微软雅黑" panose="020B0503020204020204" charset="-122"/>
              </a:rPr>
              <a:t>Contact Us</a:t>
            </a:r>
            <a:endParaRPr lang="zh-CN" altLang="en-US" sz="2650" b="1" dirty="0">
              <a:solidFill>
                <a:srgbClr val="064398"/>
              </a:solidFill>
              <a:latin typeface="微软雅黑" panose="020B0503020204020204" charset="-122"/>
              <a:ea typeface="微软雅黑" panose="020B0503020204020204" charset="-122"/>
            </a:endParaRPr>
          </a:p>
        </p:txBody>
      </p:sp>
      <p:sp>
        <p:nvSpPr>
          <p:cNvPr id="35" name="矩形 34"/>
          <p:cNvSpPr/>
          <p:nvPr>
            <p:custDataLst>
              <p:tags r:id="rId2"/>
            </p:custDataLst>
          </p:nvPr>
        </p:nvSpPr>
        <p:spPr>
          <a:xfrm>
            <a:off x="414655" y="416560"/>
            <a:ext cx="75565" cy="542925"/>
          </a:xfrm>
          <a:prstGeom prst="rect">
            <a:avLst/>
          </a:pr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endParaRPr kumimoji="1" lang="en-US" altLang="zh-CN" sz="2000" b="1" dirty="0">
              <a:solidFill>
                <a:schemeClr val="tx1"/>
              </a:solidFill>
              <a:latin typeface="微软雅黑" panose="020B0503020204020204" charset="-122"/>
              <a:ea typeface="微软雅黑" panose="020B0503020204020204" charset="-122"/>
            </a:endParaRPr>
          </a:p>
        </p:txBody>
      </p:sp>
      <p:sp>
        <p:nvSpPr>
          <p:cNvPr id="19" name="矩形 18"/>
          <p:cNvSpPr/>
          <p:nvPr>
            <p:custDataLst>
              <p:tags r:id="rId3"/>
            </p:custDataLst>
          </p:nvPr>
        </p:nvSpPr>
        <p:spPr>
          <a:xfrm>
            <a:off x="6325870" y="1247140"/>
            <a:ext cx="5911215" cy="545465"/>
          </a:xfrm>
          <a:prstGeom prst="rect">
            <a:avLst/>
          </a:prstGeom>
        </p:spPr>
        <p:txBody>
          <a:bodyPr wrap="square">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b="1" noProof="0" smtClean="0">
                <a:ln>
                  <a:noFill/>
                </a:ln>
                <a:solidFill>
                  <a:srgbClr val="064398"/>
                </a:solidFill>
                <a:effectLst/>
                <a:uLnTx/>
                <a:uFillTx/>
                <a:latin typeface="微软雅黑" panose="020B0503020204020204" charset="-122"/>
                <a:ea typeface="微软雅黑" panose="020B0503020204020204" charset="-122"/>
                <a:sym typeface="+mn-ea"/>
              </a:rPr>
              <a:t>Shandong </a:t>
            </a:r>
            <a:r>
              <a:rPr lang="en-US" altLang="zh-CN" b="1" noProof="0" smtClean="0">
                <a:ln>
                  <a:noFill/>
                </a:ln>
                <a:solidFill>
                  <a:srgbClr val="064398"/>
                </a:solidFill>
                <a:effectLst/>
                <a:uLnTx/>
                <a:uFillTx/>
                <a:latin typeface="微软雅黑" panose="020B0503020204020204" charset="-122"/>
                <a:ea typeface="微软雅黑" panose="020B0503020204020204" charset="-122"/>
                <a:sym typeface="+mn-ea"/>
              </a:rPr>
              <a:t>Hitec</a:t>
            </a:r>
            <a:r>
              <a:rPr lang="en-US" altLang="zh-CN" b="1" noProof="0" smtClean="0">
                <a:ln>
                  <a:noFill/>
                </a:ln>
                <a:solidFill>
                  <a:srgbClr val="064398"/>
                </a:solidFill>
                <a:effectLst/>
                <a:uLnTx/>
                <a:uFillTx/>
                <a:latin typeface="微软雅黑" panose="020B0503020204020204" charset="-122"/>
                <a:ea typeface="微软雅黑" panose="020B0503020204020204" charset="-122"/>
                <a:sym typeface="+mn-ea"/>
              </a:rPr>
              <a:t> Intelligent Technology Co., Ltd</a:t>
            </a:r>
            <a:endParaRPr lang="en-US" altLang="zh-CN" b="1" noProof="0" smtClean="0">
              <a:ln>
                <a:noFill/>
              </a:ln>
              <a:solidFill>
                <a:srgbClr val="064398"/>
              </a:solidFill>
              <a:effectLst/>
              <a:uLnTx/>
              <a:uFillTx/>
              <a:latin typeface="微软雅黑" panose="020B0503020204020204" charset="-122"/>
              <a:ea typeface="微软雅黑" panose="020B0503020204020204" charset="-122"/>
              <a:sym typeface="+mn-ea"/>
            </a:endParaRPr>
          </a:p>
        </p:txBody>
      </p:sp>
      <p:sp>
        <p:nvSpPr>
          <p:cNvPr id="21" name="矩形 20"/>
          <p:cNvSpPr/>
          <p:nvPr>
            <p:custDataLst>
              <p:tags r:id="rId4"/>
            </p:custDataLst>
          </p:nvPr>
        </p:nvSpPr>
        <p:spPr>
          <a:xfrm>
            <a:off x="6444065" y="2916201"/>
            <a:ext cx="1394934" cy="461665"/>
          </a:xfrm>
          <a:prstGeom prst="rect">
            <a:avLst/>
          </a:prstGeom>
        </p:spPr>
        <p:txBody>
          <a:bodyPr wrap="none">
            <a:spAutoFit/>
          </a:bodyPr>
          <a:lstStyle/>
          <a:p>
            <a:pPr marL="0" marR="0" lvl="0" defTabSz="914400" rtl="0" eaLnBrk="1" fontAlgn="auto" latinLnBrk="0" hangingPunct="1">
              <a:lnSpc>
                <a:spcPct val="200000"/>
              </a:lnSpc>
              <a:spcBef>
                <a:spcPts val="0"/>
              </a:spcBef>
              <a:spcAft>
                <a:spcPts val="0"/>
              </a:spcAft>
              <a:buClrTx/>
              <a:buSzTx/>
              <a:buFontTx/>
              <a:buNone/>
            </a:pPr>
            <a:r>
              <a:rPr lang="en-US" altLang="zh-CN" sz="1200" noProof="0" dirty="0">
                <a:ln>
                  <a:noFill/>
                </a:ln>
                <a:solidFill>
                  <a:prstClr val="black"/>
                </a:solidFill>
                <a:effectLst/>
                <a:uLnTx/>
                <a:uFillTx/>
                <a:latin typeface="微软雅黑 Light" panose="020B0502040204020203" charset="-122"/>
                <a:ea typeface="微软雅黑 Light" panose="020B0502040204020203" charset="-122"/>
                <a:sym typeface="+mn-ea"/>
              </a:rPr>
              <a:t>86-0536-6100299</a:t>
            </a:r>
            <a:endParaRPr kumimoji="0" lang="en-US" altLang="zh-CN" sz="12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sym typeface="+mn-ea"/>
            </a:endParaRPr>
          </a:p>
        </p:txBody>
      </p:sp>
      <p:sp>
        <p:nvSpPr>
          <p:cNvPr id="22" name="矩形 21"/>
          <p:cNvSpPr/>
          <p:nvPr>
            <p:custDataLst>
              <p:tags r:id="rId5"/>
            </p:custDataLst>
          </p:nvPr>
        </p:nvSpPr>
        <p:spPr>
          <a:xfrm>
            <a:off x="6410093" y="2272004"/>
            <a:ext cx="1296670" cy="275590"/>
          </a:xfrm>
          <a:prstGeom prst="rect">
            <a:avLst/>
          </a:prstGeom>
        </p:spPr>
        <p:txBody>
          <a:bodyPr wrap="none">
            <a:spAutoFit/>
          </a:bodyPr>
          <a:lstStyle/>
          <a:p>
            <a:pPr lvl="0">
              <a:spcBef>
                <a:spcPts val="0"/>
              </a:spcBef>
              <a:spcAft>
                <a:spcPts val="0"/>
              </a:spcAft>
              <a:buClrTx/>
              <a:buSzTx/>
              <a:buFontTx/>
              <a:defRPr/>
            </a:pPr>
            <a:r>
              <a:rPr lang="en-US" altLang="zh-CN" sz="1200" noProof="0" dirty="0">
                <a:ln>
                  <a:noFill/>
                </a:ln>
                <a:solidFill>
                  <a:prstClr val="black"/>
                </a:solidFill>
                <a:effectLst/>
                <a:uLnTx/>
                <a:uFillTx/>
                <a:latin typeface="微软雅黑 Light" panose="020B0502040204020203" charset="-122"/>
                <a:ea typeface="微软雅黑 Light" panose="020B0502040204020203" charset="-122"/>
                <a:sym typeface="+mn-ea"/>
              </a:rPr>
              <a:t>www.hditek.com</a:t>
            </a:r>
            <a:endParaRPr kumimoji="0" lang="en-US" altLang="zh-CN" sz="12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sym typeface="+mn-ea"/>
            </a:endParaRPr>
          </a:p>
        </p:txBody>
      </p:sp>
      <p:sp>
        <p:nvSpPr>
          <p:cNvPr id="24" name="矩形 23"/>
          <p:cNvSpPr/>
          <p:nvPr>
            <p:custDataLst>
              <p:tags r:id="rId6"/>
            </p:custDataLst>
          </p:nvPr>
        </p:nvSpPr>
        <p:spPr>
          <a:xfrm>
            <a:off x="6437715" y="2651073"/>
            <a:ext cx="1391920" cy="275590"/>
          </a:xfrm>
          <a:prstGeom prst="rect">
            <a:avLst/>
          </a:prstGeom>
        </p:spPr>
        <p:txBody>
          <a:bodyPr wrap="none">
            <a:spAutoFit/>
          </a:bodyPr>
          <a:lstStyle/>
          <a:p>
            <a:pPr marL="0" marR="0" lvl="0" defTabSz="914400" rtl="0" eaLnBrk="1" fontAlgn="auto" latinLnBrk="0" hangingPunct="1">
              <a:lnSpc>
                <a:spcPct val="100000"/>
              </a:lnSpc>
              <a:spcBef>
                <a:spcPts val="0"/>
              </a:spcBef>
              <a:spcAft>
                <a:spcPts val="0"/>
              </a:spcAft>
              <a:buClrTx/>
              <a:buSzTx/>
              <a:buFontTx/>
              <a:buNone/>
              <a:defRPr/>
            </a:pPr>
            <a:r>
              <a:rPr lang="en-US" altLang="zh-CN" sz="1200" noProof="0" dirty="0">
                <a:ln>
                  <a:noFill/>
                </a:ln>
                <a:solidFill>
                  <a:prstClr val="black"/>
                </a:solidFill>
                <a:effectLst/>
                <a:uLnTx/>
                <a:uFillTx/>
                <a:latin typeface="微软雅黑 Light" panose="020B0502040204020203" charset="-122"/>
                <a:ea typeface="微软雅黑 Light" panose="020B0502040204020203" charset="-122"/>
                <a:sym typeface="+mn-ea"/>
              </a:rPr>
              <a:t>tina@hditec.com </a:t>
            </a:r>
            <a:endParaRPr kumimoji="0" lang="en-US" altLang="zh-CN" sz="12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sym typeface="+mn-ea"/>
            </a:endParaRPr>
          </a:p>
        </p:txBody>
      </p:sp>
      <p:grpSp>
        <p:nvGrpSpPr>
          <p:cNvPr id="55" name="组合 54"/>
          <p:cNvGrpSpPr/>
          <p:nvPr/>
        </p:nvGrpSpPr>
        <p:grpSpPr>
          <a:xfrm>
            <a:off x="6070600" y="3481705"/>
            <a:ext cx="292100" cy="292100"/>
            <a:chOff x="9487" y="7288"/>
            <a:chExt cx="630" cy="630"/>
          </a:xfrm>
        </p:grpSpPr>
        <p:sp>
          <p:nvSpPr>
            <p:cNvPr id="26" name="矩形: 圆角 25"/>
            <p:cNvSpPr/>
            <p:nvPr>
              <p:custDataLst>
                <p:tags r:id="rId7"/>
              </p:custDataLst>
            </p:nvPr>
          </p:nvSpPr>
          <p:spPr>
            <a:xfrm>
              <a:off x="9487" y="7288"/>
              <a:ext cx="630" cy="630"/>
            </a:xfrm>
            <a:prstGeom prst="roundRect">
              <a:avLst/>
            </a:prstGeom>
            <a:gradFill>
              <a:gsLst>
                <a:gs pos="9000">
                  <a:srgbClr val="138EF3"/>
                </a:gs>
                <a:gs pos="93000">
                  <a:srgbClr val="238F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noProof="0" dirty="0">
                <a:ln>
                  <a:noFill/>
                </a:ln>
                <a:solidFill>
                  <a:prstClr val="white"/>
                </a:solidFill>
                <a:effectLst/>
                <a:uLnTx/>
                <a:uFillTx/>
                <a:latin typeface="等线" panose="02010600030101010101" charset="-122"/>
                <a:ea typeface="等线" panose="02010600030101010101" charset="-122"/>
                <a:sym typeface="+mn-ea"/>
              </a:endParaRPr>
            </a:p>
          </p:txBody>
        </p:sp>
        <p:sp>
          <p:nvSpPr>
            <p:cNvPr id="25" name="Freeform 21"/>
            <p:cNvSpPr>
              <a:spLocks noEditPoints="1"/>
            </p:cNvSpPr>
            <p:nvPr>
              <p:custDataLst>
                <p:tags r:id="rId8"/>
              </p:custDataLst>
            </p:nvPr>
          </p:nvSpPr>
          <p:spPr bwMode="auto">
            <a:xfrm>
              <a:off x="9627" y="7444"/>
              <a:ext cx="382" cy="182"/>
            </a:xfrm>
            <a:custGeom>
              <a:avLst/>
              <a:gdLst>
                <a:gd name="T0" fmla="*/ 1941 w 2560"/>
                <a:gd name="T1" fmla="*/ 1215 h 1215"/>
                <a:gd name="T2" fmla="*/ 81 w 2560"/>
                <a:gd name="T3" fmla="*/ 1215 h 1215"/>
                <a:gd name="T4" fmla="*/ 0 w 2560"/>
                <a:gd name="T5" fmla="*/ 1133 h 1215"/>
                <a:gd name="T6" fmla="*/ 0 w 2560"/>
                <a:gd name="T7" fmla="*/ 82 h 1215"/>
                <a:gd name="T8" fmla="*/ 81 w 2560"/>
                <a:gd name="T9" fmla="*/ 0 h 1215"/>
                <a:gd name="T10" fmla="*/ 1944 w 2560"/>
                <a:gd name="T11" fmla="*/ 0 h 1215"/>
                <a:gd name="T12" fmla="*/ 2002 w 2560"/>
                <a:gd name="T13" fmla="*/ 24 h 1215"/>
                <a:gd name="T14" fmla="*/ 2536 w 2560"/>
                <a:gd name="T15" fmla="*/ 558 h 1215"/>
                <a:gd name="T16" fmla="*/ 2560 w 2560"/>
                <a:gd name="T17" fmla="*/ 617 h 1215"/>
                <a:gd name="T18" fmla="*/ 2535 w 2560"/>
                <a:gd name="T19" fmla="*/ 675 h 1215"/>
                <a:gd name="T20" fmla="*/ 1998 w 2560"/>
                <a:gd name="T21" fmla="*/ 1193 h 1215"/>
                <a:gd name="T22" fmla="*/ 1941 w 2560"/>
                <a:gd name="T23" fmla="*/ 1215 h 1215"/>
                <a:gd name="T24" fmla="*/ 163 w 2560"/>
                <a:gd name="T25" fmla="*/ 1052 h 1215"/>
                <a:gd name="T26" fmla="*/ 1908 w 2560"/>
                <a:gd name="T27" fmla="*/ 1052 h 1215"/>
                <a:gd name="T28" fmla="*/ 2361 w 2560"/>
                <a:gd name="T29" fmla="*/ 615 h 1215"/>
                <a:gd name="T30" fmla="*/ 1910 w 2560"/>
                <a:gd name="T31" fmla="*/ 164 h 1215"/>
                <a:gd name="T32" fmla="*/ 163 w 2560"/>
                <a:gd name="T33" fmla="*/ 164 h 1215"/>
                <a:gd name="T34" fmla="*/ 163 w 2560"/>
                <a:gd name="T35" fmla="*/ 1052 h 1215"/>
                <a:gd name="T36" fmla="*/ 163 w 2560"/>
                <a:gd name="T37" fmla="*/ 1052 h 1215"/>
                <a:gd name="T38" fmla="*/ 163 w 2560"/>
                <a:gd name="T39" fmla="*/ 1052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60" h="1215">
                  <a:moveTo>
                    <a:pt x="1941" y="1215"/>
                  </a:moveTo>
                  <a:cubicBezTo>
                    <a:pt x="81" y="1215"/>
                    <a:pt x="81" y="1215"/>
                    <a:pt x="81" y="1215"/>
                  </a:cubicBezTo>
                  <a:cubicBezTo>
                    <a:pt x="36" y="1215"/>
                    <a:pt x="0" y="1179"/>
                    <a:pt x="0" y="1133"/>
                  </a:cubicBezTo>
                  <a:cubicBezTo>
                    <a:pt x="0" y="82"/>
                    <a:pt x="0" y="82"/>
                    <a:pt x="0" y="82"/>
                  </a:cubicBezTo>
                  <a:cubicBezTo>
                    <a:pt x="0" y="37"/>
                    <a:pt x="36" y="0"/>
                    <a:pt x="81" y="0"/>
                  </a:cubicBezTo>
                  <a:cubicBezTo>
                    <a:pt x="1944" y="0"/>
                    <a:pt x="1944" y="0"/>
                    <a:pt x="1944" y="0"/>
                  </a:cubicBezTo>
                  <a:cubicBezTo>
                    <a:pt x="1965" y="0"/>
                    <a:pt x="1986" y="9"/>
                    <a:pt x="2002" y="24"/>
                  </a:cubicBezTo>
                  <a:cubicBezTo>
                    <a:pt x="2536" y="558"/>
                    <a:pt x="2536" y="558"/>
                    <a:pt x="2536" y="558"/>
                  </a:cubicBezTo>
                  <a:cubicBezTo>
                    <a:pt x="2551" y="574"/>
                    <a:pt x="2560" y="595"/>
                    <a:pt x="2560" y="617"/>
                  </a:cubicBezTo>
                  <a:cubicBezTo>
                    <a:pt x="2560" y="639"/>
                    <a:pt x="2551" y="660"/>
                    <a:pt x="2535" y="675"/>
                  </a:cubicBezTo>
                  <a:cubicBezTo>
                    <a:pt x="1998" y="1193"/>
                    <a:pt x="1998" y="1193"/>
                    <a:pt x="1998" y="1193"/>
                  </a:cubicBezTo>
                  <a:cubicBezTo>
                    <a:pt x="1982" y="1207"/>
                    <a:pt x="1962" y="1215"/>
                    <a:pt x="1941" y="1215"/>
                  </a:cubicBezTo>
                  <a:close/>
                  <a:moveTo>
                    <a:pt x="163" y="1052"/>
                  </a:moveTo>
                  <a:cubicBezTo>
                    <a:pt x="1908" y="1052"/>
                    <a:pt x="1908" y="1052"/>
                    <a:pt x="1908" y="1052"/>
                  </a:cubicBezTo>
                  <a:cubicBezTo>
                    <a:pt x="2361" y="615"/>
                    <a:pt x="2361" y="615"/>
                    <a:pt x="2361" y="615"/>
                  </a:cubicBezTo>
                  <a:cubicBezTo>
                    <a:pt x="1910" y="164"/>
                    <a:pt x="1910" y="164"/>
                    <a:pt x="1910" y="164"/>
                  </a:cubicBezTo>
                  <a:cubicBezTo>
                    <a:pt x="163" y="164"/>
                    <a:pt x="163" y="164"/>
                    <a:pt x="163" y="164"/>
                  </a:cubicBezTo>
                  <a:lnTo>
                    <a:pt x="163" y="1052"/>
                  </a:lnTo>
                  <a:close/>
                  <a:moveTo>
                    <a:pt x="163" y="1052"/>
                  </a:moveTo>
                  <a:cubicBezTo>
                    <a:pt x="163" y="1052"/>
                    <a:pt x="163" y="1052"/>
                    <a:pt x="163" y="105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7" name="Freeform 22"/>
            <p:cNvSpPr>
              <a:spLocks noEditPoints="1"/>
            </p:cNvSpPr>
            <p:nvPr>
              <p:custDataLst>
                <p:tags r:id="rId9"/>
              </p:custDataLst>
            </p:nvPr>
          </p:nvSpPr>
          <p:spPr bwMode="auto">
            <a:xfrm>
              <a:off x="9786" y="7601"/>
              <a:ext cx="25" cy="227"/>
            </a:xfrm>
            <a:custGeom>
              <a:avLst/>
              <a:gdLst>
                <a:gd name="T0" fmla="*/ 82 w 164"/>
                <a:gd name="T1" fmla="*/ 1515 h 1515"/>
                <a:gd name="T2" fmla="*/ 0 w 164"/>
                <a:gd name="T3" fmla="*/ 1433 h 1515"/>
                <a:gd name="T4" fmla="*/ 0 w 164"/>
                <a:gd name="T5" fmla="*/ 81 h 1515"/>
                <a:gd name="T6" fmla="*/ 82 w 164"/>
                <a:gd name="T7" fmla="*/ 0 h 1515"/>
                <a:gd name="T8" fmla="*/ 164 w 164"/>
                <a:gd name="T9" fmla="*/ 81 h 1515"/>
                <a:gd name="T10" fmla="*/ 164 w 164"/>
                <a:gd name="T11" fmla="*/ 1433 h 1515"/>
                <a:gd name="T12" fmla="*/ 82 w 164"/>
                <a:gd name="T13" fmla="*/ 1515 h 1515"/>
                <a:gd name="T14" fmla="*/ 82 w 164"/>
                <a:gd name="T15" fmla="*/ 1515 h 1515"/>
                <a:gd name="T16" fmla="*/ 82 w 164"/>
                <a:gd name="T17"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15">
                  <a:moveTo>
                    <a:pt x="82" y="1515"/>
                  </a:moveTo>
                  <a:cubicBezTo>
                    <a:pt x="37" y="1515"/>
                    <a:pt x="0" y="1478"/>
                    <a:pt x="0" y="1433"/>
                  </a:cubicBezTo>
                  <a:cubicBezTo>
                    <a:pt x="0" y="81"/>
                    <a:pt x="0" y="81"/>
                    <a:pt x="0" y="81"/>
                  </a:cubicBezTo>
                  <a:cubicBezTo>
                    <a:pt x="0" y="36"/>
                    <a:pt x="37" y="0"/>
                    <a:pt x="82" y="0"/>
                  </a:cubicBezTo>
                  <a:cubicBezTo>
                    <a:pt x="127" y="0"/>
                    <a:pt x="164" y="36"/>
                    <a:pt x="164" y="81"/>
                  </a:cubicBezTo>
                  <a:cubicBezTo>
                    <a:pt x="164" y="1433"/>
                    <a:pt x="164" y="1433"/>
                    <a:pt x="164" y="1433"/>
                  </a:cubicBezTo>
                  <a:cubicBezTo>
                    <a:pt x="164" y="1478"/>
                    <a:pt x="127" y="1515"/>
                    <a:pt x="82" y="1515"/>
                  </a:cubicBezTo>
                  <a:close/>
                  <a:moveTo>
                    <a:pt x="82" y="1515"/>
                  </a:moveTo>
                  <a:cubicBezTo>
                    <a:pt x="82" y="1515"/>
                    <a:pt x="82" y="1515"/>
                    <a:pt x="82" y="151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49" name="组合 48"/>
          <p:cNvGrpSpPr/>
          <p:nvPr/>
        </p:nvGrpSpPr>
        <p:grpSpPr>
          <a:xfrm>
            <a:off x="6067425" y="3083560"/>
            <a:ext cx="287020" cy="287020"/>
            <a:chOff x="9487" y="4915"/>
            <a:chExt cx="630" cy="630"/>
          </a:xfrm>
        </p:grpSpPr>
        <p:sp>
          <p:nvSpPr>
            <p:cNvPr id="38" name="矩形: 圆角 17"/>
            <p:cNvSpPr/>
            <p:nvPr>
              <p:custDataLst>
                <p:tags r:id="rId10"/>
              </p:custDataLst>
            </p:nvPr>
          </p:nvSpPr>
          <p:spPr>
            <a:xfrm>
              <a:off x="9487" y="4915"/>
              <a:ext cx="630" cy="630"/>
            </a:xfrm>
            <a:prstGeom prst="roundRect">
              <a:avLst/>
            </a:prstGeom>
            <a:gradFill>
              <a:gsLst>
                <a:gs pos="9000">
                  <a:srgbClr val="138EF3"/>
                </a:gs>
                <a:gs pos="93000">
                  <a:srgbClr val="238F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noProof="0" dirty="0">
                <a:ln>
                  <a:noFill/>
                </a:ln>
                <a:solidFill>
                  <a:prstClr val="white"/>
                </a:solidFill>
                <a:effectLst/>
                <a:uLnTx/>
                <a:uFillTx/>
                <a:latin typeface="等线" panose="02010600030101010101" charset="-122"/>
                <a:ea typeface="等线" panose="02010600030101010101" charset="-122"/>
                <a:sym typeface="+mn-ea"/>
              </a:endParaRPr>
            </a:p>
          </p:txBody>
        </p:sp>
        <p:sp>
          <p:nvSpPr>
            <p:cNvPr id="39" name="Freeform 5"/>
            <p:cNvSpPr>
              <a:spLocks noEditPoints="1"/>
            </p:cNvSpPr>
            <p:nvPr>
              <p:custDataLst>
                <p:tags r:id="rId11"/>
              </p:custDataLst>
            </p:nvPr>
          </p:nvSpPr>
          <p:spPr bwMode="auto">
            <a:xfrm>
              <a:off x="9619" y="5068"/>
              <a:ext cx="351" cy="347"/>
            </a:xfrm>
            <a:custGeom>
              <a:avLst/>
              <a:gdLst>
                <a:gd name="T0" fmla="*/ 2597 w 3321"/>
                <a:gd name="T1" fmla="*/ 3281 h 3281"/>
                <a:gd name="T2" fmla="*/ 2594 w 3321"/>
                <a:gd name="T3" fmla="*/ 3281 h 3281"/>
                <a:gd name="T4" fmla="*/ 2462 w 3321"/>
                <a:gd name="T5" fmla="*/ 3267 h 3281"/>
                <a:gd name="T6" fmla="*/ 2298 w 3321"/>
                <a:gd name="T7" fmla="*/ 3218 h 3281"/>
                <a:gd name="T8" fmla="*/ 105 w 3321"/>
                <a:gd name="T9" fmla="*/ 1025 h 3281"/>
                <a:gd name="T10" fmla="*/ 183 w 3321"/>
                <a:gd name="T11" fmla="*/ 319 h 3281"/>
                <a:gd name="T12" fmla="*/ 376 w 3321"/>
                <a:gd name="T13" fmla="*/ 127 h 3281"/>
                <a:gd name="T14" fmla="*/ 688 w 3321"/>
                <a:gd name="T15" fmla="*/ 5 h 3281"/>
                <a:gd name="T16" fmla="*/ 987 w 3321"/>
                <a:gd name="T17" fmla="*/ 155 h 3281"/>
                <a:gd name="T18" fmla="*/ 1269 w 3321"/>
                <a:gd name="T19" fmla="*/ 498 h 3281"/>
                <a:gd name="T20" fmla="*/ 1242 w 3321"/>
                <a:gd name="T21" fmla="*/ 1082 h 3281"/>
                <a:gd name="T22" fmla="*/ 1134 w 3321"/>
                <a:gd name="T23" fmla="*/ 1190 h 3281"/>
                <a:gd name="T24" fmla="*/ 2131 w 3321"/>
                <a:gd name="T25" fmla="*/ 2188 h 3281"/>
                <a:gd name="T26" fmla="*/ 2239 w 3321"/>
                <a:gd name="T27" fmla="*/ 2079 h 3281"/>
                <a:gd name="T28" fmla="*/ 2823 w 3321"/>
                <a:gd name="T29" fmla="*/ 2051 h 3281"/>
                <a:gd name="T30" fmla="*/ 3166 w 3321"/>
                <a:gd name="T31" fmla="*/ 2334 h 3281"/>
                <a:gd name="T32" fmla="*/ 3315 w 3321"/>
                <a:gd name="T33" fmla="*/ 2633 h 3281"/>
                <a:gd name="T34" fmla="*/ 3195 w 3321"/>
                <a:gd name="T35" fmla="*/ 2945 h 3281"/>
                <a:gd name="T36" fmla="*/ 3041 w 3321"/>
                <a:gd name="T37" fmla="*/ 3099 h 3281"/>
                <a:gd name="T38" fmla="*/ 2910 w 3321"/>
                <a:gd name="T39" fmla="*/ 3099 h 3281"/>
                <a:gd name="T40" fmla="*/ 2910 w 3321"/>
                <a:gd name="T41" fmla="*/ 2968 h 3281"/>
                <a:gd name="T42" fmla="*/ 3064 w 3321"/>
                <a:gd name="T43" fmla="*/ 2814 h 3281"/>
                <a:gd name="T44" fmla="*/ 3130 w 3321"/>
                <a:gd name="T45" fmla="*/ 2642 h 3281"/>
                <a:gd name="T46" fmla="*/ 3047 w 3321"/>
                <a:gd name="T47" fmla="*/ 2477 h 3281"/>
                <a:gd name="T48" fmla="*/ 2705 w 3321"/>
                <a:gd name="T49" fmla="*/ 2194 h 3281"/>
                <a:gd name="T50" fmla="*/ 2370 w 3321"/>
                <a:gd name="T51" fmla="*/ 2210 h 3281"/>
                <a:gd name="T52" fmla="*/ 2207 w 3321"/>
                <a:gd name="T53" fmla="*/ 2373 h 3281"/>
                <a:gd name="T54" fmla="*/ 2089 w 3321"/>
                <a:gd name="T55" fmla="*/ 2384 h 3281"/>
                <a:gd name="T56" fmla="*/ 937 w 3321"/>
                <a:gd name="T57" fmla="*/ 1231 h 3281"/>
                <a:gd name="T58" fmla="*/ 947 w 3321"/>
                <a:gd name="T59" fmla="*/ 1114 h 3281"/>
                <a:gd name="T60" fmla="*/ 1110 w 3321"/>
                <a:gd name="T61" fmla="*/ 951 h 3281"/>
                <a:gd name="T62" fmla="*/ 1127 w 3321"/>
                <a:gd name="T63" fmla="*/ 616 h 3281"/>
                <a:gd name="T64" fmla="*/ 844 w 3321"/>
                <a:gd name="T65" fmla="*/ 273 h 3281"/>
                <a:gd name="T66" fmla="*/ 679 w 3321"/>
                <a:gd name="T67" fmla="*/ 191 h 3281"/>
                <a:gd name="T68" fmla="*/ 507 w 3321"/>
                <a:gd name="T69" fmla="*/ 257 h 3281"/>
                <a:gd name="T70" fmla="*/ 314 w 3321"/>
                <a:gd name="T71" fmla="*/ 450 h 3281"/>
                <a:gd name="T72" fmla="*/ 274 w 3321"/>
                <a:gd name="T73" fmla="*/ 949 h 3281"/>
                <a:gd name="T74" fmla="*/ 2375 w 3321"/>
                <a:gd name="T75" fmla="*/ 3049 h 3281"/>
                <a:gd name="T76" fmla="*/ 2599 w 3321"/>
                <a:gd name="T77" fmla="*/ 3096 h 3281"/>
                <a:gd name="T78" fmla="*/ 2686 w 3321"/>
                <a:gd name="T79" fmla="*/ 3189 h 3281"/>
                <a:gd name="T80" fmla="*/ 2597 w 3321"/>
                <a:gd name="T81" fmla="*/ 3281 h 3281"/>
                <a:gd name="T82" fmla="*/ 2597 w 3321"/>
                <a:gd name="T83" fmla="*/ 3281 h 3281"/>
                <a:gd name="T84" fmla="*/ 2597 w 3321"/>
                <a:gd name="T85" fmla="*/ 3281 h 3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21" h="3281">
                  <a:moveTo>
                    <a:pt x="2597" y="3281"/>
                  </a:moveTo>
                  <a:cubicBezTo>
                    <a:pt x="2594" y="3281"/>
                    <a:pt x="2594" y="3281"/>
                    <a:pt x="2594" y="3281"/>
                  </a:cubicBezTo>
                  <a:cubicBezTo>
                    <a:pt x="2550" y="3280"/>
                    <a:pt x="2506" y="3275"/>
                    <a:pt x="2462" y="3267"/>
                  </a:cubicBezTo>
                  <a:cubicBezTo>
                    <a:pt x="2406" y="3257"/>
                    <a:pt x="2351" y="3240"/>
                    <a:pt x="2298" y="3218"/>
                  </a:cubicBezTo>
                  <a:cubicBezTo>
                    <a:pt x="1303" y="2756"/>
                    <a:pt x="566" y="2018"/>
                    <a:pt x="105" y="1025"/>
                  </a:cubicBezTo>
                  <a:cubicBezTo>
                    <a:pt x="13" y="812"/>
                    <a:pt x="0" y="503"/>
                    <a:pt x="183" y="319"/>
                  </a:cubicBezTo>
                  <a:cubicBezTo>
                    <a:pt x="376" y="127"/>
                    <a:pt x="376" y="127"/>
                    <a:pt x="376" y="127"/>
                  </a:cubicBezTo>
                  <a:cubicBezTo>
                    <a:pt x="459" y="44"/>
                    <a:pt x="572" y="0"/>
                    <a:pt x="688" y="5"/>
                  </a:cubicBezTo>
                  <a:cubicBezTo>
                    <a:pt x="804" y="11"/>
                    <a:pt x="913" y="66"/>
                    <a:pt x="987" y="155"/>
                  </a:cubicBezTo>
                  <a:cubicBezTo>
                    <a:pt x="1269" y="498"/>
                    <a:pt x="1269" y="498"/>
                    <a:pt x="1269" y="498"/>
                  </a:cubicBezTo>
                  <a:cubicBezTo>
                    <a:pt x="1413" y="672"/>
                    <a:pt x="1401" y="923"/>
                    <a:pt x="1242" y="1082"/>
                  </a:cubicBezTo>
                  <a:cubicBezTo>
                    <a:pt x="1134" y="1190"/>
                    <a:pt x="1134" y="1190"/>
                    <a:pt x="1134" y="1190"/>
                  </a:cubicBezTo>
                  <a:cubicBezTo>
                    <a:pt x="1420" y="1598"/>
                    <a:pt x="1724" y="1902"/>
                    <a:pt x="2131" y="2188"/>
                  </a:cubicBezTo>
                  <a:cubicBezTo>
                    <a:pt x="2239" y="2079"/>
                    <a:pt x="2239" y="2079"/>
                    <a:pt x="2239" y="2079"/>
                  </a:cubicBezTo>
                  <a:cubicBezTo>
                    <a:pt x="2397" y="1920"/>
                    <a:pt x="2651" y="1908"/>
                    <a:pt x="2823" y="2051"/>
                  </a:cubicBezTo>
                  <a:cubicBezTo>
                    <a:pt x="3166" y="2334"/>
                    <a:pt x="3166" y="2334"/>
                    <a:pt x="3166" y="2334"/>
                  </a:cubicBezTo>
                  <a:cubicBezTo>
                    <a:pt x="3256" y="2408"/>
                    <a:pt x="3310" y="2517"/>
                    <a:pt x="3315" y="2633"/>
                  </a:cubicBezTo>
                  <a:cubicBezTo>
                    <a:pt x="3321" y="2749"/>
                    <a:pt x="3277" y="2863"/>
                    <a:pt x="3195" y="2945"/>
                  </a:cubicBezTo>
                  <a:cubicBezTo>
                    <a:pt x="3041" y="3099"/>
                    <a:pt x="3041" y="3099"/>
                    <a:pt x="3041" y="3099"/>
                  </a:cubicBezTo>
                  <a:cubicBezTo>
                    <a:pt x="3005" y="3135"/>
                    <a:pt x="2946" y="3135"/>
                    <a:pt x="2910" y="3099"/>
                  </a:cubicBezTo>
                  <a:cubicBezTo>
                    <a:pt x="2874" y="3063"/>
                    <a:pt x="2874" y="3004"/>
                    <a:pt x="2910" y="2968"/>
                  </a:cubicBezTo>
                  <a:cubicBezTo>
                    <a:pt x="3064" y="2814"/>
                    <a:pt x="3064" y="2814"/>
                    <a:pt x="3064" y="2814"/>
                  </a:cubicBezTo>
                  <a:cubicBezTo>
                    <a:pt x="3109" y="2768"/>
                    <a:pt x="3133" y="2706"/>
                    <a:pt x="3130" y="2642"/>
                  </a:cubicBezTo>
                  <a:cubicBezTo>
                    <a:pt x="3127" y="2577"/>
                    <a:pt x="3097" y="2518"/>
                    <a:pt x="3047" y="2477"/>
                  </a:cubicBezTo>
                  <a:cubicBezTo>
                    <a:pt x="2705" y="2194"/>
                    <a:pt x="2705" y="2194"/>
                    <a:pt x="2705" y="2194"/>
                  </a:cubicBezTo>
                  <a:cubicBezTo>
                    <a:pt x="2606" y="2112"/>
                    <a:pt x="2461" y="2119"/>
                    <a:pt x="2370" y="2210"/>
                  </a:cubicBezTo>
                  <a:cubicBezTo>
                    <a:pt x="2207" y="2373"/>
                    <a:pt x="2207" y="2373"/>
                    <a:pt x="2207" y="2373"/>
                  </a:cubicBezTo>
                  <a:cubicBezTo>
                    <a:pt x="2176" y="2405"/>
                    <a:pt x="2126" y="2410"/>
                    <a:pt x="2089" y="2384"/>
                  </a:cubicBezTo>
                  <a:cubicBezTo>
                    <a:pt x="1609" y="2057"/>
                    <a:pt x="1265" y="1713"/>
                    <a:pt x="937" y="1231"/>
                  </a:cubicBezTo>
                  <a:cubicBezTo>
                    <a:pt x="912" y="1195"/>
                    <a:pt x="916" y="1145"/>
                    <a:pt x="947" y="1114"/>
                  </a:cubicBezTo>
                  <a:cubicBezTo>
                    <a:pt x="1110" y="951"/>
                    <a:pt x="1110" y="951"/>
                    <a:pt x="1110" y="951"/>
                  </a:cubicBezTo>
                  <a:cubicBezTo>
                    <a:pt x="1202" y="860"/>
                    <a:pt x="1209" y="715"/>
                    <a:pt x="1127" y="616"/>
                  </a:cubicBezTo>
                  <a:cubicBezTo>
                    <a:pt x="844" y="273"/>
                    <a:pt x="844" y="273"/>
                    <a:pt x="844" y="273"/>
                  </a:cubicBezTo>
                  <a:cubicBezTo>
                    <a:pt x="803" y="224"/>
                    <a:pt x="744" y="194"/>
                    <a:pt x="679" y="191"/>
                  </a:cubicBezTo>
                  <a:cubicBezTo>
                    <a:pt x="615" y="188"/>
                    <a:pt x="553" y="211"/>
                    <a:pt x="507" y="257"/>
                  </a:cubicBezTo>
                  <a:cubicBezTo>
                    <a:pt x="314" y="450"/>
                    <a:pt x="314" y="450"/>
                    <a:pt x="314" y="450"/>
                  </a:cubicBezTo>
                  <a:cubicBezTo>
                    <a:pt x="184" y="581"/>
                    <a:pt x="218" y="820"/>
                    <a:pt x="274" y="949"/>
                  </a:cubicBezTo>
                  <a:cubicBezTo>
                    <a:pt x="721" y="1912"/>
                    <a:pt x="1409" y="2600"/>
                    <a:pt x="2375" y="3049"/>
                  </a:cubicBezTo>
                  <a:cubicBezTo>
                    <a:pt x="2446" y="3078"/>
                    <a:pt x="2522" y="3093"/>
                    <a:pt x="2599" y="3096"/>
                  </a:cubicBezTo>
                  <a:cubicBezTo>
                    <a:pt x="2648" y="3099"/>
                    <a:pt x="2687" y="3140"/>
                    <a:pt x="2686" y="3189"/>
                  </a:cubicBezTo>
                  <a:cubicBezTo>
                    <a:pt x="2686" y="3239"/>
                    <a:pt x="2646" y="3279"/>
                    <a:pt x="2597" y="3281"/>
                  </a:cubicBezTo>
                  <a:close/>
                  <a:moveTo>
                    <a:pt x="2597" y="3281"/>
                  </a:moveTo>
                  <a:cubicBezTo>
                    <a:pt x="2597" y="3281"/>
                    <a:pt x="2597" y="3281"/>
                    <a:pt x="2597" y="3281"/>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51" name="组合 50"/>
          <p:cNvGrpSpPr/>
          <p:nvPr/>
        </p:nvGrpSpPr>
        <p:grpSpPr>
          <a:xfrm>
            <a:off x="6075680" y="2280920"/>
            <a:ext cx="284057" cy="284057"/>
            <a:chOff x="9487" y="5706"/>
            <a:chExt cx="610" cy="610"/>
          </a:xfrm>
        </p:grpSpPr>
        <p:sp>
          <p:nvSpPr>
            <p:cNvPr id="41" name="矩形: 圆角 22"/>
            <p:cNvSpPr/>
            <p:nvPr>
              <p:custDataLst>
                <p:tags r:id="rId12"/>
              </p:custDataLst>
            </p:nvPr>
          </p:nvSpPr>
          <p:spPr>
            <a:xfrm>
              <a:off x="9487" y="5706"/>
              <a:ext cx="610" cy="610"/>
            </a:xfrm>
            <a:prstGeom prst="roundRect">
              <a:avLst/>
            </a:prstGeom>
            <a:gradFill>
              <a:gsLst>
                <a:gs pos="9000">
                  <a:srgbClr val="138EF3"/>
                </a:gs>
                <a:gs pos="93000">
                  <a:srgbClr val="238F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noProof="0" dirty="0">
                <a:ln>
                  <a:noFill/>
                </a:ln>
                <a:solidFill>
                  <a:prstClr val="white"/>
                </a:solidFill>
                <a:effectLst/>
                <a:uLnTx/>
                <a:uFillTx/>
                <a:latin typeface="等线" panose="02010600030101010101" charset="-122"/>
                <a:ea typeface="等线" panose="02010600030101010101" charset="-122"/>
                <a:sym typeface="+mn-ea"/>
              </a:endParaRPr>
            </a:p>
          </p:txBody>
        </p:sp>
        <p:sp>
          <p:nvSpPr>
            <p:cNvPr id="42" name="Freeform 17"/>
            <p:cNvSpPr>
              <a:spLocks noEditPoints="1"/>
            </p:cNvSpPr>
            <p:nvPr>
              <p:custDataLst>
                <p:tags r:id="rId13"/>
              </p:custDataLst>
            </p:nvPr>
          </p:nvSpPr>
          <p:spPr bwMode="auto">
            <a:xfrm>
              <a:off x="9614" y="5845"/>
              <a:ext cx="370" cy="330"/>
            </a:xfrm>
            <a:custGeom>
              <a:avLst/>
              <a:gdLst>
                <a:gd name="T0" fmla="*/ 2867 w 3113"/>
                <a:gd name="T1" fmla="*/ 0 h 2621"/>
                <a:gd name="T2" fmla="*/ 246 w 3113"/>
                <a:gd name="T3" fmla="*/ 0 h 2621"/>
                <a:gd name="T4" fmla="*/ 0 w 3113"/>
                <a:gd name="T5" fmla="*/ 246 h 2621"/>
                <a:gd name="T6" fmla="*/ 0 w 3113"/>
                <a:gd name="T7" fmla="*/ 1884 h 2621"/>
                <a:gd name="T8" fmla="*/ 246 w 3113"/>
                <a:gd name="T9" fmla="*/ 2130 h 2621"/>
                <a:gd name="T10" fmla="*/ 1475 w 3113"/>
                <a:gd name="T11" fmla="*/ 2130 h 2621"/>
                <a:gd name="T12" fmla="*/ 1475 w 3113"/>
                <a:gd name="T13" fmla="*/ 2458 h 2621"/>
                <a:gd name="T14" fmla="*/ 901 w 3113"/>
                <a:gd name="T15" fmla="*/ 2458 h 2621"/>
                <a:gd name="T16" fmla="*/ 819 w 3113"/>
                <a:gd name="T17" fmla="*/ 2540 h 2621"/>
                <a:gd name="T18" fmla="*/ 901 w 3113"/>
                <a:gd name="T19" fmla="*/ 2621 h 2621"/>
                <a:gd name="T20" fmla="*/ 2212 w 3113"/>
                <a:gd name="T21" fmla="*/ 2621 h 2621"/>
                <a:gd name="T22" fmla="*/ 2294 w 3113"/>
                <a:gd name="T23" fmla="*/ 2540 h 2621"/>
                <a:gd name="T24" fmla="*/ 2212 w 3113"/>
                <a:gd name="T25" fmla="*/ 2458 h 2621"/>
                <a:gd name="T26" fmla="*/ 1638 w 3113"/>
                <a:gd name="T27" fmla="*/ 2458 h 2621"/>
                <a:gd name="T28" fmla="*/ 1638 w 3113"/>
                <a:gd name="T29" fmla="*/ 2130 h 2621"/>
                <a:gd name="T30" fmla="*/ 2867 w 3113"/>
                <a:gd name="T31" fmla="*/ 2130 h 2621"/>
                <a:gd name="T32" fmla="*/ 3113 w 3113"/>
                <a:gd name="T33" fmla="*/ 1884 h 2621"/>
                <a:gd name="T34" fmla="*/ 3113 w 3113"/>
                <a:gd name="T35" fmla="*/ 246 h 2621"/>
                <a:gd name="T36" fmla="*/ 2867 w 3113"/>
                <a:gd name="T37" fmla="*/ 0 h 2621"/>
                <a:gd name="T38" fmla="*/ 2949 w 3113"/>
                <a:gd name="T39" fmla="*/ 1884 h 2621"/>
                <a:gd name="T40" fmla="*/ 2867 w 3113"/>
                <a:gd name="T41" fmla="*/ 1966 h 2621"/>
                <a:gd name="T42" fmla="*/ 246 w 3113"/>
                <a:gd name="T43" fmla="*/ 1966 h 2621"/>
                <a:gd name="T44" fmla="*/ 164 w 3113"/>
                <a:gd name="T45" fmla="*/ 1884 h 2621"/>
                <a:gd name="T46" fmla="*/ 164 w 3113"/>
                <a:gd name="T47" fmla="*/ 246 h 2621"/>
                <a:gd name="T48" fmla="*/ 246 w 3113"/>
                <a:gd name="T49" fmla="*/ 164 h 2621"/>
                <a:gd name="T50" fmla="*/ 2867 w 3113"/>
                <a:gd name="T51" fmla="*/ 164 h 2621"/>
                <a:gd name="T52" fmla="*/ 2949 w 3113"/>
                <a:gd name="T53" fmla="*/ 246 h 2621"/>
                <a:gd name="T54" fmla="*/ 2949 w 3113"/>
                <a:gd name="T55" fmla="*/ 1884 h 2621"/>
                <a:gd name="T56" fmla="*/ 2949 w 3113"/>
                <a:gd name="T57" fmla="*/ 1884 h 2621"/>
                <a:gd name="T58" fmla="*/ 2949 w 3113"/>
                <a:gd name="T59" fmla="*/ 1884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13" h="2621">
                  <a:moveTo>
                    <a:pt x="2867" y="0"/>
                  </a:moveTo>
                  <a:cubicBezTo>
                    <a:pt x="246" y="0"/>
                    <a:pt x="246" y="0"/>
                    <a:pt x="246" y="0"/>
                  </a:cubicBezTo>
                  <a:cubicBezTo>
                    <a:pt x="110" y="0"/>
                    <a:pt x="0" y="110"/>
                    <a:pt x="0" y="246"/>
                  </a:cubicBezTo>
                  <a:cubicBezTo>
                    <a:pt x="0" y="1884"/>
                    <a:pt x="0" y="1884"/>
                    <a:pt x="0" y="1884"/>
                  </a:cubicBezTo>
                  <a:cubicBezTo>
                    <a:pt x="0" y="2020"/>
                    <a:pt x="110" y="2130"/>
                    <a:pt x="246" y="2130"/>
                  </a:cubicBezTo>
                  <a:cubicBezTo>
                    <a:pt x="1475" y="2130"/>
                    <a:pt x="1475" y="2130"/>
                    <a:pt x="1475" y="2130"/>
                  </a:cubicBezTo>
                  <a:cubicBezTo>
                    <a:pt x="1475" y="2458"/>
                    <a:pt x="1475" y="2458"/>
                    <a:pt x="1475" y="2458"/>
                  </a:cubicBezTo>
                  <a:cubicBezTo>
                    <a:pt x="901" y="2458"/>
                    <a:pt x="901" y="2458"/>
                    <a:pt x="901" y="2458"/>
                  </a:cubicBezTo>
                  <a:cubicBezTo>
                    <a:pt x="856" y="2458"/>
                    <a:pt x="819" y="2494"/>
                    <a:pt x="819" y="2540"/>
                  </a:cubicBezTo>
                  <a:cubicBezTo>
                    <a:pt x="819" y="2585"/>
                    <a:pt x="856" y="2621"/>
                    <a:pt x="901" y="2621"/>
                  </a:cubicBezTo>
                  <a:cubicBezTo>
                    <a:pt x="2212" y="2621"/>
                    <a:pt x="2212" y="2621"/>
                    <a:pt x="2212" y="2621"/>
                  </a:cubicBezTo>
                  <a:cubicBezTo>
                    <a:pt x="2257" y="2621"/>
                    <a:pt x="2294" y="2585"/>
                    <a:pt x="2294" y="2540"/>
                  </a:cubicBezTo>
                  <a:cubicBezTo>
                    <a:pt x="2294" y="2494"/>
                    <a:pt x="2257" y="2458"/>
                    <a:pt x="2212" y="2458"/>
                  </a:cubicBezTo>
                  <a:cubicBezTo>
                    <a:pt x="1638" y="2458"/>
                    <a:pt x="1638" y="2458"/>
                    <a:pt x="1638" y="2458"/>
                  </a:cubicBezTo>
                  <a:cubicBezTo>
                    <a:pt x="1638" y="2130"/>
                    <a:pt x="1638" y="2130"/>
                    <a:pt x="1638" y="2130"/>
                  </a:cubicBezTo>
                  <a:cubicBezTo>
                    <a:pt x="2867" y="2130"/>
                    <a:pt x="2867" y="2130"/>
                    <a:pt x="2867" y="2130"/>
                  </a:cubicBezTo>
                  <a:cubicBezTo>
                    <a:pt x="3003" y="2130"/>
                    <a:pt x="3113" y="2020"/>
                    <a:pt x="3113" y="1884"/>
                  </a:cubicBezTo>
                  <a:cubicBezTo>
                    <a:pt x="3113" y="246"/>
                    <a:pt x="3113" y="246"/>
                    <a:pt x="3113" y="246"/>
                  </a:cubicBezTo>
                  <a:cubicBezTo>
                    <a:pt x="3113" y="110"/>
                    <a:pt x="3003" y="0"/>
                    <a:pt x="2867" y="0"/>
                  </a:cubicBezTo>
                  <a:close/>
                  <a:moveTo>
                    <a:pt x="2949" y="1884"/>
                  </a:moveTo>
                  <a:cubicBezTo>
                    <a:pt x="2949" y="1929"/>
                    <a:pt x="2912" y="1966"/>
                    <a:pt x="2867" y="1966"/>
                  </a:cubicBezTo>
                  <a:cubicBezTo>
                    <a:pt x="246" y="1966"/>
                    <a:pt x="246" y="1966"/>
                    <a:pt x="246" y="1966"/>
                  </a:cubicBezTo>
                  <a:cubicBezTo>
                    <a:pt x="201" y="1966"/>
                    <a:pt x="164" y="1929"/>
                    <a:pt x="164" y="1884"/>
                  </a:cubicBezTo>
                  <a:cubicBezTo>
                    <a:pt x="164" y="246"/>
                    <a:pt x="164" y="246"/>
                    <a:pt x="164" y="246"/>
                  </a:cubicBezTo>
                  <a:cubicBezTo>
                    <a:pt x="164" y="201"/>
                    <a:pt x="201" y="164"/>
                    <a:pt x="246" y="164"/>
                  </a:cubicBezTo>
                  <a:cubicBezTo>
                    <a:pt x="2867" y="164"/>
                    <a:pt x="2867" y="164"/>
                    <a:pt x="2867" y="164"/>
                  </a:cubicBezTo>
                  <a:cubicBezTo>
                    <a:pt x="2912" y="164"/>
                    <a:pt x="2949" y="201"/>
                    <a:pt x="2949" y="246"/>
                  </a:cubicBezTo>
                  <a:lnTo>
                    <a:pt x="2949" y="1884"/>
                  </a:lnTo>
                  <a:close/>
                  <a:moveTo>
                    <a:pt x="2949" y="1884"/>
                  </a:moveTo>
                  <a:cubicBezTo>
                    <a:pt x="2949" y="1884"/>
                    <a:pt x="2949" y="1884"/>
                    <a:pt x="2949" y="1884"/>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52" name="组合 51"/>
          <p:cNvGrpSpPr/>
          <p:nvPr/>
        </p:nvGrpSpPr>
        <p:grpSpPr>
          <a:xfrm>
            <a:off x="6068101" y="2691729"/>
            <a:ext cx="279442" cy="279442"/>
            <a:chOff x="9487" y="6497"/>
            <a:chExt cx="630" cy="630"/>
          </a:xfrm>
        </p:grpSpPr>
        <p:sp>
          <p:nvSpPr>
            <p:cNvPr id="43" name="矩形: 圆角 24"/>
            <p:cNvSpPr/>
            <p:nvPr>
              <p:custDataLst>
                <p:tags r:id="rId14"/>
              </p:custDataLst>
            </p:nvPr>
          </p:nvSpPr>
          <p:spPr>
            <a:xfrm>
              <a:off x="9487" y="6497"/>
              <a:ext cx="630" cy="630"/>
            </a:xfrm>
            <a:prstGeom prst="roundRect">
              <a:avLst/>
            </a:prstGeom>
            <a:gradFill>
              <a:gsLst>
                <a:gs pos="9000">
                  <a:srgbClr val="138EF3"/>
                </a:gs>
                <a:gs pos="93000">
                  <a:srgbClr val="238F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noProof="0" dirty="0">
                <a:ln>
                  <a:noFill/>
                </a:ln>
                <a:solidFill>
                  <a:prstClr val="white"/>
                </a:solidFill>
                <a:effectLst/>
                <a:uLnTx/>
                <a:uFillTx/>
                <a:latin typeface="等线" panose="02010600030101010101" charset="-122"/>
                <a:ea typeface="等线" panose="02010600030101010101" charset="-122"/>
                <a:sym typeface="+mn-ea"/>
              </a:endParaRPr>
            </a:p>
          </p:txBody>
        </p:sp>
        <p:sp>
          <p:nvSpPr>
            <p:cNvPr id="44" name="Freeform 13"/>
            <p:cNvSpPr>
              <a:spLocks noEditPoints="1"/>
            </p:cNvSpPr>
            <p:nvPr>
              <p:custDataLst>
                <p:tags r:id="rId15"/>
              </p:custDataLst>
            </p:nvPr>
          </p:nvSpPr>
          <p:spPr bwMode="auto">
            <a:xfrm>
              <a:off x="9602" y="6642"/>
              <a:ext cx="407" cy="324"/>
            </a:xfrm>
            <a:custGeom>
              <a:avLst/>
              <a:gdLst>
                <a:gd name="T0" fmla="*/ 2744 w 3278"/>
                <a:gd name="T1" fmla="*/ 0 h 2868"/>
                <a:gd name="T2" fmla="*/ 553 w 3278"/>
                <a:gd name="T3" fmla="*/ 0 h 2868"/>
                <a:gd name="T4" fmla="*/ 0 w 3278"/>
                <a:gd name="T5" fmla="*/ 533 h 2868"/>
                <a:gd name="T6" fmla="*/ 0 w 3278"/>
                <a:gd name="T7" fmla="*/ 2335 h 2868"/>
                <a:gd name="T8" fmla="*/ 553 w 3278"/>
                <a:gd name="T9" fmla="*/ 2868 h 2868"/>
                <a:gd name="T10" fmla="*/ 2724 w 3278"/>
                <a:gd name="T11" fmla="*/ 2868 h 2868"/>
                <a:gd name="T12" fmla="*/ 3278 w 3278"/>
                <a:gd name="T13" fmla="*/ 2335 h 2868"/>
                <a:gd name="T14" fmla="*/ 3278 w 3278"/>
                <a:gd name="T15" fmla="*/ 533 h 2868"/>
                <a:gd name="T16" fmla="*/ 2744 w 3278"/>
                <a:gd name="T17" fmla="*/ 0 h 2868"/>
                <a:gd name="T18" fmla="*/ 3072 w 3278"/>
                <a:gd name="T19" fmla="*/ 2335 h 2868"/>
                <a:gd name="T20" fmla="*/ 2744 w 3278"/>
                <a:gd name="T21" fmla="*/ 2663 h 2868"/>
                <a:gd name="T22" fmla="*/ 553 w 3278"/>
                <a:gd name="T23" fmla="*/ 2663 h 2868"/>
                <a:gd name="T24" fmla="*/ 226 w 3278"/>
                <a:gd name="T25" fmla="*/ 2335 h 2868"/>
                <a:gd name="T26" fmla="*/ 226 w 3278"/>
                <a:gd name="T27" fmla="*/ 1087 h 2868"/>
                <a:gd name="T28" fmla="*/ 1291 w 3278"/>
                <a:gd name="T29" fmla="*/ 1783 h 2868"/>
                <a:gd name="T30" fmla="*/ 1681 w 3278"/>
                <a:gd name="T31" fmla="*/ 1906 h 2868"/>
                <a:gd name="T32" fmla="*/ 2030 w 3278"/>
                <a:gd name="T33" fmla="*/ 1783 h 2868"/>
                <a:gd name="T34" fmla="*/ 3075 w 3278"/>
                <a:gd name="T35" fmla="*/ 1065 h 2868"/>
                <a:gd name="T36" fmla="*/ 3075 w 3278"/>
                <a:gd name="T37" fmla="*/ 2335 h 2868"/>
                <a:gd name="T38" fmla="*/ 3072 w 3278"/>
                <a:gd name="T39" fmla="*/ 2335 h 2868"/>
                <a:gd name="T40" fmla="*/ 3072 w 3278"/>
                <a:gd name="T41" fmla="*/ 777 h 2868"/>
                <a:gd name="T42" fmla="*/ 1905 w 3278"/>
                <a:gd name="T43" fmla="*/ 1598 h 2868"/>
                <a:gd name="T44" fmla="*/ 1392 w 3278"/>
                <a:gd name="T45" fmla="*/ 1598 h 2868"/>
                <a:gd name="T46" fmla="*/ 226 w 3278"/>
                <a:gd name="T47" fmla="*/ 820 h 2868"/>
                <a:gd name="T48" fmla="*/ 226 w 3278"/>
                <a:gd name="T49" fmla="*/ 533 h 2868"/>
                <a:gd name="T50" fmla="*/ 553 w 3278"/>
                <a:gd name="T51" fmla="*/ 205 h 2868"/>
                <a:gd name="T52" fmla="*/ 2745 w 3278"/>
                <a:gd name="T53" fmla="*/ 205 h 2868"/>
                <a:gd name="T54" fmla="*/ 3073 w 3278"/>
                <a:gd name="T55" fmla="*/ 533 h 2868"/>
                <a:gd name="T56" fmla="*/ 3073 w 3278"/>
                <a:gd name="T57" fmla="*/ 777 h 2868"/>
                <a:gd name="T58" fmla="*/ 3072 w 3278"/>
                <a:gd name="T59" fmla="*/ 777 h 2868"/>
                <a:gd name="T60" fmla="*/ 3072 w 3278"/>
                <a:gd name="T61" fmla="*/ 777 h 2868"/>
                <a:gd name="T62" fmla="*/ 3072 w 3278"/>
                <a:gd name="T63" fmla="*/ 777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8" h="2868">
                  <a:moveTo>
                    <a:pt x="2744" y="0"/>
                  </a:moveTo>
                  <a:cubicBezTo>
                    <a:pt x="553" y="0"/>
                    <a:pt x="553" y="0"/>
                    <a:pt x="553" y="0"/>
                  </a:cubicBezTo>
                  <a:cubicBezTo>
                    <a:pt x="245" y="0"/>
                    <a:pt x="0" y="226"/>
                    <a:pt x="0" y="533"/>
                  </a:cubicBezTo>
                  <a:cubicBezTo>
                    <a:pt x="0" y="2335"/>
                    <a:pt x="0" y="2335"/>
                    <a:pt x="0" y="2335"/>
                  </a:cubicBezTo>
                  <a:cubicBezTo>
                    <a:pt x="0" y="2643"/>
                    <a:pt x="245" y="2868"/>
                    <a:pt x="553" y="2868"/>
                  </a:cubicBezTo>
                  <a:cubicBezTo>
                    <a:pt x="2724" y="2868"/>
                    <a:pt x="2724" y="2868"/>
                    <a:pt x="2724" y="2868"/>
                  </a:cubicBezTo>
                  <a:cubicBezTo>
                    <a:pt x="3032" y="2868"/>
                    <a:pt x="3278" y="2641"/>
                    <a:pt x="3278" y="2335"/>
                  </a:cubicBezTo>
                  <a:cubicBezTo>
                    <a:pt x="3278" y="533"/>
                    <a:pt x="3278" y="533"/>
                    <a:pt x="3278" y="533"/>
                  </a:cubicBezTo>
                  <a:cubicBezTo>
                    <a:pt x="3276" y="226"/>
                    <a:pt x="3031" y="0"/>
                    <a:pt x="2744" y="0"/>
                  </a:cubicBezTo>
                  <a:close/>
                  <a:moveTo>
                    <a:pt x="3072" y="2335"/>
                  </a:moveTo>
                  <a:cubicBezTo>
                    <a:pt x="3072" y="2520"/>
                    <a:pt x="2927" y="2663"/>
                    <a:pt x="2744" y="2663"/>
                  </a:cubicBezTo>
                  <a:cubicBezTo>
                    <a:pt x="553" y="2663"/>
                    <a:pt x="553" y="2663"/>
                    <a:pt x="553" y="2663"/>
                  </a:cubicBezTo>
                  <a:cubicBezTo>
                    <a:pt x="368" y="2663"/>
                    <a:pt x="226" y="2519"/>
                    <a:pt x="226" y="2335"/>
                  </a:cubicBezTo>
                  <a:cubicBezTo>
                    <a:pt x="226" y="1087"/>
                    <a:pt x="226" y="1087"/>
                    <a:pt x="226" y="1087"/>
                  </a:cubicBezTo>
                  <a:cubicBezTo>
                    <a:pt x="1291" y="1783"/>
                    <a:pt x="1291" y="1783"/>
                    <a:pt x="1291" y="1783"/>
                  </a:cubicBezTo>
                  <a:cubicBezTo>
                    <a:pt x="1413" y="1865"/>
                    <a:pt x="1558" y="1906"/>
                    <a:pt x="1681" y="1906"/>
                  </a:cubicBezTo>
                  <a:cubicBezTo>
                    <a:pt x="1803" y="1906"/>
                    <a:pt x="1926" y="1865"/>
                    <a:pt x="2030" y="1783"/>
                  </a:cubicBezTo>
                  <a:cubicBezTo>
                    <a:pt x="3075" y="1065"/>
                    <a:pt x="3075" y="1065"/>
                    <a:pt x="3075" y="1065"/>
                  </a:cubicBezTo>
                  <a:cubicBezTo>
                    <a:pt x="3075" y="2335"/>
                    <a:pt x="3075" y="2335"/>
                    <a:pt x="3075" y="2335"/>
                  </a:cubicBezTo>
                  <a:lnTo>
                    <a:pt x="3072" y="2335"/>
                  </a:lnTo>
                  <a:close/>
                  <a:moveTo>
                    <a:pt x="3072" y="777"/>
                  </a:moveTo>
                  <a:cubicBezTo>
                    <a:pt x="1905" y="1598"/>
                    <a:pt x="1905" y="1598"/>
                    <a:pt x="1905" y="1598"/>
                  </a:cubicBezTo>
                  <a:cubicBezTo>
                    <a:pt x="1761" y="1701"/>
                    <a:pt x="1536" y="1701"/>
                    <a:pt x="1392" y="1598"/>
                  </a:cubicBezTo>
                  <a:cubicBezTo>
                    <a:pt x="226" y="820"/>
                    <a:pt x="226" y="820"/>
                    <a:pt x="226" y="820"/>
                  </a:cubicBezTo>
                  <a:cubicBezTo>
                    <a:pt x="226" y="533"/>
                    <a:pt x="226" y="533"/>
                    <a:pt x="226" y="533"/>
                  </a:cubicBezTo>
                  <a:cubicBezTo>
                    <a:pt x="226" y="348"/>
                    <a:pt x="370" y="205"/>
                    <a:pt x="553" y="205"/>
                  </a:cubicBezTo>
                  <a:cubicBezTo>
                    <a:pt x="2745" y="205"/>
                    <a:pt x="2745" y="205"/>
                    <a:pt x="2745" y="205"/>
                  </a:cubicBezTo>
                  <a:cubicBezTo>
                    <a:pt x="2931" y="205"/>
                    <a:pt x="3073" y="349"/>
                    <a:pt x="3073" y="533"/>
                  </a:cubicBezTo>
                  <a:cubicBezTo>
                    <a:pt x="3073" y="777"/>
                    <a:pt x="3073" y="777"/>
                    <a:pt x="3073" y="777"/>
                  </a:cubicBezTo>
                  <a:lnTo>
                    <a:pt x="3072" y="777"/>
                  </a:lnTo>
                  <a:close/>
                  <a:moveTo>
                    <a:pt x="3072" y="777"/>
                  </a:moveTo>
                  <a:cubicBezTo>
                    <a:pt x="3072" y="777"/>
                    <a:pt x="3072" y="777"/>
                    <a:pt x="3072" y="777"/>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62" name="university-with-a-flag_65949"/>
          <p:cNvSpPr/>
          <p:nvPr>
            <p:custDataLst>
              <p:tags r:id="rId16"/>
            </p:custDataLst>
          </p:nvPr>
        </p:nvSpPr>
        <p:spPr>
          <a:xfrm>
            <a:off x="6086475" y="1367790"/>
            <a:ext cx="300990" cy="303530"/>
          </a:xfrm>
          <a:custGeom>
            <a:avLst/>
            <a:gdLst>
              <a:gd name="connsiteX0" fmla="*/ 0 w 437473"/>
              <a:gd name="connsiteY0" fmla="*/ 417433 h 441243"/>
              <a:gd name="connsiteX1" fmla="*/ 437473 w 437473"/>
              <a:gd name="connsiteY1" fmla="*/ 417433 h 441243"/>
              <a:gd name="connsiteX2" fmla="*/ 437473 w 437473"/>
              <a:gd name="connsiteY2" fmla="*/ 441243 h 441243"/>
              <a:gd name="connsiteX3" fmla="*/ 0 w 437473"/>
              <a:gd name="connsiteY3" fmla="*/ 441243 h 441243"/>
              <a:gd name="connsiteX4" fmla="*/ 293257 w 437473"/>
              <a:gd name="connsiteY4" fmla="*/ 324284 h 441243"/>
              <a:gd name="connsiteX5" fmla="*/ 335553 w 437473"/>
              <a:gd name="connsiteY5" fmla="*/ 324284 h 441243"/>
              <a:gd name="connsiteX6" fmla="*/ 335553 w 437473"/>
              <a:gd name="connsiteY6" fmla="*/ 348094 h 441243"/>
              <a:gd name="connsiteX7" fmla="*/ 293257 w 437473"/>
              <a:gd name="connsiteY7" fmla="*/ 348094 h 441243"/>
              <a:gd name="connsiteX8" fmla="*/ 347889 w 437473"/>
              <a:gd name="connsiteY8" fmla="*/ 324141 h 441243"/>
              <a:gd name="connsiteX9" fmla="*/ 369322 w 437473"/>
              <a:gd name="connsiteY9" fmla="*/ 324141 h 441243"/>
              <a:gd name="connsiteX10" fmla="*/ 369322 w 437473"/>
              <a:gd name="connsiteY10" fmla="*/ 347951 h 441243"/>
              <a:gd name="connsiteX11" fmla="*/ 347889 w 437473"/>
              <a:gd name="connsiteY11" fmla="*/ 347951 h 441243"/>
              <a:gd name="connsiteX12" fmla="*/ 83923 w 437473"/>
              <a:gd name="connsiteY12" fmla="*/ 283759 h 441243"/>
              <a:gd name="connsiteX13" fmla="*/ 158178 w 437473"/>
              <a:gd name="connsiteY13" fmla="*/ 283759 h 441243"/>
              <a:gd name="connsiteX14" fmla="*/ 158178 w 437473"/>
              <a:gd name="connsiteY14" fmla="*/ 307569 h 441243"/>
              <a:gd name="connsiteX15" fmla="*/ 83923 w 437473"/>
              <a:gd name="connsiteY15" fmla="*/ 307569 h 441243"/>
              <a:gd name="connsiteX16" fmla="*/ 179898 w 437473"/>
              <a:gd name="connsiteY16" fmla="*/ 283568 h 441243"/>
              <a:gd name="connsiteX17" fmla="*/ 217525 w 437473"/>
              <a:gd name="connsiteY17" fmla="*/ 283568 h 441243"/>
              <a:gd name="connsiteX18" fmla="*/ 217525 w 437473"/>
              <a:gd name="connsiteY18" fmla="*/ 307378 h 441243"/>
              <a:gd name="connsiteX19" fmla="*/ 179898 w 437473"/>
              <a:gd name="connsiteY19" fmla="*/ 307378 h 441243"/>
              <a:gd name="connsiteX20" fmla="*/ 293257 w 437473"/>
              <a:gd name="connsiteY20" fmla="*/ 248805 h 441243"/>
              <a:gd name="connsiteX21" fmla="*/ 335553 w 437473"/>
              <a:gd name="connsiteY21" fmla="*/ 248805 h 441243"/>
              <a:gd name="connsiteX22" fmla="*/ 335553 w 437473"/>
              <a:gd name="connsiteY22" fmla="*/ 272616 h 441243"/>
              <a:gd name="connsiteX23" fmla="*/ 293257 w 437473"/>
              <a:gd name="connsiteY23" fmla="*/ 272616 h 441243"/>
              <a:gd name="connsiteX24" fmla="*/ 347889 w 437473"/>
              <a:gd name="connsiteY24" fmla="*/ 248662 h 441243"/>
              <a:gd name="connsiteX25" fmla="*/ 369322 w 437473"/>
              <a:gd name="connsiteY25" fmla="*/ 248662 h 441243"/>
              <a:gd name="connsiteX26" fmla="*/ 369322 w 437473"/>
              <a:gd name="connsiteY26" fmla="*/ 272473 h 441243"/>
              <a:gd name="connsiteX27" fmla="*/ 347889 w 437473"/>
              <a:gd name="connsiteY27" fmla="*/ 272473 h 441243"/>
              <a:gd name="connsiteX28" fmla="*/ 83923 w 437473"/>
              <a:gd name="connsiteY28" fmla="*/ 207852 h 441243"/>
              <a:gd name="connsiteX29" fmla="*/ 158178 w 437473"/>
              <a:gd name="connsiteY29" fmla="*/ 207852 h 441243"/>
              <a:gd name="connsiteX30" fmla="*/ 158178 w 437473"/>
              <a:gd name="connsiteY30" fmla="*/ 231662 h 441243"/>
              <a:gd name="connsiteX31" fmla="*/ 83923 w 437473"/>
              <a:gd name="connsiteY31" fmla="*/ 231662 h 441243"/>
              <a:gd name="connsiteX32" fmla="*/ 179898 w 437473"/>
              <a:gd name="connsiteY32" fmla="*/ 207709 h 441243"/>
              <a:gd name="connsiteX33" fmla="*/ 217525 w 437473"/>
              <a:gd name="connsiteY33" fmla="*/ 207709 h 441243"/>
              <a:gd name="connsiteX34" fmla="*/ 217525 w 437473"/>
              <a:gd name="connsiteY34" fmla="*/ 231519 h 441243"/>
              <a:gd name="connsiteX35" fmla="*/ 179898 w 437473"/>
              <a:gd name="connsiteY35" fmla="*/ 231519 h 441243"/>
              <a:gd name="connsiteX36" fmla="*/ 293257 w 437473"/>
              <a:gd name="connsiteY36" fmla="*/ 174517 h 441243"/>
              <a:gd name="connsiteX37" fmla="*/ 335553 w 437473"/>
              <a:gd name="connsiteY37" fmla="*/ 174517 h 441243"/>
              <a:gd name="connsiteX38" fmla="*/ 335553 w 437473"/>
              <a:gd name="connsiteY38" fmla="*/ 198328 h 441243"/>
              <a:gd name="connsiteX39" fmla="*/ 293257 w 437473"/>
              <a:gd name="connsiteY39" fmla="*/ 198328 h 441243"/>
              <a:gd name="connsiteX40" fmla="*/ 347889 w 437473"/>
              <a:gd name="connsiteY40" fmla="*/ 174470 h 441243"/>
              <a:gd name="connsiteX41" fmla="*/ 369322 w 437473"/>
              <a:gd name="connsiteY41" fmla="*/ 174470 h 441243"/>
              <a:gd name="connsiteX42" fmla="*/ 369322 w 437473"/>
              <a:gd name="connsiteY42" fmla="*/ 198280 h 441243"/>
              <a:gd name="connsiteX43" fmla="*/ 347889 w 437473"/>
              <a:gd name="connsiteY43" fmla="*/ 198280 h 441243"/>
              <a:gd name="connsiteX44" fmla="*/ 83923 w 437473"/>
              <a:gd name="connsiteY44" fmla="*/ 127468 h 441243"/>
              <a:gd name="connsiteX45" fmla="*/ 158178 w 437473"/>
              <a:gd name="connsiteY45" fmla="*/ 127468 h 441243"/>
              <a:gd name="connsiteX46" fmla="*/ 158178 w 437473"/>
              <a:gd name="connsiteY46" fmla="*/ 151278 h 441243"/>
              <a:gd name="connsiteX47" fmla="*/ 83923 w 437473"/>
              <a:gd name="connsiteY47" fmla="*/ 151278 h 441243"/>
              <a:gd name="connsiteX48" fmla="*/ 179898 w 437473"/>
              <a:gd name="connsiteY48" fmla="*/ 127373 h 441243"/>
              <a:gd name="connsiteX49" fmla="*/ 217525 w 437473"/>
              <a:gd name="connsiteY49" fmla="*/ 127373 h 441243"/>
              <a:gd name="connsiteX50" fmla="*/ 217525 w 437473"/>
              <a:gd name="connsiteY50" fmla="*/ 151183 h 441243"/>
              <a:gd name="connsiteX51" fmla="*/ 179898 w 437473"/>
              <a:gd name="connsiteY51" fmla="*/ 151183 h 441243"/>
              <a:gd name="connsiteX52" fmla="*/ 86342 w 437473"/>
              <a:gd name="connsiteY52" fmla="*/ 0 h 441243"/>
              <a:gd name="connsiteX53" fmla="*/ 221356 w 437473"/>
              <a:gd name="connsiteY53" fmla="*/ 0 h 441243"/>
              <a:gd name="connsiteX54" fmla="*/ 261027 w 437473"/>
              <a:gd name="connsiteY54" fmla="*/ 14667 h 441243"/>
              <a:gd name="connsiteX55" fmla="*/ 278124 w 437473"/>
              <a:gd name="connsiteY55" fmla="*/ 51762 h 441243"/>
              <a:gd name="connsiteX56" fmla="*/ 278124 w 437473"/>
              <a:gd name="connsiteY56" fmla="*/ 95477 h 441243"/>
              <a:gd name="connsiteX57" fmla="*/ 357036 w 437473"/>
              <a:gd name="connsiteY57" fmla="*/ 95477 h 441243"/>
              <a:gd name="connsiteX58" fmla="*/ 408756 w 437473"/>
              <a:gd name="connsiteY58" fmla="*/ 147192 h 441243"/>
              <a:gd name="connsiteX59" fmla="*/ 408756 w 437473"/>
              <a:gd name="connsiteY59" fmla="*/ 393242 h 441243"/>
              <a:gd name="connsiteX60" fmla="*/ 384944 w 437473"/>
              <a:gd name="connsiteY60" fmla="*/ 393242 h 441243"/>
              <a:gd name="connsiteX61" fmla="*/ 384944 w 437473"/>
              <a:gd name="connsiteY61" fmla="*/ 147145 h 441243"/>
              <a:gd name="connsiteX62" fmla="*/ 357036 w 437473"/>
              <a:gd name="connsiteY62" fmla="*/ 119239 h 441243"/>
              <a:gd name="connsiteX63" fmla="*/ 278171 w 437473"/>
              <a:gd name="connsiteY63" fmla="*/ 119239 h 441243"/>
              <a:gd name="connsiteX64" fmla="*/ 278171 w 437473"/>
              <a:gd name="connsiteY64" fmla="*/ 397576 h 441243"/>
              <a:gd name="connsiteX65" fmla="*/ 254359 w 437473"/>
              <a:gd name="connsiteY65" fmla="*/ 397576 h 441243"/>
              <a:gd name="connsiteX66" fmla="*/ 254359 w 437473"/>
              <a:gd name="connsiteY66" fmla="*/ 51762 h 441243"/>
              <a:gd name="connsiteX67" fmla="*/ 221404 w 437473"/>
              <a:gd name="connsiteY67" fmla="*/ 23857 h 441243"/>
              <a:gd name="connsiteX68" fmla="*/ 86342 w 437473"/>
              <a:gd name="connsiteY68" fmla="*/ 23857 h 441243"/>
              <a:gd name="connsiteX69" fmla="*/ 53005 w 437473"/>
              <a:gd name="connsiteY69" fmla="*/ 51762 h 441243"/>
              <a:gd name="connsiteX70" fmla="*/ 53005 w 437473"/>
              <a:gd name="connsiteY70" fmla="*/ 397481 h 441243"/>
              <a:gd name="connsiteX71" fmla="*/ 29193 w 437473"/>
              <a:gd name="connsiteY71" fmla="*/ 397481 h 441243"/>
              <a:gd name="connsiteX72" fmla="*/ 29193 w 437473"/>
              <a:gd name="connsiteY72" fmla="*/ 51715 h 441243"/>
              <a:gd name="connsiteX73" fmla="*/ 86342 w 437473"/>
              <a:gd name="connsiteY73" fmla="*/ 0 h 44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37473" h="441243">
                <a:moveTo>
                  <a:pt x="0" y="417433"/>
                </a:moveTo>
                <a:lnTo>
                  <a:pt x="437473" y="417433"/>
                </a:lnTo>
                <a:lnTo>
                  <a:pt x="437473" y="441243"/>
                </a:lnTo>
                <a:lnTo>
                  <a:pt x="0" y="441243"/>
                </a:lnTo>
                <a:close/>
                <a:moveTo>
                  <a:pt x="293257" y="324284"/>
                </a:moveTo>
                <a:lnTo>
                  <a:pt x="335553" y="324284"/>
                </a:lnTo>
                <a:lnTo>
                  <a:pt x="335553" y="348094"/>
                </a:lnTo>
                <a:lnTo>
                  <a:pt x="293257" y="348094"/>
                </a:lnTo>
                <a:close/>
                <a:moveTo>
                  <a:pt x="347889" y="324141"/>
                </a:moveTo>
                <a:lnTo>
                  <a:pt x="369322" y="324141"/>
                </a:lnTo>
                <a:lnTo>
                  <a:pt x="369322" y="347951"/>
                </a:lnTo>
                <a:lnTo>
                  <a:pt x="347889" y="347951"/>
                </a:lnTo>
                <a:close/>
                <a:moveTo>
                  <a:pt x="83923" y="283759"/>
                </a:moveTo>
                <a:lnTo>
                  <a:pt x="158178" y="283759"/>
                </a:lnTo>
                <a:lnTo>
                  <a:pt x="158178" y="307569"/>
                </a:lnTo>
                <a:lnTo>
                  <a:pt x="83923" y="307569"/>
                </a:lnTo>
                <a:close/>
                <a:moveTo>
                  <a:pt x="179898" y="283568"/>
                </a:moveTo>
                <a:lnTo>
                  <a:pt x="217525" y="283568"/>
                </a:lnTo>
                <a:lnTo>
                  <a:pt x="217525" y="307378"/>
                </a:lnTo>
                <a:lnTo>
                  <a:pt x="179898" y="307378"/>
                </a:lnTo>
                <a:close/>
                <a:moveTo>
                  <a:pt x="293257" y="248805"/>
                </a:moveTo>
                <a:lnTo>
                  <a:pt x="335553" y="248805"/>
                </a:lnTo>
                <a:lnTo>
                  <a:pt x="335553" y="272616"/>
                </a:lnTo>
                <a:lnTo>
                  <a:pt x="293257" y="272616"/>
                </a:lnTo>
                <a:close/>
                <a:moveTo>
                  <a:pt x="347889" y="248662"/>
                </a:moveTo>
                <a:lnTo>
                  <a:pt x="369322" y="248662"/>
                </a:lnTo>
                <a:lnTo>
                  <a:pt x="369322" y="272473"/>
                </a:lnTo>
                <a:lnTo>
                  <a:pt x="347889" y="272473"/>
                </a:lnTo>
                <a:close/>
                <a:moveTo>
                  <a:pt x="83923" y="207852"/>
                </a:moveTo>
                <a:lnTo>
                  <a:pt x="158178" y="207852"/>
                </a:lnTo>
                <a:lnTo>
                  <a:pt x="158178" y="231662"/>
                </a:lnTo>
                <a:lnTo>
                  <a:pt x="83923" y="231662"/>
                </a:lnTo>
                <a:close/>
                <a:moveTo>
                  <a:pt x="179898" y="207709"/>
                </a:moveTo>
                <a:lnTo>
                  <a:pt x="217525" y="207709"/>
                </a:lnTo>
                <a:lnTo>
                  <a:pt x="217525" y="231519"/>
                </a:lnTo>
                <a:lnTo>
                  <a:pt x="179898" y="231519"/>
                </a:lnTo>
                <a:close/>
                <a:moveTo>
                  <a:pt x="293257" y="174517"/>
                </a:moveTo>
                <a:lnTo>
                  <a:pt x="335553" y="174517"/>
                </a:lnTo>
                <a:lnTo>
                  <a:pt x="335553" y="198328"/>
                </a:lnTo>
                <a:lnTo>
                  <a:pt x="293257" y="198328"/>
                </a:lnTo>
                <a:close/>
                <a:moveTo>
                  <a:pt x="347889" y="174470"/>
                </a:moveTo>
                <a:lnTo>
                  <a:pt x="369322" y="174470"/>
                </a:lnTo>
                <a:lnTo>
                  <a:pt x="369322" y="198280"/>
                </a:lnTo>
                <a:lnTo>
                  <a:pt x="347889" y="198280"/>
                </a:lnTo>
                <a:close/>
                <a:moveTo>
                  <a:pt x="83923" y="127468"/>
                </a:moveTo>
                <a:lnTo>
                  <a:pt x="158178" y="127468"/>
                </a:lnTo>
                <a:lnTo>
                  <a:pt x="158178" y="151278"/>
                </a:lnTo>
                <a:lnTo>
                  <a:pt x="83923" y="151278"/>
                </a:lnTo>
                <a:close/>
                <a:moveTo>
                  <a:pt x="179898" y="127373"/>
                </a:moveTo>
                <a:lnTo>
                  <a:pt x="217525" y="127373"/>
                </a:lnTo>
                <a:lnTo>
                  <a:pt x="217525" y="151183"/>
                </a:lnTo>
                <a:lnTo>
                  <a:pt x="179898" y="151183"/>
                </a:lnTo>
                <a:close/>
                <a:moveTo>
                  <a:pt x="86342" y="0"/>
                </a:moveTo>
                <a:lnTo>
                  <a:pt x="221356" y="0"/>
                </a:lnTo>
                <a:cubicBezTo>
                  <a:pt x="236310" y="0"/>
                  <a:pt x="250359" y="5238"/>
                  <a:pt x="261027" y="14667"/>
                </a:cubicBezTo>
                <a:cubicBezTo>
                  <a:pt x="272028" y="24524"/>
                  <a:pt x="278124" y="37667"/>
                  <a:pt x="278124" y="51762"/>
                </a:cubicBezTo>
                <a:lnTo>
                  <a:pt x="278124" y="95477"/>
                </a:lnTo>
                <a:lnTo>
                  <a:pt x="357036" y="95477"/>
                </a:lnTo>
                <a:cubicBezTo>
                  <a:pt x="385563" y="95477"/>
                  <a:pt x="408756" y="118668"/>
                  <a:pt x="408756" y="147192"/>
                </a:cubicBezTo>
                <a:lnTo>
                  <a:pt x="408756" y="393242"/>
                </a:lnTo>
                <a:lnTo>
                  <a:pt x="384944" y="393242"/>
                </a:lnTo>
                <a:lnTo>
                  <a:pt x="384944" y="147145"/>
                </a:lnTo>
                <a:cubicBezTo>
                  <a:pt x="384944" y="131763"/>
                  <a:pt x="372467" y="119239"/>
                  <a:pt x="357036" y="119239"/>
                </a:cubicBezTo>
                <a:lnTo>
                  <a:pt x="278171" y="119239"/>
                </a:lnTo>
                <a:lnTo>
                  <a:pt x="278171" y="397576"/>
                </a:lnTo>
                <a:lnTo>
                  <a:pt x="254359" y="397576"/>
                </a:lnTo>
                <a:lnTo>
                  <a:pt x="254359" y="51762"/>
                </a:lnTo>
                <a:cubicBezTo>
                  <a:pt x="254359" y="36429"/>
                  <a:pt x="239596" y="23857"/>
                  <a:pt x="221404" y="23857"/>
                </a:cubicBezTo>
                <a:lnTo>
                  <a:pt x="86342" y="23857"/>
                </a:lnTo>
                <a:cubicBezTo>
                  <a:pt x="67959" y="23857"/>
                  <a:pt x="53005" y="36381"/>
                  <a:pt x="53005" y="51762"/>
                </a:cubicBezTo>
                <a:lnTo>
                  <a:pt x="53005" y="397481"/>
                </a:lnTo>
                <a:lnTo>
                  <a:pt x="29193" y="397481"/>
                </a:lnTo>
                <a:lnTo>
                  <a:pt x="29193" y="51715"/>
                </a:lnTo>
                <a:cubicBezTo>
                  <a:pt x="29193" y="23191"/>
                  <a:pt x="54862" y="0"/>
                  <a:pt x="86342" y="0"/>
                </a:cubicBezTo>
                <a:close/>
              </a:path>
            </a:pathLst>
          </a:custGeom>
          <a:solidFill>
            <a:srgbClr val="064398"/>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noProof="0" dirty="0">
              <a:ln>
                <a:noFill/>
              </a:ln>
              <a:solidFill>
                <a:prstClr val="white"/>
              </a:solidFill>
              <a:effectLst/>
              <a:uLnTx/>
              <a:uFillTx/>
              <a:latin typeface="等线" panose="02010600030101010101" charset="-122"/>
              <a:ea typeface="等线" panose="02010600030101010101" charset="-122"/>
              <a:sym typeface="+mn-ea"/>
            </a:endParaRPr>
          </a:p>
        </p:txBody>
      </p:sp>
      <p:sp>
        <p:nvSpPr>
          <p:cNvPr id="63" name="矩形 62"/>
          <p:cNvSpPr/>
          <p:nvPr>
            <p:custDataLst>
              <p:tags r:id="rId17"/>
            </p:custDataLst>
          </p:nvPr>
        </p:nvSpPr>
        <p:spPr>
          <a:xfrm>
            <a:off x="6444064" y="3428498"/>
            <a:ext cx="5747935" cy="306705"/>
          </a:xfrm>
          <a:prstGeom prst="rect">
            <a:avLst/>
          </a:prstGeom>
        </p:spPr>
        <p:txBody>
          <a:bodyPr wrap="square">
            <a:noAutofit/>
          </a:bodyPr>
          <a:lstStyle/>
          <a:p>
            <a:pPr algn="l">
              <a:lnSpc>
                <a:spcPct val="100000"/>
              </a:lnSpc>
              <a:spcBef>
                <a:spcPts val="0"/>
              </a:spcBef>
              <a:spcAft>
                <a:spcPts val="0"/>
              </a:spcAft>
              <a:buClrTx/>
              <a:buSzTx/>
              <a:buFontTx/>
              <a:defRPr/>
            </a:pPr>
            <a:r>
              <a:rPr lang="en-US" altLang="zh-CN" sz="1100" noProof="0" dirty="0" smtClean="0">
                <a:ln>
                  <a:noFill/>
                </a:ln>
                <a:solidFill>
                  <a:prstClr val="black"/>
                </a:solidFill>
                <a:effectLst/>
                <a:uLnTx/>
                <a:uFillTx/>
                <a:latin typeface="微软雅黑 Light" panose="020B0502040204020203" charset="-122"/>
                <a:ea typeface="微软雅黑 Light" panose="020B0502040204020203" charset="-122"/>
                <a:cs typeface="微软雅黑 Light" panose="020B0502040204020203" charset="-122"/>
                <a:sym typeface="+mn-ea"/>
              </a:rPr>
              <a:t>No.3755, Gaoxin 1st Road, Gaoxin District, Weifang, Shandong Province, China </a:t>
            </a:r>
            <a:r>
              <a:rPr lang="en-US" altLang="zh-CN" sz="1100" noProof="0" dirty="0" smtClean="0">
                <a:ln>
                  <a:noFill/>
                </a:ln>
                <a:solidFill>
                  <a:prstClr val="black"/>
                </a:solidFill>
                <a:effectLst/>
                <a:uLnTx/>
                <a:uFillTx/>
                <a:latin typeface="微软雅黑 Light" panose="020B0502040204020203" charset="-122"/>
                <a:ea typeface="微软雅黑 Light" panose="020B0502040204020203" charset="-122"/>
                <a:cs typeface="微软雅黑 Light" panose="020B0502040204020203" charset="-122"/>
                <a:sym typeface="+mn-ea"/>
              </a:rPr>
              <a:t>(</a:t>
            </a:r>
            <a:r>
              <a:rPr lang="en-US" altLang="zh-CN" sz="1100" noProof="0" dirty="0" smtClean="0">
                <a:ln>
                  <a:noFill/>
                </a:ln>
                <a:solidFill>
                  <a:prstClr val="black"/>
                </a:solidFill>
                <a:effectLst/>
                <a:uLnTx/>
                <a:uFillTx/>
                <a:latin typeface="微软雅黑 Light" panose="020B0502040204020203" charset="-122"/>
                <a:ea typeface="微软雅黑 Light" panose="020B0502040204020203" charset="-122"/>
                <a:cs typeface="微软雅黑 Light" panose="020B0502040204020203" charset="-122"/>
                <a:sym typeface="+mn-ea"/>
              </a:rPr>
              <a:t>Smart Center)</a:t>
            </a:r>
            <a:endParaRPr kumimoji="0" lang="zh-CN" altLang="en-US" sz="1100" b="0" i="0" u="none" strike="noStrike" kern="1200" cap="none" spc="0" normalizeH="0" noProof="0" dirty="0">
              <a:ln>
                <a:noFill/>
              </a:ln>
              <a:solidFill>
                <a:srgbClr val="0B479A"/>
              </a:solidFill>
              <a:effectLst/>
              <a:uLnTx/>
              <a:uFillTx/>
              <a:latin typeface="思源黑体 CN Bold" panose="020B0800000000000000" charset="-122"/>
              <a:ea typeface="思源黑体 CN Bold" panose="020B0800000000000000" charset="-122"/>
              <a:cs typeface="思源黑体 CN Bold" panose="020B0800000000000000" charset="-122"/>
              <a:sym typeface="+mn-ea"/>
            </a:endParaRPr>
          </a:p>
        </p:txBody>
      </p:sp>
      <p:grpSp>
        <p:nvGrpSpPr>
          <p:cNvPr id="57" name="组合 56"/>
          <p:cNvGrpSpPr/>
          <p:nvPr/>
        </p:nvGrpSpPr>
        <p:grpSpPr>
          <a:xfrm>
            <a:off x="528955" y="1003300"/>
            <a:ext cx="4718050" cy="4782185"/>
            <a:chOff x="-7188047" y="-338546"/>
            <a:chExt cx="5659754" cy="5545415"/>
          </a:xfrm>
        </p:grpSpPr>
        <p:sp>
          <p:nvSpPr>
            <p:cNvPr id="18" name="任意多边形: 形状 6"/>
            <p:cNvSpPr/>
            <p:nvPr>
              <p:custDataLst>
                <p:tags r:id="rId18"/>
              </p:custDataLst>
            </p:nvPr>
          </p:nvSpPr>
          <p:spPr>
            <a:xfrm>
              <a:off x="-7165179" y="1650943"/>
              <a:ext cx="125772" cy="171507"/>
            </a:xfrm>
            <a:custGeom>
              <a:avLst/>
              <a:gdLst>
                <a:gd name="connsiteX0" fmla="*/ 102905 w 125772"/>
                <a:gd name="connsiteY0" fmla="*/ 171508 h 171507"/>
                <a:gd name="connsiteX1" fmla="*/ 125772 w 125772"/>
                <a:gd name="connsiteY1" fmla="*/ 148640 h 171507"/>
                <a:gd name="connsiteX2" fmla="*/ 102905 w 125772"/>
                <a:gd name="connsiteY2" fmla="*/ 125772 h 171507"/>
                <a:gd name="connsiteX3" fmla="*/ 102905 w 125772"/>
                <a:gd name="connsiteY3" fmla="*/ 34302 h 171507"/>
                <a:gd name="connsiteX4" fmla="*/ 34302 w 125772"/>
                <a:gd name="connsiteY4" fmla="*/ 0 h 171507"/>
                <a:gd name="connsiteX5" fmla="*/ 11434 w 125772"/>
                <a:gd name="connsiteY5" fmla="*/ 22868 h 171507"/>
                <a:gd name="connsiteX6" fmla="*/ 0 w 125772"/>
                <a:gd name="connsiteY6" fmla="*/ 0 h 17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772" h="171507">
                  <a:moveTo>
                    <a:pt x="102905" y="171508"/>
                  </a:moveTo>
                  <a:lnTo>
                    <a:pt x="125772" y="148640"/>
                  </a:lnTo>
                  <a:lnTo>
                    <a:pt x="102905" y="125772"/>
                  </a:lnTo>
                  <a:lnTo>
                    <a:pt x="102905" y="34302"/>
                  </a:lnTo>
                  <a:lnTo>
                    <a:pt x="34302" y="0"/>
                  </a:lnTo>
                  <a:lnTo>
                    <a:pt x="11434" y="22868"/>
                  </a:lnTo>
                  <a:lnTo>
                    <a:pt x="0" y="0"/>
                  </a:lnTo>
                </a:path>
              </a:pathLst>
            </a:custGeom>
            <a:noFill/>
            <a:ln w="22855" cap="rnd">
              <a:solidFill>
                <a:srgbClr val="218987"/>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任意多边形: 形状 7"/>
            <p:cNvSpPr/>
            <p:nvPr>
              <p:custDataLst>
                <p:tags r:id="rId19"/>
              </p:custDataLst>
            </p:nvPr>
          </p:nvSpPr>
          <p:spPr>
            <a:xfrm>
              <a:off x="-4020871" y="1387964"/>
              <a:ext cx="1520701" cy="3773169"/>
            </a:xfrm>
            <a:custGeom>
              <a:avLst/>
              <a:gdLst>
                <a:gd name="connsiteX0" fmla="*/ 594560 w 1520701"/>
                <a:gd name="connsiteY0" fmla="*/ 2629785 h 3773169"/>
                <a:gd name="connsiteX1" fmla="*/ 594560 w 1520701"/>
                <a:gd name="connsiteY1" fmla="*/ 2629785 h 3773169"/>
                <a:gd name="connsiteX2" fmla="*/ 583126 w 1520701"/>
                <a:gd name="connsiteY2" fmla="*/ 2629785 h 3773169"/>
                <a:gd name="connsiteX3" fmla="*/ 583126 w 1520701"/>
                <a:gd name="connsiteY3" fmla="*/ 2629785 h 3773169"/>
                <a:gd name="connsiteX4" fmla="*/ 640295 w 1520701"/>
                <a:gd name="connsiteY4" fmla="*/ 2641219 h 3773169"/>
                <a:gd name="connsiteX5" fmla="*/ 640295 w 1520701"/>
                <a:gd name="connsiteY5" fmla="*/ 2641219 h 3773169"/>
                <a:gd name="connsiteX6" fmla="*/ 548825 w 1520701"/>
                <a:gd name="connsiteY6" fmla="*/ 2652653 h 3773169"/>
                <a:gd name="connsiteX7" fmla="*/ 548825 w 1520701"/>
                <a:gd name="connsiteY7" fmla="*/ 2652653 h 3773169"/>
                <a:gd name="connsiteX8" fmla="*/ 605994 w 1520701"/>
                <a:gd name="connsiteY8" fmla="*/ 2675520 h 3773169"/>
                <a:gd name="connsiteX9" fmla="*/ 605994 w 1520701"/>
                <a:gd name="connsiteY9" fmla="*/ 2675520 h 3773169"/>
                <a:gd name="connsiteX10" fmla="*/ 514523 w 1520701"/>
                <a:gd name="connsiteY10" fmla="*/ 2035225 h 3773169"/>
                <a:gd name="connsiteX11" fmla="*/ 491655 w 1520701"/>
                <a:gd name="connsiteY11" fmla="*/ 2058093 h 3773169"/>
                <a:gd name="connsiteX12" fmla="*/ 480222 w 1520701"/>
                <a:gd name="connsiteY12" fmla="*/ 2046659 h 3773169"/>
                <a:gd name="connsiteX13" fmla="*/ 480222 w 1520701"/>
                <a:gd name="connsiteY13" fmla="*/ 2069526 h 3773169"/>
                <a:gd name="connsiteX14" fmla="*/ 445920 w 1520701"/>
                <a:gd name="connsiteY14" fmla="*/ 2058093 h 3773169"/>
                <a:gd name="connsiteX15" fmla="*/ 423052 w 1520701"/>
                <a:gd name="connsiteY15" fmla="*/ 2080960 h 3773169"/>
                <a:gd name="connsiteX16" fmla="*/ 388751 w 1520701"/>
                <a:gd name="connsiteY16" fmla="*/ 2069526 h 3773169"/>
                <a:gd name="connsiteX17" fmla="*/ 365883 w 1520701"/>
                <a:gd name="connsiteY17" fmla="*/ 2092394 h 3773169"/>
                <a:gd name="connsiteX18" fmla="*/ 251545 w 1520701"/>
                <a:gd name="connsiteY18" fmla="*/ 2115262 h 3773169"/>
                <a:gd name="connsiteX19" fmla="*/ 205809 w 1520701"/>
                <a:gd name="connsiteY19" fmla="*/ 2149563 h 3773169"/>
                <a:gd name="connsiteX20" fmla="*/ 205809 w 1520701"/>
                <a:gd name="connsiteY20" fmla="*/ 2172431 h 3773169"/>
                <a:gd name="connsiteX21" fmla="*/ 240111 w 1520701"/>
                <a:gd name="connsiteY21" fmla="*/ 2206733 h 3773169"/>
                <a:gd name="connsiteX22" fmla="*/ 217243 w 1520701"/>
                <a:gd name="connsiteY22" fmla="*/ 2229600 h 3773169"/>
                <a:gd name="connsiteX23" fmla="*/ 171508 w 1520701"/>
                <a:gd name="connsiteY23" fmla="*/ 2229600 h 3773169"/>
                <a:gd name="connsiteX24" fmla="*/ 148640 w 1520701"/>
                <a:gd name="connsiteY24" fmla="*/ 2160997 h 3773169"/>
                <a:gd name="connsiteX25" fmla="*/ 171508 w 1520701"/>
                <a:gd name="connsiteY25" fmla="*/ 2115262 h 3773169"/>
                <a:gd name="connsiteX26" fmla="*/ 160074 w 1520701"/>
                <a:gd name="connsiteY26" fmla="*/ 2103828 h 3773169"/>
                <a:gd name="connsiteX27" fmla="*/ 0 w 1520701"/>
                <a:gd name="connsiteY27" fmla="*/ 2103828 h 3773169"/>
                <a:gd name="connsiteX28" fmla="*/ 68603 w 1520701"/>
                <a:gd name="connsiteY28" fmla="*/ 2092394 h 3773169"/>
                <a:gd name="connsiteX29" fmla="*/ 68603 w 1520701"/>
                <a:gd name="connsiteY29" fmla="*/ 2092394 h 3773169"/>
                <a:gd name="connsiteX30" fmla="*/ 297280 w 1520701"/>
                <a:gd name="connsiteY30" fmla="*/ 2263902 h 3773169"/>
                <a:gd name="connsiteX31" fmla="*/ 297280 w 1520701"/>
                <a:gd name="connsiteY31" fmla="*/ 2263902 h 3773169"/>
                <a:gd name="connsiteX32" fmla="*/ 297280 w 1520701"/>
                <a:gd name="connsiteY32" fmla="*/ 2263902 h 3773169"/>
                <a:gd name="connsiteX33" fmla="*/ 297280 w 1520701"/>
                <a:gd name="connsiteY33" fmla="*/ 2263902 h 3773169"/>
                <a:gd name="connsiteX34" fmla="*/ 297280 w 1520701"/>
                <a:gd name="connsiteY34" fmla="*/ 2263902 h 3773169"/>
                <a:gd name="connsiteX35" fmla="*/ 297280 w 1520701"/>
                <a:gd name="connsiteY35" fmla="*/ 2263902 h 3773169"/>
                <a:gd name="connsiteX36" fmla="*/ 297280 w 1520701"/>
                <a:gd name="connsiteY36" fmla="*/ 2263902 h 3773169"/>
                <a:gd name="connsiteX37" fmla="*/ 297280 w 1520701"/>
                <a:gd name="connsiteY37" fmla="*/ 2263902 h 3773169"/>
                <a:gd name="connsiteX38" fmla="*/ 297280 w 1520701"/>
                <a:gd name="connsiteY38" fmla="*/ 2252468 h 3773169"/>
                <a:gd name="connsiteX39" fmla="*/ 297280 w 1520701"/>
                <a:gd name="connsiteY39" fmla="*/ 2252468 h 3773169"/>
                <a:gd name="connsiteX40" fmla="*/ 297280 w 1520701"/>
                <a:gd name="connsiteY40" fmla="*/ 2252468 h 3773169"/>
                <a:gd name="connsiteX41" fmla="*/ 297280 w 1520701"/>
                <a:gd name="connsiteY41" fmla="*/ 2252468 h 3773169"/>
                <a:gd name="connsiteX42" fmla="*/ 377317 w 1520701"/>
                <a:gd name="connsiteY42" fmla="*/ 2103828 h 3773169"/>
                <a:gd name="connsiteX43" fmla="*/ 377317 w 1520701"/>
                <a:gd name="connsiteY43" fmla="*/ 2103828 h 3773169"/>
                <a:gd name="connsiteX44" fmla="*/ 434486 w 1520701"/>
                <a:gd name="connsiteY44" fmla="*/ 2080960 h 3773169"/>
                <a:gd name="connsiteX45" fmla="*/ 434486 w 1520701"/>
                <a:gd name="connsiteY45" fmla="*/ 2080960 h 3773169"/>
                <a:gd name="connsiteX46" fmla="*/ 445920 w 1520701"/>
                <a:gd name="connsiteY46" fmla="*/ 2080960 h 3773169"/>
                <a:gd name="connsiteX47" fmla="*/ 445920 w 1520701"/>
                <a:gd name="connsiteY47" fmla="*/ 2080960 h 3773169"/>
                <a:gd name="connsiteX48" fmla="*/ 445920 w 1520701"/>
                <a:gd name="connsiteY48" fmla="*/ 2080960 h 3773169"/>
                <a:gd name="connsiteX49" fmla="*/ 445920 w 1520701"/>
                <a:gd name="connsiteY49" fmla="*/ 2080960 h 3773169"/>
                <a:gd name="connsiteX50" fmla="*/ 445920 w 1520701"/>
                <a:gd name="connsiteY50" fmla="*/ 2080960 h 3773169"/>
                <a:gd name="connsiteX51" fmla="*/ 434486 w 1520701"/>
                <a:gd name="connsiteY51" fmla="*/ 2092394 h 3773169"/>
                <a:gd name="connsiteX52" fmla="*/ 445920 w 1520701"/>
                <a:gd name="connsiteY52" fmla="*/ 2080960 h 3773169"/>
                <a:gd name="connsiteX53" fmla="*/ 445920 w 1520701"/>
                <a:gd name="connsiteY53" fmla="*/ 2080960 h 3773169"/>
                <a:gd name="connsiteX54" fmla="*/ 445920 w 1520701"/>
                <a:gd name="connsiteY54" fmla="*/ 2080960 h 3773169"/>
                <a:gd name="connsiteX55" fmla="*/ 457354 w 1520701"/>
                <a:gd name="connsiteY55" fmla="*/ 3235779 h 3773169"/>
                <a:gd name="connsiteX56" fmla="*/ 457354 w 1520701"/>
                <a:gd name="connsiteY56" fmla="*/ 3235779 h 3773169"/>
                <a:gd name="connsiteX57" fmla="*/ 457354 w 1520701"/>
                <a:gd name="connsiteY57" fmla="*/ 3235779 h 3773169"/>
                <a:gd name="connsiteX58" fmla="*/ 457354 w 1520701"/>
                <a:gd name="connsiteY58" fmla="*/ 3235779 h 3773169"/>
                <a:gd name="connsiteX59" fmla="*/ 457354 w 1520701"/>
                <a:gd name="connsiteY59" fmla="*/ 3235779 h 3773169"/>
                <a:gd name="connsiteX60" fmla="*/ 457354 w 1520701"/>
                <a:gd name="connsiteY60" fmla="*/ 3235779 h 3773169"/>
                <a:gd name="connsiteX61" fmla="*/ 457354 w 1520701"/>
                <a:gd name="connsiteY61" fmla="*/ 3235779 h 3773169"/>
                <a:gd name="connsiteX62" fmla="*/ 457354 w 1520701"/>
                <a:gd name="connsiteY62" fmla="*/ 3235779 h 3773169"/>
                <a:gd name="connsiteX63" fmla="*/ 468788 w 1520701"/>
                <a:gd name="connsiteY63" fmla="*/ 2080960 h 3773169"/>
                <a:gd name="connsiteX64" fmla="*/ 468788 w 1520701"/>
                <a:gd name="connsiteY64" fmla="*/ 2080960 h 3773169"/>
                <a:gd name="connsiteX65" fmla="*/ 514523 w 1520701"/>
                <a:gd name="connsiteY65" fmla="*/ 2046659 h 3773169"/>
                <a:gd name="connsiteX66" fmla="*/ 514523 w 1520701"/>
                <a:gd name="connsiteY66" fmla="*/ 2046659 h 3773169"/>
                <a:gd name="connsiteX67" fmla="*/ 514523 w 1520701"/>
                <a:gd name="connsiteY67" fmla="*/ 2035225 h 3773169"/>
                <a:gd name="connsiteX68" fmla="*/ 514523 w 1520701"/>
                <a:gd name="connsiteY68" fmla="*/ 2035225 h 3773169"/>
                <a:gd name="connsiteX69" fmla="*/ 514523 w 1520701"/>
                <a:gd name="connsiteY69" fmla="*/ 2035225 h 3773169"/>
                <a:gd name="connsiteX70" fmla="*/ 514523 w 1520701"/>
                <a:gd name="connsiteY70" fmla="*/ 2035225 h 3773169"/>
                <a:gd name="connsiteX71" fmla="*/ 514523 w 1520701"/>
                <a:gd name="connsiteY71" fmla="*/ 2035225 h 3773169"/>
                <a:gd name="connsiteX72" fmla="*/ 514523 w 1520701"/>
                <a:gd name="connsiteY72" fmla="*/ 2035225 h 3773169"/>
                <a:gd name="connsiteX73" fmla="*/ 514523 w 1520701"/>
                <a:gd name="connsiteY73" fmla="*/ 2035225 h 3773169"/>
                <a:gd name="connsiteX74" fmla="*/ 514523 w 1520701"/>
                <a:gd name="connsiteY74" fmla="*/ 2035225 h 3773169"/>
                <a:gd name="connsiteX75" fmla="*/ 514523 w 1520701"/>
                <a:gd name="connsiteY75" fmla="*/ 2035225 h 3773169"/>
                <a:gd name="connsiteX76" fmla="*/ 514523 w 1520701"/>
                <a:gd name="connsiteY76" fmla="*/ 2035225 h 3773169"/>
                <a:gd name="connsiteX77" fmla="*/ 514523 w 1520701"/>
                <a:gd name="connsiteY77" fmla="*/ 2035225 h 3773169"/>
                <a:gd name="connsiteX78" fmla="*/ 514523 w 1520701"/>
                <a:gd name="connsiteY78" fmla="*/ 2035225 h 3773169"/>
                <a:gd name="connsiteX79" fmla="*/ 571692 w 1520701"/>
                <a:gd name="connsiteY79" fmla="*/ 2035225 h 3773169"/>
                <a:gd name="connsiteX80" fmla="*/ 537391 w 1520701"/>
                <a:gd name="connsiteY80" fmla="*/ 2023791 h 3773169"/>
                <a:gd name="connsiteX81" fmla="*/ 560259 w 1520701"/>
                <a:gd name="connsiteY81" fmla="*/ 2000923 h 3773169"/>
                <a:gd name="connsiteX82" fmla="*/ 537391 w 1520701"/>
                <a:gd name="connsiteY82" fmla="*/ 2012357 h 3773169"/>
                <a:gd name="connsiteX83" fmla="*/ 525957 w 1520701"/>
                <a:gd name="connsiteY83" fmla="*/ 1978056 h 3773169"/>
                <a:gd name="connsiteX84" fmla="*/ 514523 w 1520701"/>
                <a:gd name="connsiteY84" fmla="*/ 2035225 h 3773169"/>
                <a:gd name="connsiteX85" fmla="*/ 525957 w 1520701"/>
                <a:gd name="connsiteY85" fmla="*/ 2058093 h 3773169"/>
                <a:gd name="connsiteX86" fmla="*/ 525957 w 1520701"/>
                <a:gd name="connsiteY86" fmla="*/ 2058093 h 3773169"/>
                <a:gd name="connsiteX87" fmla="*/ 537391 w 1520701"/>
                <a:gd name="connsiteY87" fmla="*/ 2000923 h 3773169"/>
                <a:gd name="connsiteX88" fmla="*/ 537391 w 1520701"/>
                <a:gd name="connsiteY88" fmla="*/ 2000923 h 3773169"/>
                <a:gd name="connsiteX89" fmla="*/ 548825 w 1520701"/>
                <a:gd name="connsiteY89" fmla="*/ 2035225 h 3773169"/>
                <a:gd name="connsiteX90" fmla="*/ 548825 w 1520701"/>
                <a:gd name="connsiteY90" fmla="*/ 2035225 h 3773169"/>
                <a:gd name="connsiteX91" fmla="*/ 548825 w 1520701"/>
                <a:gd name="connsiteY91" fmla="*/ 2035225 h 3773169"/>
                <a:gd name="connsiteX92" fmla="*/ 548825 w 1520701"/>
                <a:gd name="connsiteY92" fmla="*/ 2035225 h 3773169"/>
                <a:gd name="connsiteX93" fmla="*/ 548825 w 1520701"/>
                <a:gd name="connsiteY93" fmla="*/ 2035225 h 3773169"/>
                <a:gd name="connsiteX94" fmla="*/ 548825 w 1520701"/>
                <a:gd name="connsiteY94" fmla="*/ 2035225 h 3773169"/>
                <a:gd name="connsiteX95" fmla="*/ 560259 w 1520701"/>
                <a:gd name="connsiteY95" fmla="*/ 2035225 h 3773169"/>
                <a:gd name="connsiteX96" fmla="*/ 560259 w 1520701"/>
                <a:gd name="connsiteY96" fmla="*/ 2035225 h 3773169"/>
                <a:gd name="connsiteX97" fmla="*/ 560259 w 1520701"/>
                <a:gd name="connsiteY97" fmla="*/ 2069526 h 3773169"/>
                <a:gd name="connsiteX98" fmla="*/ 560259 w 1520701"/>
                <a:gd name="connsiteY98" fmla="*/ 2069526 h 3773169"/>
                <a:gd name="connsiteX99" fmla="*/ 583126 w 1520701"/>
                <a:gd name="connsiteY99" fmla="*/ 2023791 h 3773169"/>
                <a:gd name="connsiteX100" fmla="*/ 571692 w 1520701"/>
                <a:gd name="connsiteY100" fmla="*/ 2035225 h 3773169"/>
                <a:gd name="connsiteX101" fmla="*/ 571692 w 1520701"/>
                <a:gd name="connsiteY101" fmla="*/ 2000923 h 3773169"/>
                <a:gd name="connsiteX102" fmla="*/ 571692 w 1520701"/>
                <a:gd name="connsiteY102" fmla="*/ 2000923 h 3773169"/>
                <a:gd name="connsiteX103" fmla="*/ 811803 w 1520701"/>
                <a:gd name="connsiteY103" fmla="*/ 1909453 h 3773169"/>
                <a:gd name="connsiteX104" fmla="*/ 811803 w 1520701"/>
                <a:gd name="connsiteY104" fmla="*/ 1932320 h 3773169"/>
                <a:gd name="connsiteX105" fmla="*/ 777502 w 1520701"/>
                <a:gd name="connsiteY105" fmla="*/ 1966622 h 3773169"/>
                <a:gd name="connsiteX106" fmla="*/ 708899 w 1520701"/>
                <a:gd name="connsiteY106" fmla="*/ 1966622 h 3773169"/>
                <a:gd name="connsiteX107" fmla="*/ 686031 w 1520701"/>
                <a:gd name="connsiteY107" fmla="*/ 1989489 h 3773169"/>
                <a:gd name="connsiteX108" fmla="*/ 663163 w 1520701"/>
                <a:gd name="connsiteY108" fmla="*/ 1966622 h 3773169"/>
                <a:gd name="connsiteX109" fmla="*/ 628862 w 1520701"/>
                <a:gd name="connsiteY109" fmla="*/ 2000923 h 3773169"/>
                <a:gd name="connsiteX110" fmla="*/ 605994 w 1520701"/>
                <a:gd name="connsiteY110" fmla="*/ 1978056 h 3773169"/>
                <a:gd name="connsiteX111" fmla="*/ 594560 w 1520701"/>
                <a:gd name="connsiteY111" fmla="*/ 2012357 h 3773169"/>
                <a:gd name="connsiteX112" fmla="*/ 594560 w 1520701"/>
                <a:gd name="connsiteY112" fmla="*/ 1989489 h 3773169"/>
                <a:gd name="connsiteX113" fmla="*/ 571692 w 1520701"/>
                <a:gd name="connsiteY113" fmla="*/ 2000923 h 3773169"/>
                <a:gd name="connsiteX114" fmla="*/ 571692 w 1520701"/>
                <a:gd name="connsiteY114" fmla="*/ 2000923 h 3773169"/>
                <a:gd name="connsiteX115" fmla="*/ 571692 w 1520701"/>
                <a:gd name="connsiteY115" fmla="*/ 2000923 h 3773169"/>
                <a:gd name="connsiteX116" fmla="*/ 571692 w 1520701"/>
                <a:gd name="connsiteY116" fmla="*/ 2000923 h 3773169"/>
                <a:gd name="connsiteX117" fmla="*/ 571692 w 1520701"/>
                <a:gd name="connsiteY117" fmla="*/ 2000923 h 3773169"/>
                <a:gd name="connsiteX118" fmla="*/ 571692 w 1520701"/>
                <a:gd name="connsiteY118" fmla="*/ 2012357 h 3773169"/>
                <a:gd name="connsiteX119" fmla="*/ 571692 w 1520701"/>
                <a:gd name="connsiteY119" fmla="*/ 2012357 h 3773169"/>
                <a:gd name="connsiteX120" fmla="*/ 571692 w 1520701"/>
                <a:gd name="connsiteY120" fmla="*/ 2000923 h 3773169"/>
                <a:gd name="connsiteX121" fmla="*/ 583126 w 1520701"/>
                <a:gd name="connsiteY121" fmla="*/ 2000923 h 3773169"/>
                <a:gd name="connsiteX122" fmla="*/ 571692 w 1520701"/>
                <a:gd name="connsiteY122" fmla="*/ 2000923 h 3773169"/>
                <a:gd name="connsiteX123" fmla="*/ 571692 w 1520701"/>
                <a:gd name="connsiteY123" fmla="*/ 2000923 h 3773169"/>
                <a:gd name="connsiteX124" fmla="*/ 583126 w 1520701"/>
                <a:gd name="connsiteY124" fmla="*/ 2000923 h 3773169"/>
                <a:gd name="connsiteX125" fmla="*/ 583126 w 1520701"/>
                <a:gd name="connsiteY125" fmla="*/ 2000923 h 3773169"/>
                <a:gd name="connsiteX126" fmla="*/ 583126 w 1520701"/>
                <a:gd name="connsiteY126" fmla="*/ 2000923 h 3773169"/>
                <a:gd name="connsiteX127" fmla="*/ 583126 w 1520701"/>
                <a:gd name="connsiteY127" fmla="*/ 2000923 h 3773169"/>
                <a:gd name="connsiteX128" fmla="*/ 583126 w 1520701"/>
                <a:gd name="connsiteY128" fmla="*/ 2023791 h 3773169"/>
                <a:gd name="connsiteX129" fmla="*/ 583126 w 1520701"/>
                <a:gd name="connsiteY129" fmla="*/ 2023791 h 3773169"/>
                <a:gd name="connsiteX130" fmla="*/ 583126 w 1520701"/>
                <a:gd name="connsiteY130" fmla="*/ 2012357 h 3773169"/>
                <a:gd name="connsiteX131" fmla="*/ 583126 w 1520701"/>
                <a:gd name="connsiteY131" fmla="*/ 2012357 h 3773169"/>
                <a:gd name="connsiteX132" fmla="*/ 583126 w 1520701"/>
                <a:gd name="connsiteY132" fmla="*/ 2000923 h 3773169"/>
                <a:gd name="connsiteX133" fmla="*/ 583126 w 1520701"/>
                <a:gd name="connsiteY133" fmla="*/ 2000923 h 3773169"/>
                <a:gd name="connsiteX134" fmla="*/ 583126 w 1520701"/>
                <a:gd name="connsiteY134" fmla="*/ 2000923 h 3773169"/>
                <a:gd name="connsiteX135" fmla="*/ 583126 w 1520701"/>
                <a:gd name="connsiteY135" fmla="*/ 2023791 h 3773169"/>
                <a:gd name="connsiteX136" fmla="*/ 583126 w 1520701"/>
                <a:gd name="connsiteY136" fmla="*/ 2012357 h 3773169"/>
                <a:gd name="connsiteX137" fmla="*/ 583126 w 1520701"/>
                <a:gd name="connsiteY137" fmla="*/ 2012357 h 3773169"/>
                <a:gd name="connsiteX138" fmla="*/ 583126 w 1520701"/>
                <a:gd name="connsiteY138" fmla="*/ 2000923 h 3773169"/>
                <a:gd name="connsiteX139" fmla="*/ 583126 w 1520701"/>
                <a:gd name="connsiteY139" fmla="*/ 2000923 h 3773169"/>
                <a:gd name="connsiteX140" fmla="*/ 583126 w 1520701"/>
                <a:gd name="connsiteY140" fmla="*/ 2000923 h 3773169"/>
                <a:gd name="connsiteX141" fmla="*/ 583126 w 1520701"/>
                <a:gd name="connsiteY141" fmla="*/ 2000923 h 3773169"/>
                <a:gd name="connsiteX142" fmla="*/ 583126 w 1520701"/>
                <a:gd name="connsiteY142" fmla="*/ 2012357 h 3773169"/>
                <a:gd name="connsiteX143" fmla="*/ 583126 w 1520701"/>
                <a:gd name="connsiteY143" fmla="*/ 2012357 h 3773169"/>
                <a:gd name="connsiteX144" fmla="*/ 583126 w 1520701"/>
                <a:gd name="connsiteY144" fmla="*/ 2000923 h 3773169"/>
                <a:gd name="connsiteX145" fmla="*/ 583126 w 1520701"/>
                <a:gd name="connsiteY145" fmla="*/ 2000923 h 3773169"/>
                <a:gd name="connsiteX146" fmla="*/ 583126 w 1520701"/>
                <a:gd name="connsiteY146" fmla="*/ 2000923 h 3773169"/>
                <a:gd name="connsiteX147" fmla="*/ 583126 w 1520701"/>
                <a:gd name="connsiteY147" fmla="*/ 2000923 h 3773169"/>
                <a:gd name="connsiteX148" fmla="*/ 583126 w 1520701"/>
                <a:gd name="connsiteY148" fmla="*/ 2012357 h 3773169"/>
                <a:gd name="connsiteX149" fmla="*/ 583126 w 1520701"/>
                <a:gd name="connsiteY149" fmla="*/ 2012357 h 3773169"/>
                <a:gd name="connsiteX150" fmla="*/ 583126 w 1520701"/>
                <a:gd name="connsiteY150" fmla="*/ 2000923 h 3773169"/>
                <a:gd name="connsiteX151" fmla="*/ 583126 w 1520701"/>
                <a:gd name="connsiteY151" fmla="*/ 2000923 h 3773169"/>
                <a:gd name="connsiteX152" fmla="*/ 583126 w 1520701"/>
                <a:gd name="connsiteY152" fmla="*/ 2012357 h 3773169"/>
                <a:gd name="connsiteX153" fmla="*/ 583126 w 1520701"/>
                <a:gd name="connsiteY153" fmla="*/ 2012357 h 3773169"/>
                <a:gd name="connsiteX154" fmla="*/ 583126 w 1520701"/>
                <a:gd name="connsiteY154" fmla="*/ 2012357 h 3773169"/>
                <a:gd name="connsiteX155" fmla="*/ 583126 w 1520701"/>
                <a:gd name="connsiteY155" fmla="*/ 2012357 h 3773169"/>
                <a:gd name="connsiteX156" fmla="*/ 583126 w 1520701"/>
                <a:gd name="connsiteY156" fmla="*/ 2012357 h 3773169"/>
                <a:gd name="connsiteX157" fmla="*/ 583126 w 1520701"/>
                <a:gd name="connsiteY157" fmla="*/ 2012357 h 3773169"/>
                <a:gd name="connsiteX158" fmla="*/ 583126 w 1520701"/>
                <a:gd name="connsiteY158" fmla="*/ 2012357 h 3773169"/>
                <a:gd name="connsiteX159" fmla="*/ 583126 w 1520701"/>
                <a:gd name="connsiteY159" fmla="*/ 2012357 h 3773169"/>
                <a:gd name="connsiteX160" fmla="*/ 583126 w 1520701"/>
                <a:gd name="connsiteY160" fmla="*/ 2000923 h 3773169"/>
                <a:gd name="connsiteX161" fmla="*/ 583126 w 1520701"/>
                <a:gd name="connsiteY161" fmla="*/ 2000923 h 3773169"/>
                <a:gd name="connsiteX162" fmla="*/ 583126 w 1520701"/>
                <a:gd name="connsiteY162" fmla="*/ 2023791 h 3773169"/>
                <a:gd name="connsiteX163" fmla="*/ 583126 w 1520701"/>
                <a:gd name="connsiteY163" fmla="*/ 2023791 h 3773169"/>
                <a:gd name="connsiteX164" fmla="*/ 583126 w 1520701"/>
                <a:gd name="connsiteY164" fmla="*/ 2023791 h 3773169"/>
                <a:gd name="connsiteX165" fmla="*/ 583126 w 1520701"/>
                <a:gd name="connsiteY165" fmla="*/ 2023791 h 3773169"/>
                <a:gd name="connsiteX166" fmla="*/ 583126 w 1520701"/>
                <a:gd name="connsiteY166" fmla="*/ 2012357 h 3773169"/>
                <a:gd name="connsiteX167" fmla="*/ 583126 w 1520701"/>
                <a:gd name="connsiteY167" fmla="*/ 2023791 h 3773169"/>
                <a:gd name="connsiteX168" fmla="*/ 583126 w 1520701"/>
                <a:gd name="connsiteY168" fmla="*/ 2023791 h 3773169"/>
                <a:gd name="connsiteX169" fmla="*/ 583126 w 1520701"/>
                <a:gd name="connsiteY169" fmla="*/ 2023791 h 3773169"/>
                <a:gd name="connsiteX170" fmla="*/ 583126 w 1520701"/>
                <a:gd name="connsiteY170" fmla="*/ 2023791 h 3773169"/>
                <a:gd name="connsiteX171" fmla="*/ 583126 w 1520701"/>
                <a:gd name="connsiteY171" fmla="*/ 2023791 h 3773169"/>
                <a:gd name="connsiteX172" fmla="*/ 583126 w 1520701"/>
                <a:gd name="connsiteY172" fmla="*/ 2023791 h 3773169"/>
                <a:gd name="connsiteX173" fmla="*/ 583126 w 1520701"/>
                <a:gd name="connsiteY173" fmla="*/ 2023791 h 3773169"/>
                <a:gd name="connsiteX174" fmla="*/ 583126 w 1520701"/>
                <a:gd name="connsiteY174" fmla="*/ 2023791 h 3773169"/>
                <a:gd name="connsiteX175" fmla="*/ 583126 w 1520701"/>
                <a:gd name="connsiteY175" fmla="*/ 2023791 h 3773169"/>
                <a:gd name="connsiteX176" fmla="*/ 583126 w 1520701"/>
                <a:gd name="connsiteY176" fmla="*/ 2012357 h 3773169"/>
                <a:gd name="connsiteX177" fmla="*/ 583126 w 1520701"/>
                <a:gd name="connsiteY177" fmla="*/ 2012357 h 3773169"/>
                <a:gd name="connsiteX178" fmla="*/ 583126 w 1520701"/>
                <a:gd name="connsiteY178" fmla="*/ 2012357 h 3773169"/>
                <a:gd name="connsiteX179" fmla="*/ 583126 w 1520701"/>
                <a:gd name="connsiteY179" fmla="*/ 2012357 h 3773169"/>
                <a:gd name="connsiteX180" fmla="*/ 583126 w 1520701"/>
                <a:gd name="connsiteY180" fmla="*/ 2023791 h 3773169"/>
                <a:gd name="connsiteX181" fmla="*/ 583126 w 1520701"/>
                <a:gd name="connsiteY181" fmla="*/ 2023791 h 3773169"/>
                <a:gd name="connsiteX182" fmla="*/ 583126 w 1520701"/>
                <a:gd name="connsiteY182" fmla="*/ 2012357 h 3773169"/>
                <a:gd name="connsiteX183" fmla="*/ 583126 w 1520701"/>
                <a:gd name="connsiteY183" fmla="*/ 2012357 h 3773169"/>
                <a:gd name="connsiteX184" fmla="*/ 583126 w 1520701"/>
                <a:gd name="connsiteY184" fmla="*/ 2012357 h 3773169"/>
                <a:gd name="connsiteX185" fmla="*/ 583126 w 1520701"/>
                <a:gd name="connsiteY185" fmla="*/ 2012357 h 3773169"/>
                <a:gd name="connsiteX186" fmla="*/ 583126 w 1520701"/>
                <a:gd name="connsiteY186" fmla="*/ 2012357 h 3773169"/>
                <a:gd name="connsiteX187" fmla="*/ 583126 w 1520701"/>
                <a:gd name="connsiteY187" fmla="*/ 2012357 h 3773169"/>
                <a:gd name="connsiteX188" fmla="*/ 583126 w 1520701"/>
                <a:gd name="connsiteY188" fmla="*/ 2012357 h 3773169"/>
                <a:gd name="connsiteX189" fmla="*/ 583126 w 1520701"/>
                <a:gd name="connsiteY189" fmla="*/ 2012357 h 3773169"/>
                <a:gd name="connsiteX190" fmla="*/ 583126 w 1520701"/>
                <a:gd name="connsiteY190" fmla="*/ 2012357 h 3773169"/>
                <a:gd name="connsiteX191" fmla="*/ 583126 w 1520701"/>
                <a:gd name="connsiteY191" fmla="*/ 2012357 h 3773169"/>
                <a:gd name="connsiteX192" fmla="*/ 583126 w 1520701"/>
                <a:gd name="connsiteY192" fmla="*/ 2012357 h 3773169"/>
                <a:gd name="connsiteX193" fmla="*/ 583126 w 1520701"/>
                <a:gd name="connsiteY193" fmla="*/ 2012357 h 3773169"/>
                <a:gd name="connsiteX194" fmla="*/ 583126 w 1520701"/>
                <a:gd name="connsiteY194" fmla="*/ 2012357 h 3773169"/>
                <a:gd name="connsiteX195" fmla="*/ 583126 w 1520701"/>
                <a:gd name="connsiteY195" fmla="*/ 2012357 h 3773169"/>
                <a:gd name="connsiteX196" fmla="*/ 583126 w 1520701"/>
                <a:gd name="connsiteY196" fmla="*/ 2023791 h 3773169"/>
                <a:gd name="connsiteX197" fmla="*/ 583126 w 1520701"/>
                <a:gd name="connsiteY197" fmla="*/ 2012357 h 3773169"/>
                <a:gd name="connsiteX198" fmla="*/ 583126 w 1520701"/>
                <a:gd name="connsiteY198" fmla="*/ 2023791 h 3773169"/>
                <a:gd name="connsiteX199" fmla="*/ 583126 w 1520701"/>
                <a:gd name="connsiteY199" fmla="*/ 2023791 h 3773169"/>
                <a:gd name="connsiteX200" fmla="*/ 583126 w 1520701"/>
                <a:gd name="connsiteY200" fmla="*/ 2023791 h 3773169"/>
                <a:gd name="connsiteX201" fmla="*/ 583126 w 1520701"/>
                <a:gd name="connsiteY201" fmla="*/ 2023791 h 3773169"/>
                <a:gd name="connsiteX202" fmla="*/ 583126 w 1520701"/>
                <a:gd name="connsiteY202" fmla="*/ 2023791 h 3773169"/>
                <a:gd name="connsiteX203" fmla="*/ 583126 w 1520701"/>
                <a:gd name="connsiteY203" fmla="*/ 2023791 h 3773169"/>
                <a:gd name="connsiteX204" fmla="*/ 583126 w 1520701"/>
                <a:gd name="connsiteY204" fmla="*/ 2023791 h 3773169"/>
                <a:gd name="connsiteX205" fmla="*/ 583126 w 1520701"/>
                <a:gd name="connsiteY205" fmla="*/ 2023791 h 3773169"/>
                <a:gd name="connsiteX206" fmla="*/ 583126 w 1520701"/>
                <a:gd name="connsiteY206" fmla="*/ 2023791 h 3773169"/>
                <a:gd name="connsiteX207" fmla="*/ 583126 w 1520701"/>
                <a:gd name="connsiteY207" fmla="*/ 2023791 h 3773169"/>
                <a:gd name="connsiteX208" fmla="*/ 583126 w 1520701"/>
                <a:gd name="connsiteY208" fmla="*/ 2023791 h 3773169"/>
                <a:gd name="connsiteX209" fmla="*/ 583126 w 1520701"/>
                <a:gd name="connsiteY209" fmla="*/ 2023791 h 3773169"/>
                <a:gd name="connsiteX210" fmla="*/ 583126 w 1520701"/>
                <a:gd name="connsiteY210" fmla="*/ 2023791 h 3773169"/>
                <a:gd name="connsiteX211" fmla="*/ 583126 w 1520701"/>
                <a:gd name="connsiteY211" fmla="*/ 2023791 h 3773169"/>
                <a:gd name="connsiteX212" fmla="*/ 583126 w 1520701"/>
                <a:gd name="connsiteY212" fmla="*/ 2012357 h 3773169"/>
                <a:gd name="connsiteX213" fmla="*/ 583126 w 1520701"/>
                <a:gd name="connsiteY213" fmla="*/ 2012357 h 3773169"/>
                <a:gd name="connsiteX214" fmla="*/ 583126 w 1520701"/>
                <a:gd name="connsiteY214" fmla="*/ 2012357 h 3773169"/>
                <a:gd name="connsiteX215" fmla="*/ 583126 w 1520701"/>
                <a:gd name="connsiteY215" fmla="*/ 2012357 h 3773169"/>
                <a:gd name="connsiteX216" fmla="*/ 583126 w 1520701"/>
                <a:gd name="connsiteY216" fmla="*/ 2012357 h 3773169"/>
                <a:gd name="connsiteX217" fmla="*/ 583126 w 1520701"/>
                <a:gd name="connsiteY217" fmla="*/ 2012357 h 3773169"/>
                <a:gd name="connsiteX218" fmla="*/ 583126 w 1520701"/>
                <a:gd name="connsiteY218" fmla="*/ 2012357 h 3773169"/>
                <a:gd name="connsiteX219" fmla="*/ 583126 w 1520701"/>
                <a:gd name="connsiteY219" fmla="*/ 2012357 h 3773169"/>
                <a:gd name="connsiteX220" fmla="*/ 594560 w 1520701"/>
                <a:gd name="connsiteY220" fmla="*/ 2012357 h 3773169"/>
                <a:gd name="connsiteX221" fmla="*/ 594560 w 1520701"/>
                <a:gd name="connsiteY221" fmla="*/ 2012357 h 3773169"/>
                <a:gd name="connsiteX222" fmla="*/ 686031 w 1520701"/>
                <a:gd name="connsiteY222" fmla="*/ 1989489 h 3773169"/>
                <a:gd name="connsiteX223" fmla="*/ 686031 w 1520701"/>
                <a:gd name="connsiteY223" fmla="*/ 1989489 h 3773169"/>
                <a:gd name="connsiteX224" fmla="*/ 697465 w 1520701"/>
                <a:gd name="connsiteY224" fmla="*/ 1989489 h 3773169"/>
                <a:gd name="connsiteX225" fmla="*/ 697465 w 1520701"/>
                <a:gd name="connsiteY225" fmla="*/ 1989489 h 3773169"/>
                <a:gd name="connsiteX226" fmla="*/ 720332 w 1520701"/>
                <a:gd name="connsiteY226" fmla="*/ 1978056 h 3773169"/>
                <a:gd name="connsiteX227" fmla="*/ 720332 w 1520701"/>
                <a:gd name="connsiteY227" fmla="*/ 1978056 h 3773169"/>
                <a:gd name="connsiteX228" fmla="*/ 720332 w 1520701"/>
                <a:gd name="connsiteY228" fmla="*/ 1978056 h 3773169"/>
                <a:gd name="connsiteX229" fmla="*/ 720332 w 1520701"/>
                <a:gd name="connsiteY229" fmla="*/ 1978056 h 3773169"/>
                <a:gd name="connsiteX230" fmla="*/ 811803 w 1520701"/>
                <a:gd name="connsiteY230" fmla="*/ 1909453 h 3773169"/>
                <a:gd name="connsiteX231" fmla="*/ 811803 w 1520701"/>
                <a:gd name="connsiteY231" fmla="*/ 1909453 h 3773169"/>
                <a:gd name="connsiteX232" fmla="*/ 811803 w 1520701"/>
                <a:gd name="connsiteY232" fmla="*/ 1909453 h 3773169"/>
                <a:gd name="connsiteX233" fmla="*/ 811803 w 1520701"/>
                <a:gd name="connsiteY233" fmla="*/ 1909453 h 3773169"/>
                <a:gd name="connsiteX234" fmla="*/ 811803 w 1520701"/>
                <a:gd name="connsiteY234" fmla="*/ 1909453 h 3773169"/>
                <a:gd name="connsiteX235" fmla="*/ 811803 w 1520701"/>
                <a:gd name="connsiteY235" fmla="*/ 1909453 h 3773169"/>
                <a:gd name="connsiteX236" fmla="*/ 811803 w 1520701"/>
                <a:gd name="connsiteY236" fmla="*/ 1909453 h 3773169"/>
                <a:gd name="connsiteX237" fmla="*/ 811803 w 1520701"/>
                <a:gd name="connsiteY237" fmla="*/ 1909453 h 3773169"/>
                <a:gd name="connsiteX238" fmla="*/ 811803 w 1520701"/>
                <a:gd name="connsiteY238" fmla="*/ 1909453 h 3773169"/>
                <a:gd name="connsiteX239" fmla="*/ 811803 w 1520701"/>
                <a:gd name="connsiteY239" fmla="*/ 1909453 h 3773169"/>
                <a:gd name="connsiteX240" fmla="*/ 811803 w 1520701"/>
                <a:gd name="connsiteY240" fmla="*/ 1909453 h 3773169"/>
                <a:gd name="connsiteX241" fmla="*/ 811803 w 1520701"/>
                <a:gd name="connsiteY241" fmla="*/ 1909453 h 3773169"/>
                <a:gd name="connsiteX242" fmla="*/ 811803 w 1520701"/>
                <a:gd name="connsiteY242" fmla="*/ 1909453 h 3773169"/>
                <a:gd name="connsiteX243" fmla="*/ 811803 w 1520701"/>
                <a:gd name="connsiteY243" fmla="*/ 1909453 h 3773169"/>
                <a:gd name="connsiteX244" fmla="*/ 926142 w 1520701"/>
                <a:gd name="connsiteY244" fmla="*/ 1795114 h 3773169"/>
                <a:gd name="connsiteX245" fmla="*/ 937575 w 1520701"/>
                <a:gd name="connsiteY245" fmla="*/ 1829416 h 3773169"/>
                <a:gd name="connsiteX246" fmla="*/ 868972 w 1520701"/>
                <a:gd name="connsiteY246" fmla="*/ 1898019 h 3773169"/>
                <a:gd name="connsiteX247" fmla="*/ 811803 w 1520701"/>
                <a:gd name="connsiteY247" fmla="*/ 1909453 h 3773169"/>
                <a:gd name="connsiteX248" fmla="*/ 823237 w 1520701"/>
                <a:gd name="connsiteY248" fmla="*/ 1898019 h 3773169"/>
                <a:gd name="connsiteX249" fmla="*/ 823237 w 1520701"/>
                <a:gd name="connsiteY249" fmla="*/ 1898019 h 3773169"/>
                <a:gd name="connsiteX250" fmla="*/ 846105 w 1520701"/>
                <a:gd name="connsiteY250" fmla="*/ 1920886 h 3773169"/>
                <a:gd name="connsiteX251" fmla="*/ 846105 w 1520701"/>
                <a:gd name="connsiteY251" fmla="*/ 1920886 h 3773169"/>
                <a:gd name="connsiteX252" fmla="*/ 926142 w 1520701"/>
                <a:gd name="connsiteY252" fmla="*/ 1840849 h 3773169"/>
                <a:gd name="connsiteX253" fmla="*/ 926142 w 1520701"/>
                <a:gd name="connsiteY253" fmla="*/ 1840849 h 3773169"/>
                <a:gd name="connsiteX254" fmla="*/ 926142 w 1520701"/>
                <a:gd name="connsiteY254" fmla="*/ 1795114 h 3773169"/>
                <a:gd name="connsiteX255" fmla="*/ 926142 w 1520701"/>
                <a:gd name="connsiteY255" fmla="*/ 1795114 h 3773169"/>
                <a:gd name="connsiteX256" fmla="*/ 926142 w 1520701"/>
                <a:gd name="connsiteY256" fmla="*/ 1795114 h 3773169"/>
                <a:gd name="connsiteX257" fmla="*/ 926142 w 1520701"/>
                <a:gd name="connsiteY257" fmla="*/ 1795114 h 3773169"/>
                <a:gd name="connsiteX258" fmla="*/ 926142 w 1520701"/>
                <a:gd name="connsiteY258" fmla="*/ 1795114 h 3773169"/>
                <a:gd name="connsiteX259" fmla="*/ 937575 w 1520701"/>
                <a:gd name="connsiteY259" fmla="*/ 1806548 h 3773169"/>
                <a:gd name="connsiteX260" fmla="*/ 926142 w 1520701"/>
                <a:gd name="connsiteY260" fmla="*/ 1795114 h 3773169"/>
                <a:gd name="connsiteX261" fmla="*/ 960443 w 1520701"/>
                <a:gd name="connsiteY261" fmla="*/ 1795114 h 3773169"/>
                <a:gd name="connsiteX262" fmla="*/ 926142 w 1520701"/>
                <a:gd name="connsiteY262" fmla="*/ 1795114 h 3773169"/>
                <a:gd name="connsiteX263" fmla="*/ 937575 w 1520701"/>
                <a:gd name="connsiteY263" fmla="*/ 1817982 h 3773169"/>
                <a:gd name="connsiteX264" fmla="*/ 937575 w 1520701"/>
                <a:gd name="connsiteY264" fmla="*/ 1817982 h 3773169"/>
                <a:gd name="connsiteX265" fmla="*/ 937575 w 1520701"/>
                <a:gd name="connsiteY265" fmla="*/ 1817982 h 3773169"/>
                <a:gd name="connsiteX266" fmla="*/ 937575 w 1520701"/>
                <a:gd name="connsiteY266" fmla="*/ 1817982 h 3773169"/>
                <a:gd name="connsiteX267" fmla="*/ 960443 w 1520701"/>
                <a:gd name="connsiteY267" fmla="*/ 1806548 h 3773169"/>
                <a:gd name="connsiteX268" fmla="*/ 960443 w 1520701"/>
                <a:gd name="connsiteY268" fmla="*/ 1806548 h 3773169"/>
                <a:gd name="connsiteX269" fmla="*/ 960443 w 1520701"/>
                <a:gd name="connsiteY269" fmla="*/ 1806548 h 3773169"/>
                <a:gd name="connsiteX270" fmla="*/ 960443 w 1520701"/>
                <a:gd name="connsiteY270" fmla="*/ 1806548 h 3773169"/>
                <a:gd name="connsiteX271" fmla="*/ 960443 w 1520701"/>
                <a:gd name="connsiteY271" fmla="*/ 1806548 h 3773169"/>
                <a:gd name="connsiteX272" fmla="*/ 949009 w 1520701"/>
                <a:gd name="connsiteY272" fmla="*/ 1817982 h 3773169"/>
                <a:gd name="connsiteX273" fmla="*/ 960443 w 1520701"/>
                <a:gd name="connsiteY273" fmla="*/ 1806548 h 3773169"/>
                <a:gd name="connsiteX274" fmla="*/ 960443 w 1520701"/>
                <a:gd name="connsiteY274" fmla="*/ 1806548 h 3773169"/>
                <a:gd name="connsiteX275" fmla="*/ 960443 w 1520701"/>
                <a:gd name="connsiteY275" fmla="*/ 1806548 h 3773169"/>
                <a:gd name="connsiteX276" fmla="*/ 960443 w 1520701"/>
                <a:gd name="connsiteY276" fmla="*/ 1795114 h 3773169"/>
                <a:gd name="connsiteX277" fmla="*/ 960443 w 1520701"/>
                <a:gd name="connsiteY277" fmla="*/ 1795114 h 3773169"/>
                <a:gd name="connsiteX278" fmla="*/ 960443 w 1520701"/>
                <a:gd name="connsiteY278" fmla="*/ 1795114 h 3773169"/>
                <a:gd name="connsiteX279" fmla="*/ 960443 w 1520701"/>
                <a:gd name="connsiteY279" fmla="*/ 1795114 h 3773169"/>
                <a:gd name="connsiteX280" fmla="*/ 960443 w 1520701"/>
                <a:gd name="connsiteY280" fmla="*/ 1795114 h 3773169"/>
                <a:gd name="connsiteX281" fmla="*/ 960443 w 1520701"/>
                <a:gd name="connsiteY281" fmla="*/ 1795114 h 3773169"/>
                <a:gd name="connsiteX282" fmla="*/ 983311 w 1520701"/>
                <a:gd name="connsiteY282" fmla="*/ 1795114 h 3773169"/>
                <a:gd name="connsiteX283" fmla="*/ 960443 w 1520701"/>
                <a:gd name="connsiteY283" fmla="*/ 1795114 h 3773169"/>
                <a:gd name="connsiteX284" fmla="*/ 960443 w 1520701"/>
                <a:gd name="connsiteY284" fmla="*/ 1806548 h 3773169"/>
                <a:gd name="connsiteX285" fmla="*/ 960443 w 1520701"/>
                <a:gd name="connsiteY285" fmla="*/ 1806548 h 3773169"/>
                <a:gd name="connsiteX286" fmla="*/ 960443 w 1520701"/>
                <a:gd name="connsiteY286" fmla="*/ 1806548 h 3773169"/>
                <a:gd name="connsiteX287" fmla="*/ 960443 w 1520701"/>
                <a:gd name="connsiteY287" fmla="*/ 1806548 h 3773169"/>
                <a:gd name="connsiteX288" fmla="*/ 983311 w 1520701"/>
                <a:gd name="connsiteY288" fmla="*/ 1795114 h 3773169"/>
                <a:gd name="connsiteX289" fmla="*/ 983311 w 1520701"/>
                <a:gd name="connsiteY289" fmla="*/ 1795114 h 3773169"/>
                <a:gd name="connsiteX290" fmla="*/ 1017612 w 1520701"/>
                <a:gd name="connsiteY290" fmla="*/ 1760812 h 3773169"/>
                <a:gd name="connsiteX291" fmla="*/ 994745 w 1520701"/>
                <a:gd name="connsiteY291" fmla="*/ 1760812 h 3773169"/>
                <a:gd name="connsiteX292" fmla="*/ 983311 w 1520701"/>
                <a:gd name="connsiteY292" fmla="*/ 1795114 h 3773169"/>
                <a:gd name="connsiteX293" fmla="*/ 983311 w 1520701"/>
                <a:gd name="connsiteY293" fmla="*/ 1795114 h 3773169"/>
                <a:gd name="connsiteX294" fmla="*/ 983311 w 1520701"/>
                <a:gd name="connsiteY294" fmla="*/ 1795114 h 3773169"/>
                <a:gd name="connsiteX295" fmla="*/ 983311 w 1520701"/>
                <a:gd name="connsiteY295" fmla="*/ 1795114 h 3773169"/>
                <a:gd name="connsiteX296" fmla="*/ 983311 w 1520701"/>
                <a:gd name="connsiteY296" fmla="*/ 1795114 h 3773169"/>
                <a:gd name="connsiteX297" fmla="*/ 983311 w 1520701"/>
                <a:gd name="connsiteY297" fmla="*/ 1795114 h 3773169"/>
                <a:gd name="connsiteX298" fmla="*/ 983311 w 1520701"/>
                <a:gd name="connsiteY298" fmla="*/ 1795114 h 3773169"/>
                <a:gd name="connsiteX299" fmla="*/ 983311 w 1520701"/>
                <a:gd name="connsiteY299" fmla="*/ 1783680 h 3773169"/>
                <a:gd name="connsiteX300" fmla="*/ 983311 w 1520701"/>
                <a:gd name="connsiteY300" fmla="*/ 1783680 h 3773169"/>
                <a:gd name="connsiteX301" fmla="*/ 1006179 w 1520701"/>
                <a:gd name="connsiteY301" fmla="*/ 1737945 h 3773169"/>
                <a:gd name="connsiteX302" fmla="*/ 1006179 w 1520701"/>
                <a:gd name="connsiteY302" fmla="*/ 1737945 h 3773169"/>
                <a:gd name="connsiteX303" fmla="*/ 1017612 w 1520701"/>
                <a:gd name="connsiteY303" fmla="*/ 1749379 h 3773169"/>
                <a:gd name="connsiteX304" fmla="*/ 1017612 w 1520701"/>
                <a:gd name="connsiteY304" fmla="*/ 1749379 h 3773169"/>
                <a:gd name="connsiteX305" fmla="*/ 1017612 w 1520701"/>
                <a:gd name="connsiteY305" fmla="*/ 1760812 h 3773169"/>
                <a:gd name="connsiteX306" fmla="*/ 1017612 w 1520701"/>
                <a:gd name="connsiteY306" fmla="*/ 1760812 h 3773169"/>
                <a:gd name="connsiteX307" fmla="*/ 1086216 w 1520701"/>
                <a:gd name="connsiteY307" fmla="*/ 1715077 h 3773169"/>
                <a:gd name="connsiteX308" fmla="*/ 1029046 w 1520701"/>
                <a:gd name="connsiteY308" fmla="*/ 1703643 h 3773169"/>
                <a:gd name="connsiteX309" fmla="*/ 1051914 w 1520701"/>
                <a:gd name="connsiteY309" fmla="*/ 1726511 h 3773169"/>
                <a:gd name="connsiteX310" fmla="*/ 1017612 w 1520701"/>
                <a:gd name="connsiteY310" fmla="*/ 1737945 h 3773169"/>
                <a:gd name="connsiteX311" fmla="*/ 1029046 w 1520701"/>
                <a:gd name="connsiteY311" fmla="*/ 1749379 h 3773169"/>
                <a:gd name="connsiteX312" fmla="*/ 1006179 w 1520701"/>
                <a:gd name="connsiteY312" fmla="*/ 1726511 h 3773169"/>
                <a:gd name="connsiteX313" fmla="*/ 1017612 w 1520701"/>
                <a:gd name="connsiteY313" fmla="*/ 1760812 h 3773169"/>
                <a:gd name="connsiteX314" fmla="*/ 1029046 w 1520701"/>
                <a:gd name="connsiteY314" fmla="*/ 1715077 h 3773169"/>
                <a:gd name="connsiteX315" fmla="*/ 1029046 w 1520701"/>
                <a:gd name="connsiteY315" fmla="*/ 1715077 h 3773169"/>
                <a:gd name="connsiteX316" fmla="*/ 1051914 w 1520701"/>
                <a:gd name="connsiteY316" fmla="*/ 1715077 h 3773169"/>
                <a:gd name="connsiteX317" fmla="*/ 1051914 w 1520701"/>
                <a:gd name="connsiteY317" fmla="*/ 1715077 h 3773169"/>
                <a:gd name="connsiteX318" fmla="*/ 1063348 w 1520701"/>
                <a:gd name="connsiteY318" fmla="*/ 1715077 h 3773169"/>
                <a:gd name="connsiteX319" fmla="*/ 1063348 w 1520701"/>
                <a:gd name="connsiteY319" fmla="*/ 1715077 h 3773169"/>
                <a:gd name="connsiteX320" fmla="*/ 1063348 w 1520701"/>
                <a:gd name="connsiteY320" fmla="*/ 1715077 h 3773169"/>
                <a:gd name="connsiteX321" fmla="*/ 1063348 w 1520701"/>
                <a:gd name="connsiteY321" fmla="*/ 1715077 h 3773169"/>
                <a:gd name="connsiteX322" fmla="*/ 1063348 w 1520701"/>
                <a:gd name="connsiteY322" fmla="*/ 1715077 h 3773169"/>
                <a:gd name="connsiteX323" fmla="*/ 1063348 w 1520701"/>
                <a:gd name="connsiteY323" fmla="*/ 1715077 h 3773169"/>
                <a:gd name="connsiteX324" fmla="*/ 1063348 w 1520701"/>
                <a:gd name="connsiteY324" fmla="*/ 1680776 h 3773169"/>
                <a:gd name="connsiteX325" fmla="*/ 1063348 w 1520701"/>
                <a:gd name="connsiteY325" fmla="*/ 1680776 h 3773169"/>
                <a:gd name="connsiteX326" fmla="*/ 1063348 w 1520701"/>
                <a:gd name="connsiteY326" fmla="*/ 1715077 h 3773169"/>
                <a:gd name="connsiteX327" fmla="*/ 1063348 w 1520701"/>
                <a:gd name="connsiteY327" fmla="*/ 1715077 h 3773169"/>
                <a:gd name="connsiteX328" fmla="*/ 1063348 w 1520701"/>
                <a:gd name="connsiteY328" fmla="*/ 1692209 h 3773169"/>
                <a:gd name="connsiteX329" fmla="*/ 1063348 w 1520701"/>
                <a:gd name="connsiteY329" fmla="*/ 1692209 h 3773169"/>
                <a:gd name="connsiteX330" fmla="*/ 1074782 w 1520701"/>
                <a:gd name="connsiteY330" fmla="*/ 1692209 h 3773169"/>
                <a:gd name="connsiteX331" fmla="*/ 1074782 w 1520701"/>
                <a:gd name="connsiteY331" fmla="*/ 1692209 h 3773169"/>
                <a:gd name="connsiteX332" fmla="*/ 1074782 w 1520701"/>
                <a:gd name="connsiteY332" fmla="*/ 1715077 h 3773169"/>
                <a:gd name="connsiteX333" fmla="*/ 1074782 w 1520701"/>
                <a:gd name="connsiteY333" fmla="*/ 1715077 h 3773169"/>
                <a:gd name="connsiteX334" fmla="*/ 1074782 w 1520701"/>
                <a:gd name="connsiteY334" fmla="*/ 1680776 h 3773169"/>
                <a:gd name="connsiteX335" fmla="*/ 1074782 w 1520701"/>
                <a:gd name="connsiteY335" fmla="*/ 1680776 h 3773169"/>
                <a:gd name="connsiteX336" fmla="*/ 1074782 w 1520701"/>
                <a:gd name="connsiteY336" fmla="*/ 1726511 h 3773169"/>
                <a:gd name="connsiteX337" fmla="*/ 1074782 w 1520701"/>
                <a:gd name="connsiteY337" fmla="*/ 1726511 h 3773169"/>
                <a:gd name="connsiteX338" fmla="*/ 1074782 w 1520701"/>
                <a:gd name="connsiteY338" fmla="*/ 1692209 h 3773169"/>
                <a:gd name="connsiteX339" fmla="*/ 1074782 w 1520701"/>
                <a:gd name="connsiteY339" fmla="*/ 1692209 h 3773169"/>
                <a:gd name="connsiteX340" fmla="*/ 1074782 w 1520701"/>
                <a:gd name="connsiteY340" fmla="*/ 1692209 h 3773169"/>
                <a:gd name="connsiteX341" fmla="*/ 1074782 w 1520701"/>
                <a:gd name="connsiteY341" fmla="*/ 1692209 h 3773169"/>
                <a:gd name="connsiteX342" fmla="*/ 1086216 w 1520701"/>
                <a:gd name="connsiteY342" fmla="*/ 1715077 h 3773169"/>
                <a:gd name="connsiteX343" fmla="*/ 1086216 w 1520701"/>
                <a:gd name="connsiteY343" fmla="*/ 1715077 h 3773169"/>
                <a:gd name="connsiteX344" fmla="*/ 1086216 w 1520701"/>
                <a:gd name="connsiteY344" fmla="*/ 1715077 h 3773169"/>
                <a:gd name="connsiteX345" fmla="*/ 1086216 w 1520701"/>
                <a:gd name="connsiteY345" fmla="*/ 1715077 h 3773169"/>
                <a:gd name="connsiteX346" fmla="*/ 1086216 w 1520701"/>
                <a:gd name="connsiteY346" fmla="*/ 1715077 h 3773169"/>
                <a:gd name="connsiteX347" fmla="*/ 1086216 w 1520701"/>
                <a:gd name="connsiteY347" fmla="*/ 1715077 h 3773169"/>
                <a:gd name="connsiteX348" fmla="*/ 1086216 w 1520701"/>
                <a:gd name="connsiteY348" fmla="*/ 1715077 h 3773169"/>
                <a:gd name="connsiteX349" fmla="*/ 1086216 w 1520701"/>
                <a:gd name="connsiteY349" fmla="*/ 1715077 h 3773169"/>
                <a:gd name="connsiteX350" fmla="*/ 1211988 w 1520701"/>
                <a:gd name="connsiteY350" fmla="*/ 1463532 h 3773169"/>
                <a:gd name="connsiteX351" fmla="*/ 1189120 w 1520701"/>
                <a:gd name="connsiteY351" fmla="*/ 1452099 h 3773169"/>
                <a:gd name="connsiteX352" fmla="*/ 1109083 w 1520701"/>
                <a:gd name="connsiteY352" fmla="*/ 1566437 h 3773169"/>
                <a:gd name="connsiteX353" fmla="*/ 1120517 w 1520701"/>
                <a:gd name="connsiteY353" fmla="*/ 1577871 h 3773169"/>
                <a:gd name="connsiteX354" fmla="*/ 1097649 w 1520701"/>
                <a:gd name="connsiteY354" fmla="*/ 1600739 h 3773169"/>
                <a:gd name="connsiteX355" fmla="*/ 1097649 w 1520701"/>
                <a:gd name="connsiteY355" fmla="*/ 1566437 h 3773169"/>
                <a:gd name="connsiteX356" fmla="*/ 1097649 w 1520701"/>
                <a:gd name="connsiteY356" fmla="*/ 1589305 h 3773169"/>
                <a:gd name="connsiteX357" fmla="*/ 1074782 w 1520701"/>
                <a:gd name="connsiteY357" fmla="*/ 1589305 h 3773169"/>
                <a:gd name="connsiteX358" fmla="*/ 1097649 w 1520701"/>
                <a:gd name="connsiteY358" fmla="*/ 1623606 h 3773169"/>
                <a:gd name="connsiteX359" fmla="*/ 1063348 w 1520701"/>
                <a:gd name="connsiteY359" fmla="*/ 1635040 h 3773169"/>
                <a:gd name="connsiteX360" fmla="*/ 1074782 w 1520701"/>
                <a:gd name="connsiteY360" fmla="*/ 1669342 h 3773169"/>
                <a:gd name="connsiteX361" fmla="*/ 1051914 w 1520701"/>
                <a:gd name="connsiteY361" fmla="*/ 1692209 h 3773169"/>
                <a:gd name="connsiteX362" fmla="*/ 1074782 w 1520701"/>
                <a:gd name="connsiteY362" fmla="*/ 1692209 h 3773169"/>
                <a:gd name="connsiteX363" fmla="*/ 1063348 w 1520701"/>
                <a:gd name="connsiteY363" fmla="*/ 1703643 h 3773169"/>
                <a:gd name="connsiteX364" fmla="*/ 1086216 w 1520701"/>
                <a:gd name="connsiteY364" fmla="*/ 1680776 h 3773169"/>
                <a:gd name="connsiteX365" fmla="*/ 1086216 w 1520701"/>
                <a:gd name="connsiteY365" fmla="*/ 1715077 h 3773169"/>
                <a:gd name="connsiteX366" fmla="*/ 1086216 w 1520701"/>
                <a:gd name="connsiteY366" fmla="*/ 1623606 h 3773169"/>
                <a:gd name="connsiteX367" fmla="*/ 1086216 w 1520701"/>
                <a:gd name="connsiteY367" fmla="*/ 1623606 h 3773169"/>
                <a:gd name="connsiteX368" fmla="*/ 1086216 w 1520701"/>
                <a:gd name="connsiteY368" fmla="*/ 1692209 h 3773169"/>
                <a:gd name="connsiteX369" fmla="*/ 1086216 w 1520701"/>
                <a:gd name="connsiteY369" fmla="*/ 1692209 h 3773169"/>
                <a:gd name="connsiteX370" fmla="*/ 1086216 w 1520701"/>
                <a:gd name="connsiteY370" fmla="*/ 1703643 h 3773169"/>
                <a:gd name="connsiteX371" fmla="*/ 1086216 w 1520701"/>
                <a:gd name="connsiteY371" fmla="*/ 1703643 h 3773169"/>
                <a:gd name="connsiteX372" fmla="*/ 1097649 w 1520701"/>
                <a:gd name="connsiteY372" fmla="*/ 1612172 h 3773169"/>
                <a:gd name="connsiteX373" fmla="*/ 1097649 w 1520701"/>
                <a:gd name="connsiteY373" fmla="*/ 1612172 h 3773169"/>
                <a:gd name="connsiteX374" fmla="*/ 1097649 w 1520701"/>
                <a:gd name="connsiteY374" fmla="*/ 1612172 h 3773169"/>
                <a:gd name="connsiteX375" fmla="*/ 1097649 w 1520701"/>
                <a:gd name="connsiteY375" fmla="*/ 1612172 h 3773169"/>
                <a:gd name="connsiteX376" fmla="*/ 1097649 w 1520701"/>
                <a:gd name="connsiteY376" fmla="*/ 1635040 h 3773169"/>
                <a:gd name="connsiteX377" fmla="*/ 1097649 w 1520701"/>
                <a:gd name="connsiteY377" fmla="*/ 1635040 h 3773169"/>
                <a:gd name="connsiteX378" fmla="*/ 1097649 w 1520701"/>
                <a:gd name="connsiteY378" fmla="*/ 1635040 h 3773169"/>
                <a:gd name="connsiteX379" fmla="*/ 1097649 w 1520701"/>
                <a:gd name="connsiteY379" fmla="*/ 1635040 h 3773169"/>
                <a:gd name="connsiteX380" fmla="*/ 1097649 w 1520701"/>
                <a:gd name="connsiteY380" fmla="*/ 1635040 h 3773169"/>
                <a:gd name="connsiteX381" fmla="*/ 1097649 w 1520701"/>
                <a:gd name="connsiteY381" fmla="*/ 1635040 h 3773169"/>
                <a:gd name="connsiteX382" fmla="*/ 1097649 w 1520701"/>
                <a:gd name="connsiteY382" fmla="*/ 1635040 h 3773169"/>
                <a:gd name="connsiteX383" fmla="*/ 1097649 w 1520701"/>
                <a:gd name="connsiteY383" fmla="*/ 1635040 h 3773169"/>
                <a:gd name="connsiteX384" fmla="*/ 1109083 w 1520701"/>
                <a:gd name="connsiteY384" fmla="*/ 1657908 h 3773169"/>
                <a:gd name="connsiteX385" fmla="*/ 1109083 w 1520701"/>
                <a:gd name="connsiteY385" fmla="*/ 1657908 h 3773169"/>
                <a:gd name="connsiteX386" fmla="*/ 1109083 w 1520701"/>
                <a:gd name="connsiteY386" fmla="*/ 1623606 h 3773169"/>
                <a:gd name="connsiteX387" fmla="*/ 1109083 w 1520701"/>
                <a:gd name="connsiteY387" fmla="*/ 1623606 h 3773169"/>
                <a:gd name="connsiteX388" fmla="*/ 1109083 w 1520701"/>
                <a:gd name="connsiteY388" fmla="*/ 1623606 h 3773169"/>
                <a:gd name="connsiteX389" fmla="*/ 1109083 w 1520701"/>
                <a:gd name="connsiteY389" fmla="*/ 1623606 h 3773169"/>
                <a:gd name="connsiteX390" fmla="*/ 1177686 w 1520701"/>
                <a:gd name="connsiteY390" fmla="*/ 1486400 h 3773169"/>
                <a:gd name="connsiteX391" fmla="*/ 1177686 w 1520701"/>
                <a:gd name="connsiteY391" fmla="*/ 1486400 h 3773169"/>
                <a:gd name="connsiteX392" fmla="*/ 1177686 w 1520701"/>
                <a:gd name="connsiteY392" fmla="*/ 1543569 h 3773169"/>
                <a:gd name="connsiteX393" fmla="*/ 1177686 w 1520701"/>
                <a:gd name="connsiteY393" fmla="*/ 1543569 h 3773169"/>
                <a:gd name="connsiteX394" fmla="*/ 1177686 w 1520701"/>
                <a:gd name="connsiteY394" fmla="*/ 1543569 h 3773169"/>
                <a:gd name="connsiteX395" fmla="*/ 1177686 w 1520701"/>
                <a:gd name="connsiteY395" fmla="*/ 1543569 h 3773169"/>
                <a:gd name="connsiteX396" fmla="*/ 1177686 w 1520701"/>
                <a:gd name="connsiteY396" fmla="*/ 1543569 h 3773169"/>
                <a:gd name="connsiteX397" fmla="*/ 1177686 w 1520701"/>
                <a:gd name="connsiteY397" fmla="*/ 1543569 h 3773169"/>
                <a:gd name="connsiteX398" fmla="*/ 1200554 w 1520701"/>
                <a:gd name="connsiteY398" fmla="*/ 22868 h 3773169"/>
                <a:gd name="connsiteX399" fmla="*/ 1177686 w 1520701"/>
                <a:gd name="connsiteY399" fmla="*/ 22868 h 3773169"/>
                <a:gd name="connsiteX400" fmla="*/ 1143385 w 1520701"/>
                <a:gd name="connsiteY400" fmla="*/ 91471 h 3773169"/>
                <a:gd name="connsiteX401" fmla="*/ 1074782 w 1520701"/>
                <a:gd name="connsiteY401" fmla="*/ 114338 h 3773169"/>
                <a:gd name="connsiteX402" fmla="*/ 1006179 w 1520701"/>
                <a:gd name="connsiteY402" fmla="*/ 217243 h 3773169"/>
                <a:gd name="connsiteX403" fmla="*/ 971877 w 1520701"/>
                <a:gd name="connsiteY403" fmla="*/ 205809 h 3773169"/>
                <a:gd name="connsiteX404" fmla="*/ 960443 w 1520701"/>
                <a:gd name="connsiteY404" fmla="*/ 240111 h 3773169"/>
                <a:gd name="connsiteX405" fmla="*/ 937575 w 1520701"/>
                <a:gd name="connsiteY405" fmla="*/ 205809 h 3773169"/>
                <a:gd name="connsiteX406" fmla="*/ 914708 w 1520701"/>
                <a:gd name="connsiteY406" fmla="*/ 205809 h 3773169"/>
                <a:gd name="connsiteX407" fmla="*/ 891840 w 1520701"/>
                <a:gd name="connsiteY407" fmla="*/ 297280 h 3773169"/>
                <a:gd name="connsiteX408" fmla="*/ 914708 w 1520701"/>
                <a:gd name="connsiteY408" fmla="*/ 297280 h 3773169"/>
                <a:gd name="connsiteX409" fmla="*/ 926142 w 1520701"/>
                <a:gd name="connsiteY409" fmla="*/ 331582 h 3773169"/>
                <a:gd name="connsiteX410" fmla="*/ 1017612 w 1520701"/>
                <a:gd name="connsiteY410" fmla="*/ 343015 h 3773169"/>
                <a:gd name="connsiteX411" fmla="*/ 1040480 w 1520701"/>
                <a:gd name="connsiteY411" fmla="*/ 377317 h 3773169"/>
                <a:gd name="connsiteX412" fmla="*/ 1017612 w 1520701"/>
                <a:gd name="connsiteY412" fmla="*/ 377317 h 3773169"/>
                <a:gd name="connsiteX413" fmla="*/ 1006179 w 1520701"/>
                <a:gd name="connsiteY413" fmla="*/ 400185 h 3773169"/>
                <a:gd name="connsiteX414" fmla="*/ 1040480 w 1520701"/>
                <a:gd name="connsiteY414" fmla="*/ 445920 h 3773169"/>
                <a:gd name="connsiteX415" fmla="*/ 1086216 w 1520701"/>
                <a:gd name="connsiteY415" fmla="*/ 445920 h 3773169"/>
                <a:gd name="connsiteX416" fmla="*/ 1086216 w 1520701"/>
                <a:gd name="connsiteY416" fmla="*/ 423052 h 3773169"/>
                <a:gd name="connsiteX417" fmla="*/ 1131951 w 1520701"/>
                <a:gd name="connsiteY417" fmla="*/ 388751 h 3773169"/>
                <a:gd name="connsiteX418" fmla="*/ 1120517 w 1520701"/>
                <a:gd name="connsiteY418" fmla="*/ 377317 h 3773169"/>
                <a:gd name="connsiteX419" fmla="*/ 1189120 w 1520701"/>
                <a:gd name="connsiteY419" fmla="*/ 365883 h 3773169"/>
                <a:gd name="connsiteX420" fmla="*/ 1234856 w 1520701"/>
                <a:gd name="connsiteY420" fmla="*/ 388751 h 3773169"/>
                <a:gd name="connsiteX421" fmla="*/ 1509268 w 1520701"/>
                <a:gd name="connsiteY421" fmla="*/ 91471 h 3773169"/>
                <a:gd name="connsiteX422" fmla="*/ 1509268 w 1520701"/>
                <a:gd name="connsiteY422" fmla="*/ 114338 h 3773169"/>
                <a:gd name="connsiteX423" fmla="*/ 1474966 w 1520701"/>
                <a:gd name="connsiteY423" fmla="*/ 137206 h 3773169"/>
                <a:gd name="connsiteX424" fmla="*/ 1463532 w 1520701"/>
                <a:gd name="connsiteY424" fmla="*/ 125772 h 3773169"/>
                <a:gd name="connsiteX425" fmla="*/ 1383496 w 1520701"/>
                <a:gd name="connsiteY425" fmla="*/ 148640 h 3773169"/>
                <a:gd name="connsiteX426" fmla="*/ 1211988 w 1520701"/>
                <a:gd name="connsiteY426" fmla="*/ 262978 h 3773169"/>
                <a:gd name="connsiteX427" fmla="*/ 1200554 w 1520701"/>
                <a:gd name="connsiteY427" fmla="*/ 240111 h 3773169"/>
                <a:gd name="connsiteX428" fmla="*/ 1257723 w 1520701"/>
                <a:gd name="connsiteY428" fmla="*/ 217243 h 3773169"/>
                <a:gd name="connsiteX429" fmla="*/ 1257723 w 1520701"/>
                <a:gd name="connsiteY429" fmla="*/ 194375 h 3773169"/>
                <a:gd name="connsiteX430" fmla="*/ 1211988 w 1520701"/>
                <a:gd name="connsiteY430" fmla="*/ 171508 h 3773169"/>
                <a:gd name="connsiteX431" fmla="*/ 1314892 w 1520701"/>
                <a:gd name="connsiteY431" fmla="*/ 57169 h 3773169"/>
                <a:gd name="connsiteX432" fmla="*/ 1269157 w 1520701"/>
                <a:gd name="connsiteY432" fmla="*/ 0 h 3773169"/>
                <a:gd name="connsiteX433" fmla="*/ 1223422 w 1520701"/>
                <a:gd name="connsiteY433" fmla="*/ 0 h 3773169"/>
                <a:gd name="connsiteX434" fmla="*/ 1200554 w 1520701"/>
                <a:gd name="connsiteY434" fmla="*/ 22868 h 3773169"/>
                <a:gd name="connsiteX435" fmla="*/ 1211988 w 1520701"/>
                <a:gd name="connsiteY435" fmla="*/ 1463532 h 3773169"/>
                <a:gd name="connsiteX436" fmla="*/ 1211988 w 1520701"/>
                <a:gd name="connsiteY436" fmla="*/ 1463532 h 3773169"/>
                <a:gd name="connsiteX437" fmla="*/ 1292025 w 1520701"/>
                <a:gd name="connsiteY437" fmla="*/ 1326326 h 3773169"/>
                <a:gd name="connsiteX438" fmla="*/ 1257723 w 1520701"/>
                <a:gd name="connsiteY438" fmla="*/ 1337760 h 3773169"/>
                <a:gd name="connsiteX439" fmla="*/ 1257723 w 1520701"/>
                <a:gd name="connsiteY439" fmla="*/ 1406363 h 3773169"/>
                <a:gd name="connsiteX440" fmla="*/ 1223422 w 1520701"/>
                <a:gd name="connsiteY440" fmla="*/ 1440665 h 3773169"/>
                <a:gd name="connsiteX441" fmla="*/ 1211988 w 1520701"/>
                <a:gd name="connsiteY441" fmla="*/ 1429231 h 3773169"/>
                <a:gd name="connsiteX442" fmla="*/ 1211988 w 1520701"/>
                <a:gd name="connsiteY442" fmla="*/ 1463532 h 3773169"/>
                <a:gd name="connsiteX443" fmla="*/ 1211988 w 1520701"/>
                <a:gd name="connsiteY443" fmla="*/ 1463532 h 3773169"/>
                <a:gd name="connsiteX444" fmla="*/ 1211988 w 1520701"/>
                <a:gd name="connsiteY444" fmla="*/ 1463532 h 3773169"/>
                <a:gd name="connsiteX445" fmla="*/ 1211988 w 1520701"/>
                <a:gd name="connsiteY445" fmla="*/ 1463532 h 3773169"/>
                <a:gd name="connsiteX446" fmla="*/ 1211988 w 1520701"/>
                <a:gd name="connsiteY446" fmla="*/ 1463532 h 3773169"/>
                <a:gd name="connsiteX447" fmla="*/ 1211988 w 1520701"/>
                <a:gd name="connsiteY447" fmla="*/ 1474966 h 3773169"/>
                <a:gd name="connsiteX448" fmla="*/ 1211988 w 1520701"/>
                <a:gd name="connsiteY448" fmla="*/ 1474966 h 3773169"/>
                <a:gd name="connsiteX449" fmla="*/ 1234856 w 1520701"/>
                <a:gd name="connsiteY449" fmla="*/ 388751 h 3773169"/>
                <a:gd name="connsiteX450" fmla="*/ 1234856 w 1520701"/>
                <a:gd name="connsiteY450" fmla="*/ 411619 h 3773169"/>
                <a:gd name="connsiteX451" fmla="*/ 1349194 w 1520701"/>
                <a:gd name="connsiteY451" fmla="*/ 411619 h 3773169"/>
                <a:gd name="connsiteX452" fmla="*/ 1337760 w 1520701"/>
                <a:gd name="connsiteY452" fmla="*/ 468788 h 3773169"/>
                <a:gd name="connsiteX453" fmla="*/ 1200554 w 1520701"/>
                <a:gd name="connsiteY453" fmla="*/ 503089 h 3773169"/>
                <a:gd name="connsiteX454" fmla="*/ 1189120 w 1520701"/>
                <a:gd name="connsiteY454" fmla="*/ 537391 h 3773169"/>
                <a:gd name="connsiteX455" fmla="*/ 1166252 w 1520701"/>
                <a:gd name="connsiteY455" fmla="*/ 537391 h 3773169"/>
                <a:gd name="connsiteX456" fmla="*/ 1166252 w 1520701"/>
                <a:gd name="connsiteY456" fmla="*/ 560259 h 3773169"/>
                <a:gd name="connsiteX457" fmla="*/ 1131951 w 1520701"/>
                <a:gd name="connsiteY457" fmla="*/ 571692 h 3773169"/>
                <a:gd name="connsiteX458" fmla="*/ 1131951 w 1520701"/>
                <a:gd name="connsiteY458" fmla="*/ 548825 h 3773169"/>
                <a:gd name="connsiteX459" fmla="*/ 1131951 w 1520701"/>
                <a:gd name="connsiteY459" fmla="*/ 571692 h 3773169"/>
                <a:gd name="connsiteX460" fmla="*/ 1029046 w 1520701"/>
                <a:gd name="connsiteY460" fmla="*/ 686031 h 3773169"/>
                <a:gd name="connsiteX461" fmla="*/ 1029046 w 1520701"/>
                <a:gd name="connsiteY461" fmla="*/ 708899 h 3773169"/>
                <a:gd name="connsiteX462" fmla="*/ 1143385 w 1520701"/>
                <a:gd name="connsiteY462" fmla="*/ 788935 h 3773169"/>
                <a:gd name="connsiteX463" fmla="*/ 1189120 w 1520701"/>
                <a:gd name="connsiteY463" fmla="*/ 903274 h 3773169"/>
                <a:gd name="connsiteX464" fmla="*/ 1189120 w 1520701"/>
                <a:gd name="connsiteY464" fmla="*/ 949009 h 3773169"/>
                <a:gd name="connsiteX465" fmla="*/ 1280591 w 1520701"/>
                <a:gd name="connsiteY465" fmla="*/ 1029046 h 3773169"/>
                <a:gd name="connsiteX466" fmla="*/ 1280591 w 1520701"/>
                <a:gd name="connsiteY466" fmla="*/ 1051914 h 3773169"/>
                <a:gd name="connsiteX467" fmla="*/ 1223422 w 1520701"/>
                <a:gd name="connsiteY467" fmla="*/ 1029046 h 3773169"/>
                <a:gd name="connsiteX468" fmla="*/ 1200554 w 1520701"/>
                <a:gd name="connsiteY468" fmla="*/ 1051914 h 3773169"/>
                <a:gd name="connsiteX469" fmla="*/ 1223422 w 1520701"/>
                <a:gd name="connsiteY469" fmla="*/ 1074782 h 3773169"/>
                <a:gd name="connsiteX470" fmla="*/ 1223422 w 1520701"/>
                <a:gd name="connsiteY470" fmla="*/ 1177686 h 3773169"/>
                <a:gd name="connsiteX471" fmla="*/ 1223422 w 1520701"/>
                <a:gd name="connsiteY471" fmla="*/ 1177686 h 3773169"/>
                <a:gd name="connsiteX472" fmla="*/ 1223422 w 1520701"/>
                <a:gd name="connsiteY472" fmla="*/ 1074782 h 3773169"/>
                <a:gd name="connsiteX473" fmla="*/ 1280591 w 1520701"/>
                <a:gd name="connsiteY473" fmla="*/ 1120517 h 3773169"/>
                <a:gd name="connsiteX474" fmla="*/ 1292025 w 1520701"/>
                <a:gd name="connsiteY474" fmla="*/ 1166252 h 3773169"/>
                <a:gd name="connsiteX475" fmla="*/ 1257723 w 1520701"/>
                <a:gd name="connsiteY475" fmla="*/ 1143385 h 3773169"/>
                <a:gd name="connsiteX476" fmla="*/ 1200554 w 1520701"/>
                <a:gd name="connsiteY476" fmla="*/ 1177686 h 3773169"/>
                <a:gd name="connsiteX477" fmla="*/ 1234856 w 1520701"/>
                <a:gd name="connsiteY477" fmla="*/ 1189120 h 3773169"/>
                <a:gd name="connsiteX478" fmla="*/ 1280591 w 1520701"/>
                <a:gd name="connsiteY478" fmla="*/ 1246289 h 3773169"/>
                <a:gd name="connsiteX479" fmla="*/ 1303459 w 1520701"/>
                <a:gd name="connsiteY479" fmla="*/ 1246289 h 3773169"/>
                <a:gd name="connsiteX480" fmla="*/ 1292025 w 1520701"/>
                <a:gd name="connsiteY480" fmla="*/ 1257723 h 3773169"/>
                <a:gd name="connsiteX481" fmla="*/ 1234856 w 1520701"/>
                <a:gd name="connsiteY481" fmla="*/ 400185 h 3773169"/>
                <a:gd name="connsiteX482" fmla="*/ 1234856 w 1520701"/>
                <a:gd name="connsiteY482" fmla="*/ 388751 h 3773169"/>
                <a:gd name="connsiteX483" fmla="*/ 1246289 w 1520701"/>
                <a:gd name="connsiteY483" fmla="*/ 388751 h 3773169"/>
                <a:gd name="connsiteX484" fmla="*/ 1246289 w 1520701"/>
                <a:gd name="connsiteY484" fmla="*/ 388751 h 3773169"/>
                <a:gd name="connsiteX485" fmla="*/ 1246289 w 1520701"/>
                <a:gd name="connsiteY485" fmla="*/ 388751 h 3773169"/>
                <a:gd name="connsiteX486" fmla="*/ 1246289 w 1520701"/>
                <a:gd name="connsiteY486" fmla="*/ 388751 h 3773169"/>
                <a:gd name="connsiteX487" fmla="*/ 1246289 w 1520701"/>
                <a:gd name="connsiteY487" fmla="*/ 388751 h 3773169"/>
                <a:gd name="connsiteX488" fmla="*/ 1246289 w 1520701"/>
                <a:gd name="connsiteY488" fmla="*/ 388751 h 3773169"/>
                <a:gd name="connsiteX489" fmla="*/ 1246289 w 1520701"/>
                <a:gd name="connsiteY489" fmla="*/ 388751 h 3773169"/>
                <a:gd name="connsiteX490" fmla="*/ 1246289 w 1520701"/>
                <a:gd name="connsiteY490" fmla="*/ 388751 h 3773169"/>
                <a:gd name="connsiteX491" fmla="*/ 1246289 w 1520701"/>
                <a:gd name="connsiteY491" fmla="*/ 388751 h 3773169"/>
                <a:gd name="connsiteX492" fmla="*/ 1246289 w 1520701"/>
                <a:gd name="connsiteY492" fmla="*/ 388751 h 3773169"/>
                <a:gd name="connsiteX493" fmla="*/ 1246289 w 1520701"/>
                <a:gd name="connsiteY493" fmla="*/ 400185 h 3773169"/>
                <a:gd name="connsiteX494" fmla="*/ 1246289 w 1520701"/>
                <a:gd name="connsiteY494" fmla="*/ 400185 h 3773169"/>
                <a:gd name="connsiteX495" fmla="*/ 1246289 w 1520701"/>
                <a:gd name="connsiteY495" fmla="*/ 400185 h 3773169"/>
                <a:gd name="connsiteX496" fmla="*/ 1246289 w 1520701"/>
                <a:gd name="connsiteY496" fmla="*/ 400185 h 3773169"/>
                <a:gd name="connsiteX497" fmla="*/ 1246289 w 1520701"/>
                <a:gd name="connsiteY497" fmla="*/ 400185 h 3773169"/>
                <a:gd name="connsiteX498" fmla="*/ 1246289 w 1520701"/>
                <a:gd name="connsiteY498" fmla="*/ 400185 h 3773169"/>
                <a:gd name="connsiteX499" fmla="*/ 1246289 w 1520701"/>
                <a:gd name="connsiteY499" fmla="*/ 1429231 h 3773169"/>
                <a:gd name="connsiteX500" fmla="*/ 1246289 w 1520701"/>
                <a:gd name="connsiteY500" fmla="*/ 1429231 h 3773169"/>
                <a:gd name="connsiteX501" fmla="*/ 1246289 w 1520701"/>
                <a:gd name="connsiteY501" fmla="*/ 1440665 h 3773169"/>
                <a:gd name="connsiteX502" fmla="*/ 1246289 w 1520701"/>
                <a:gd name="connsiteY502" fmla="*/ 1440665 h 3773169"/>
                <a:gd name="connsiteX503" fmla="*/ 1246289 w 1520701"/>
                <a:gd name="connsiteY503" fmla="*/ 1440665 h 3773169"/>
                <a:gd name="connsiteX504" fmla="*/ 1246289 w 1520701"/>
                <a:gd name="connsiteY504" fmla="*/ 1440665 h 3773169"/>
                <a:gd name="connsiteX505" fmla="*/ 1246289 w 1520701"/>
                <a:gd name="connsiteY505" fmla="*/ 1440665 h 3773169"/>
                <a:gd name="connsiteX506" fmla="*/ 1246289 w 1520701"/>
                <a:gd name="connsiteY506" fmla="*/ 1440665 h 3773169"/>
                <a:gd name="connsiteX507" fmla="*/ 1246289 w 1520701"/>
                <a:gd name="connsiteY507" fmla="*/ 1440665 h 3773169"/>
                <a:gd name="connsiteX508" fmla="*/ 1246289 w 1520701"/>
                <a:gd name="connsiteY508" fmla="*/ 1440665 h 3773169"/>
                <a:gd name="connsiteX509" fmla="*/ 1246289 w 1520701"/>
                <a:gd name="connsiteY509" fmla="*/ 1211988 h 3773169"/>
                <a:gd name="connsiteX510" fmla="*/ 1246289 w 1520701"/>
                <a:gd name="connsiteY510" fmla="*/ 1211988 h 3773169"/>
                <a:gd name="connsiteX511" fmla="*/ 1269157 w 1520701"/>
                <a:gd name="connsiteY511" fmla="*/ 1383496 h 3773169"/>
                <a:gd name="connsiteX512" fmla="*/ 1269157 w 1520701"/>
                <a:gd name="connsiteY512" fmla="*/ 1383496 h 3773169"/>
                <a:gd name="connsiteX513" fmla="*/ 1292025 w 1520701"/>
                <a:gd name="connsiteY513" fmla="*/ 1257723 h 3773169"/>
                <a:gd name="connsiteX514" fmla="*/ 1269157 w 1520701"/>
                <a:gd name="connsiteY514" fmla="*/ 1269157 h 3773169"/>
                <a:gd name="connsiteX515" fmla="*/ 1292025 w 1520701"/>
                <a:gd name="connsiteY515" fmla="*/ 1280591 h 3773169"/>
                <a:gd name="connsiteX516" fmla="*/ 1292025 w 1520701"/>
                <a:gd name="connsiteY516" fmla="*/ 1326326 h 3773169"/>
                <a:gd name="connsiteX517" fmla="*/ 1292025 w 1520701"/>
                <a:gd name="connsiteY517" fmla="*/ 1211988 h 3773169"/>
                <a:gd name="connsiteX518" fmla="*/ 1292025 w 1520701"/>
                <a:gd name="connsiteY518" fmla="*/ 1211988 h 3773169"/>
                <a:gd name="connsiteX519" fmla="*/ 1292025 w 1520701"/>
                <a:gd name="connsiteY519" fmla="*/ 1257723 h 3773169"/>
                <a:gd name="connsiteX520" fmla="*/ 1292025 w 1520701"/>
                <a:gd name="connsiteY520" fmla="*/ 1257723 h 3773169"/>
                <a:gd name="connsiteX521" fmla="*/ 1292025 w 1520701"/>
                <a:gd name="connsiteY521" fmla="*/ 1257723 h 3773169"/>
                <a:gd name="connsiteX522" fmla="*/ 1292025 w 1520701"/>
                <a:gd name="connsiteY522" fmla="*/ 1257723 h 3773169"/>
                <a:gd name="connsiteX523" fmla="*/ 1292025 w 1520701"/>
                <a:gd name="connsiteY523" fmla="*/ 1257723 h 3773169"/>
                <a:gd name="connsiteX524" fmla="*/ 1292025 w 1520701"/>
                <a:gd name="connsiteY524" fmla="*/ 1257723 h 3773169"/>
                <a:gd name="connsiteX525" fmla="*/ 1292025 w 1520701"/>
                <a:gd name="connsiteY525" fmla="*/ 480222 h 3773169"/>
                <a:gd name="connsiteX526" fmla="*/ 1292025 w 1520701"/>
                <a:gd name="connsiteY526" fmla="*/ 480222 h 3773169"/>
                <a:gd name="connsiteX527" fmla="*/ 1303459 w 1520701"/>
                <a:gd name="connsiteY527" fmla="*/ 1234856 h 3773169"/>
                <a:gd name="connsiteX528" fmla="*/ 1303459 w 1520701"/>
                <a:gd name="connsiteY528" fmla="*/ 1234856 h 3773169"/>
                <a:gd name="connsiteX529" fmla="*/ 1303459 w 1520701"/>
                <a:gd name="connsiteY529" fmla="*/ 1234856 h 3773169"/>
                <a:gd name="connsiteX530" fmla="*/ 1303459 w 1520701"/>
                <a:gd name="connsiteY530" fmla="*/ 1234856 h 3773169"/>
                <a:gd name="connsiteX531" fmla="*/ 1303459 w 1520701"/>
                <a:gd name="connsiteY531" fmla="*/ 1234856 h 3773169"/>
                <a:gd name="connsiteX532" fmla="*/ 1303459 w 1520701"/>
                <a:gd name="connsiteY532" fmla="*/ 1234856 h 3773169"/>
                <a:gd name="connsiteX533" fmla="*/ 1303459 w 1520701"/>
                <a:gd name="connsiteY533" fmla="*/ 1234856 h 3773169"/>
                <a:gd name="connsiteX534" fmla="*/ 1303459 w 1520701"/>
                <a:gd name="connsiteY534" fmla="*/ 1234856 h 3773169"/>
                <a:gd name="connsiteX535" fmla="*/ 1303459 w 1520701"/>
                <a:gd name="connsiteY535" fmla="*/ 1234856 h 3773169"/>
                <a:gd name="connsiteX536" fmla="*/ 1303459 w 1520701"/>
                <a:gd name="connsiteY536" fmla="*/ 1234856 h 3773169"/>
                <a:gd name="connsiteX537" fmla="*/ 1303459 w 1520701"/>
                <a:gd name="connsiteY537" fmla="*/ 1234856 h 3773169"/>
                <a:gd name="connsiteX538" fmla="*/ 1303459 w 1520701"/>
                <a:gd name="connsiteY538" fmla="*/ 1234856 h 3773169"/>
                <a:gd name="connsiteX539" fmla="*/ 1303459 w 1520701"/>
                <a:gd name="connsiteY539" fmla="*/ 1234856 h 3773169"/>
                <a:gd name="connsiteX540" fmla="*/ 1303459 w 1520701"/>
                <a:gd name="connsiteY540" fmla="*/ 1234856 h 3773169"/>
                <a:gd name="connsiteX541" fmla="*/ 1303459 w 1520701"/>
                <a:gd name="connsiteY541" fmla="*/ 1234856 h 3773169"/>
                <a:gd name="connsiteX542" fmla="*/ 1303459 w 1520701"/>
                <a:gd name="connsiteY542" fmla="*/ 1234856 h 3773169"/>
                <a:gd name="connsiteX543" fmla="*/ 1303459 w 1520701"/>
                <a:gd name="connsiteY543" fmla="*/ 400185 h 3773169"/>
                <a:gd name="connsiteX544" fmla="*/ 1303459 w 1520701"/>
                <a:gd name="connsiteY544" fmla="*/ 400185 h 3773169"/>
                <a:gd name="connsiteX545" fmla="*/ 1326326 w 1520701"/>
                <a:gd name="connsiteY545" fmla="*/ 1234856 h 3773169"/>
                <a:gd name="connsiteX546" fmla="*/ 1326326 w 1520701"/>
                <a:gd name="connsiteY546" fmla="*/ 1234856 h 3773169"/>
                <a:gd name="connsiteX547" fmla="*/ 1326326 w 1520701"/>
                <a:gd name="connsiteY547" fmla="*/ 1234856 h 3773169"/>
                <a:gd name="connsiteX548" fmla="*/ 1326326 w 1520701"/>
                <a:gd name="connsiteY548" fmla="*/ 1234856 h 3773169"/>
                <a:gd name="connsiteX549" fmla="*/ 1326326 w 1520701"/>
                <a:gd name="connsiteY549" fmla="*/ 1234856 h 3773169"/>
                <a:gd name="connsiteX550" fmla="*/ 1326326 w 1520701"/>
                <a:gd name="connsiteY550" fmla="*/ 1234856 h 3773169"/>
                <a:gd name="connsiteX551" fmla="*/ 1326326 w 1520701"/>
                <a:gd name="connsiteY551" fmla="*/ 1234856 h 3773169"/>
                <a:gd name="connsiteX552" fmla="*/ 1326326 w 1520701"/>
                <a:gd name="connsiteY552" fmla="*/ 1234856 h 3773169"/>
                <a:gd name="connsiteX553" fmla="*/ 1337760 w 1520701"/>
                <a:gd name="connsiteY553" fmla="*/ 1223422 h 3773169"/>
                <a:gd name="connsiteX554" fmla="*/ 1337760 w 1520701"/>
                <a:gd name="connsiteY554" fmla="*/ 1223422 h 3773169"/>
                <a:gd name="connsiteX555" fmla="*/ 1337760 w 1520701"/>
                <a:gd name="connsiteY555" fmla="*/ 1211988 h 3773169"/>
                <a:gd name="connsiteX556" fmla="*/ 1337760 w 1520701"/>
                <a:gd name="connsiteY556" fmla="*/ 1211988 h 3773169"/>
                <a:gd name="connsiteX557" fmla="*/ 1337760 w 1520701"/>
                <a:gd name="connsiteY557" fmla="*/ 1246289 h 3773169"/>
                <a:gd name="connsiteX558" fmla="*/ 1337760 w 1520701"/>
                <a:gd name="connsiteY558" fmla="*/ 1246289 h 3773169"/>
                <a:gd name="connsiteX559" fmla="*/ 1337760 w 1520701"/>
                <a:gd name="connsiteY559" fmla="*/ 1211988 h 3773169"/>
                <a:gd name="connsiteX560" fmla="*/ 1337760 w 1520701"/>
                <a:gd name="connsiteY560" fmla="*/ 1211988 h 3773169"/>
                <a:gd name="connsiteX561" fmla="*/ 1383496 w 1520701"/>
                <a:gd name="connsiteY561" fmla="*/ 171508 h 3773169"/>
                <a:gd name="connsiteX562" fmla="*/ 1383496 w 1520701"/>
                <a:gd name="connsiteY562" fmla="*/ 171508 h 3773169"/>
                <a:gd name="connsiteX563" fmla="*/ 1383496 w 1520701"/>
                <a:gd name="connsiteY563" fmla="*/ 171508 h 3773169"/>
                <a:gd name="connsiteX564" fmla="*/ 1383496 w 1520701"/>
                <a:gd name="connsiteY564" fmla="*/ 171508 h 3773169"/>
                <a:gd name="connsiteX565" fmla="*/ 1394929 w 1520701"/>
                <a:gd name="connsiteY565" fmla="*/ 171508 h 3773169"/>
                <a:gd name="connsiteX566" fmla="*/ 1394929 w 1520701"/>
                <a:gd name="connsiteY566" fmla="*/ 171508 h 3773169"/>
                <a:gd name="connsiteX567" fmla="*/ 1394929 w 1520701"/>
                <a:gd name="connsiteY567" fmla="*/ 148640 h 3773169"/>
                <a:gd name="connsiteX568" fmla="*/ 1394929 w 1520701"/>
                <a:gd name="connsiteY568" fmla="*/ 148640 h 3773169"/>
                <a:gd name="connsiteX569" fmla="*/ 57169 w 1520701"/>
                <a:gd name="connsiteY569" fmla="*/ 2321071 h 3773169"/>
                <a:gd name="connsiteX570" fmla="*/ 114338 w 1520701"/>
                <a:gd name="connsiteY570" fmla="*/ 2263902 h 3773169"/>
                <a:gd name="connsiteX571" fmla="*/ 251545 w 1520701"/>
                <a:gd name="connsiteY571" fmla="*/ 2229600 h 3773169"/>
                <a:gd name="connsiteX572" fmla="*/ 285846 w 1520701"/>
                <a:gd name="connsiteY572" fmla="*/ 2275336 h 3773169"/>
                <a:gd name="connsiteX573" fmla="*/ 251545 w 1520701"/>
                <a:gd name="connsiteY573" fmla="*/ 2309637 h 3773169"/>
                <a:gd name="connsiteX574" fmla="*/ 228677 w 1520701"/>
                <a:gd name="connsiteY574" fmla="*/ 2378240 h 3773169"/>
                <a:gd name="connsiteX575" fmla="*/ 148640 w 1520701"/>
                <a:gd name="connsiteY575" fmla="*/ 2423976 h 3773169"/>
                <a:gd name="connsiteX576" fmla="*/ 57169 w 1520701"/>
                <a:gd name="connsiteY576" fmla="*/ 2401108 h 3773169"/>
                <a:gd name="connsiteX577" fmla="*/ 57169 w 1520701"/>
                <a:gd name="connsiteY577" fmla="*/ 2321071 h 3773169"/>
                <a:gd name="connsiteX578" fmla="*/ 102905 w 1520701"/>
                <a:gd name="connsiteY578" fmla="*/ 2149563 h 3773169"/>
                <a:gd name="connsiteX579" fmla="*/ 102905 w 1520701"/>
                <a:gd name="connsiteY579" fmla="*/ 2149563 h 3773169"/>
                <a:gd name="connsiteX580" fmla="*/ 137206 w 1520701"/>
                <a:gd name="connsiteY580" fmla="*/ 3453022 h 3773169"/>
                <a:gd name="connsiteX581" fmla="*/ 148640 w 1520701"/>
                <a:gd name="connsiteY581" fmla="*/ 3430154 h 3773169"/>
                <a:gd name="connsiteX582" fmla="*/ 182942 w 1520701"/>
                <a:gd name="connsiteY582" fmla="*/ 3441588 h 3773169"/>
                <a:gd name="connsiteX583" fmla="*/ 160074 w 1520701"/>
                <a:gd name="connsiteY583" fmla="*/ 3430154 h 3773169"/>
                <a:gd name="connsiteX584" fmla="*/ 137206 w 1520701"/>
                <a:gd name="connsiteY584" fmla="*/ 3453022 h 3773169"/>
                <a:gd name="connsiteX585" fmla="*/ 182942 w 1520701"/>
                <a:gd name="connsiteY585" fmla="*/ 3407287 h 3773169"/>
                <a:gd name="connsiteX586" fmla="*/ 194375 w 1520701"/>
                <a:gd name="connsiteY586" fmla="*/ 3395853 h 3773169"/>
                <a:gd name="connsiteX587" fmla="*/ 182942 w 1520701"/>
                <a:gd name="connsiteY587" fmla="*/ 3407287 h 3773169"/>
                <a:gd name="connsiteX588" fmla="*/ 228677 w 1520701"/>
                <a:gd name="connsiteY588" fmla="*/ 3384419 h 3773169"/>
                <a:gd name="connsiteX589" fmla="*/ 240111 w 1520701"/>
                <a:gd name="connsiteY589" fmla="*/ 3372985 h 3773169"/>
                <a:gd name="connsiteX590" fmla="*/ 228677 w 1520701"/>
                <a:gd name="connsiteY590" fmla="*/ 3384419 h 3773169"/>
                <a:gd name="connsiteX591" fmla="*/ 228677 w 1520701"/>
                <a:gd name="connsiteY591" fmla="*/ 2149563 h 3773169"/>
                <a:gd name="connsiteX592" fmla="*/ 205809 w 1520701"/>
                <a:gd name="connsiteY592" fmla="*/ 2149563 h 3773169"/>
                <a:gd name="connsiteX593" fmla="*/ 228677 w 1520701"/>
                <a:gd name="connsiteY593" fmla="*/ 2149563 h 3773169"/>
                <a:gd name="connsiteX594" fmla="*/ 240111 w 1520701"/>
                <a:gd name="connsiteY594" fmla="*/ 2149563 h 3773169"/>
                <a:gd name="connsiteX595" fmla="*/ 228677 w 1520701"/>
                <a:gd name="connsiteY595" fmla="*/ 2138130 h 3773169"/>
                <a:gd name="connsiteX596" fmla="*/ 240111 w 1520701"/>
                <a:gd name="connsiteY596" fmla="*/ 2149563 h 3773169"/>
                <a:gd name="connsiteX597" fmla="*/ 240111 w 1520701"/>
                <a:gd name="connsiteY597" fmla="*/ 2160997 h 3773169"/>
                <a:gd name="connsiteX598" fmla="*/ 240111 w 1520701"/>
                <a:gd name="connsiteY598" fmla="*/ 2160997 h 3773169"/>
                <a:gd name="connsiteX599" fmla="*/ 320148 w 1520701"/>
                <a:gd name="connsiteY599" fmla="*/ 2538314 h 3773169"/>
                <a:gd name="connsiteX600" fmla="*/ 331582 w 1520701"/>
                <a:gd name="connsiteY600" fmla="*/ 2526880 h 3773169"/>
                <a:gd name="connsiteX601" fmla="*/ 320148 w 1520701"/>
                <a:gd name="connsiteY601" fmla="*/ 2538314 h 3773169"/>
                <a:gd name="connsiteX602" fmla="*/ 331582 w 1520701"/>
                <a:gd name="connsiteY602" fmla="*/ 3430154 h 3773169"/>
                <a:gd name="connsiteX603" fmla="*/ 331582 w 1520701"/>
                <a:gd name="connsiteY603" fmla="*/ 3430154 h 3773169"/>
                <a:gd name="connsiteX604" fmla="*/ 331582 w 1520701"/>
                <a:gd name="connsiteY604" fmla="*/ 3407287 h 3773169"/>
                <a:gd name="connsiteX605" fmla="*/ 331582 w 1520701"/>
                <a:gd name="connsiteY605" fmla="*/ 3407287 h 3773169"/>
                <a:gd name="connsiteX606" fmla="*/ 331582 w 1520701"/>
                <a:gd name="connsiteY606" fmla="*/ 3395853 h 3773169"/>
                <a:gd name="connsiteX607" fmla="*/ 331582 w 1520701"/>
                <a:gd name="connsiteY607" fmla="*/ 3395853 h 3773169"/>
                <a:gd name="connsiteX608" fmla="*/ 331582 w 1520701"/>
                <a:gd name="connsiteY608" fmla="*/ 2618351 h 3773169"/>
                <a:gd name="connsiteX609" fmla="*/ 331582 w 1520701"/>
                <a:gd name="connsiteY609" fmla="*/ 2618351 h 3773169"/>
                <a:gd name="connsiteX610" fmla="*/ 331582 w 1520701"/>
                <a:gd name="connsiteY610" fmla="*/ 3327250 h 3773169"/>
                <a:gd name="connsiteX611" fmla="*/ 343015 w 1520701"/>
                <a:gd name="connsiteY611" fmla="*/ 3338683 h 3773169"/>
                <a:gd name="connsiteX612" fmla="*/ 331582 w 1520701"/>
                <a:gd name="connsiteY612" fmla="*/ 3327250 h 3773169"/>
                <a:gd name="connsiteX613" fmla="*/ 343015 w 1520701"/>
                <a:gd name="connsiteY613" fmla="*/ 3418720 h 3773169"/>
                <a:gd name="connsiteX614" fmla="*/ 343015 w 1520701"/>
                <a:gd name="connsiteY614" fmla="*/ 3418720 h 3773169"/>
                <a:gd name="connsiteX615" fmla="*/ 343015 w 1520701"/>
                <a:gd name="connsiteY615" fmla="*/ 2629785 h 3773169"/>
                <a:gd name="connsiteX616" fmla="*/ 343015 w 1520701"/>
                <a:gd name="connsiteY616" fmla="*/ 2629785 h 3773169"/>
                <a:gd name="connsiteX617" fmla="*/ 365883 w 1520701"/>
                <a:gd name="connsiteY617" fmla="*/ 3384419 h 3773169"/>
                <a:gd name="connsiteX618" fmla="*/ 365883 w 1520701"/>
                <a:gd name="connsiteY618" fmla="*/ 3384419 h 3773169"/>
                <a:gd name="connsiteX619" fmla="*/ 365883 w 1520701"/>
                <a:gd name="connsiteY619" fmla="*/ 2606917 h 3773169"/>
                <a:gd name="connsiteX620" fmla="*/ 365883 w 1520701"/>
                <a:gd name="connsiteY620" fmla="*/ 2606917 h 3773169"/>
                <a:gd name="connsiteX621" fmla="*/ 388751 w 1520701"/>
                <a:gd name="connsiteY621" fmla="*/ 2538314 h 3773169"/>
                <a:gd name="connsiteX622" fmla="*/ 400185 w 1520701"/>
                <a:gd name="connsiteY622" fmla="*/ 2549748 h 3773169"/>
                <a:gd name="connsiteX623" fmla="*/ 388751 w 1520701"/>
                <a:gd name="connsiteY623" fmla="*/ 2538314 h 3773169"/>
                <a:gd name="connsiteX624" fmla="*/ 411619 w 1520701"/>
                <a:gd name="connsiteY624" fmla="*/ 2606917 h 3773169"/>
                <a:gd name="connsiteX625" fmla="*/ 411619 w 1520701"/>
                <a:gd name="connsiteY625" fmla="*/ 2606917 h 3773169"/>
                <a:gd name="connsiteX626" fmla="*/ 411619 w 1520701"/>
                <a:gd name="connsiteY626" fmla="*/ 2641219 h 3773169"/>
                <a:gd name="connsiteX627" fmla="*/ 423052 w 1520701"/>
                <a:gd name="connsiteY627" fmla="*/ 2629785 h 3773169"/>
                <a:gd name="connsiteX628" fmla="*/ 411619 w 1520701"/>
                <a:gd name="connsiteY628" fmla="*/ 2641219 h 3773169"/>
                <a:gd name="connsiteX629" fmla="*/ 411619 w 1520701"/>
                <a:gd name="connsiteY629" fmla="*/ 2595483 h 3773169"/>
                <a:gd name="connsiteX630" fmla="*/ 423052 w 1520701"/>
                <a:gd name="connsiteY630" fmla="*/ 2584050 h 3773169"/>
                <a:gd name="connsiteX631" fmla="*/ 411619 w 1520701"/>
                <a:gd name="connsiteY631" fmla="*/ 2595483 h 3773169"/>
                <a:gd name="connsiteX632" fmla="*/ 411619 w 1520701"/>
                <a:gd name="connsiteY632" fmla="*/ 3247213 h 3773169"/>
                <a:gd name="connsiteX633" fmla="*/ 411619 w 1520701"/>
                <a:gd name="connsiteY633" fmla="*/ 3247213 h 3773169"/>
                <a:gd name="connsiteX634" fmla="*/ 411619 w 1520701"/>
                <a:gd name="connsiteY634" fmla="*/ 3613096 h 3773169"/>
                <a:gd name="connsiteX635" fmla="*/ 423052 w 1520701"/>
                <a:gd name="connsiteY635" fmla="*/ 3601662 h 3773169"/>
                <a:gd name="connsiteX636" fmla="*/ 411619 w 1520701"/>
                <a:gd name="connsiteY636" fmla="*/ 3613096 h 3773169"/>
                <a:gd name="connsiteX637" fmla="*/ 411619 w 1520701"/>
                <a:gd name="connsiteY637" fmla="*/ 3590228 h 3773169"/>
                <a:gd name="connsiteX638" fmla="*/ 423052 w 1520701"/>
                <a:gd name="connsiteY638" fmla="*/ 3601662 h 3773169"/>
                <a:gd name="connsiteX639" fmla="*/ 411619 w 1520701"/>
                <a:gd name="connsiteY639" fmla="*/ 3590228 h 3773169"/>
                <a:gd name="connsiteX640" fmla="*/ 411619 w 1520701"/>
                <a:gd name="connsiteY640" fmla="*/ 2092394 h 3773169"/>
                <a:gd name="connsiteX641" fmla="*/ 423052 w 1520701"/>
                <a:gd name="connsiteY641" fmla="*/ 2080960 h 3773169"/>
                <a:gd name="connsiteX642" fmla="*/ 411619 w 1520701"/>
                <a:gd name="connsiteY642" fmla="*/ 2092394 h 3773169"/>
                <a:gd name="connsiteX643" fmla="*/ 423052 w 1520701"/>
                <a:gd name="connsiteY643" fmla="*/ 3315816 h 3773169"/>
                <a:gd name="connsiteX644" fmla="*/ 423052 w 1520701"/>
                <a:gd name="connsiteY644" fmla="*/ 3315816 h 3773169"/>
                <a:gd name="connsiteX645" fmla="*/ 423052 w 1520701"/>
                <a:gd name="connsiteY645" fmla="*/ 3658831 h 3773169"/>
                <a:gd name="connsiteX646" fmla="*/ 423052 w 1520701"/>
                <a:gd name="connsiteY646" fmla="*/ 3658831 h 3773169"/>
                <a:gd name="connsiteX647" fmla="*/ 423052 w 1520701"/>
                <a:gd name="connsiteY647" fmla="*/ 3613096 h 3773169"/>
                <a:gd name="connsiteX648" fmla="*/ 423052 w 1520701"/>
                <a:gd name="connsiteY648" fmla="*/ 3613096 h 3773169"/>
                <a:gd name="connsiteX649" fmla="*/ 423052 w 1520701"/>
                <a:gd name="connsiteY649" fmla="*/ 3635963 h 3773169"/>
                <a:gd name="connsiteX650" fmla="*/ 423052 w 1520701"/>
                <a:gd name="connsiteY650" fmla="*/ 3635963 h 3773169"/>
                <a:gd name="connsiteX651" fmla="*/ 423052 w 1520701"/>
                <a:gd name="connsiteY651" fmla="*/ 3658831 h 3773169"/>
                <a:gd name="connsiteX652" fmla="*/ 423052 w 1520701"/>
                <a:gd name="connsiteY652" fmla="*/ 3658831 h 3773169"/>
                <a:gd name="connsiteX653" fmla="*/ 457354 w 1520701"/>
                <a:gd name="connsiteY653" fmla="*/ 3670265 h 3773169"/>
                <a:gd name="connsiteX654" fmla="*/ 457354 w 1520701"/>
                <a:gd name="connsiteY654" fmla="*/ 3670265 h 3773169"/>
                <a:gd name="connsiteX655" fmla="*/ 457354 w 1520701"/>
                <a:gd name="connsiteY655" fmla="*/ 2298203 h 3773169"/>
                <a:gd name="connsiteX656" fmla="*/ 457354 w 1520701"/>
                <a:gd name="connsiteY656" fmla="*/ 2298203 h 3773169"/>
                <a:gd name="connsiteX657" fmla="*/ 480222 w 1520701"/>
                <a:gd name="connsiteY657" fmla="*/ 3384419 h 3773169"/>
                <a:gd name="connsiteX658" fmla="*/ 491655 w 1520701"/>
                <a:gd name="connsiteY658" fmla="*/ 3372985 h 3773169"/>
                <a:gd name="connsiteX659" fmla="*/ 480222 w 1520701"/>
                <a:gd name="connsiteY659" fmla="*/ 3384419 h 3773169"/>
                <a:gd name="connsiteX660" fmla="*/ 514523 w 1520701"/>
                <a:gd name="connsiteY660" fmla="*/ 2035225 h 3773169"/>
                <a:gd name="connsiteX661" fmla="*/ 514523 w 1520701"/>
                <a:gd name="connsiteY661" fmla="*/ 2035225 h 3773169"/>
                <a:gd name="connsiteX662" fmla="*/ 514523 w 1520701"/>
                <a:gd name="connsiteY662" fmla="*/ 3304382 h 3773169"/>
                <a:gd name="connsiteX663" fmla="*/ 525957 w 1520701"/>
                <a:gd name="connsiteY663" fmla="*/ 3292948 h 3773169"/>
                <a:gd name="connsiteX664" fmla="*/ 514523 w 1520701"/>
                <a:gd name="connsiteY664" fmla="*/ 3304382 h 3773169"/>
                <a:gd name="connsiteX665" fmla="*/ 525957 w 1520701"/>
                <a:gd name="connsiteY665" fmla="*/ 3430154 h 3773169"/>
                <a:gd name="connsiteX666" fmla="*/ 537391 w 1520701"/>
                <a:gd name="connsiteY666" fmla="*/ 3418720 h 3773169"/>
                <a:gd name="connsiteX667" fmla="*/ 525957 w 1520701"/>
                <a:gd name="connsiteY667" fmla="*/ 3430154 h 3773169"/>
                <a:gd name="connsiteX668" fmla="*/ 537391 w 1520701"/>
                <a:gd name="connsiteY668" fmla="*/ 2332505 h 3773169"/>
                <a:gd name="connsiteX669" fmla="*/ 537391 w 1520701"/>
                <a:gd name="connsiteY669" fmla="*/ 2332505 h 3773169"/>
                <a:gd name="connsiteX670" fmla="*/ 537391 w 1520701"/>
                <a:gd name="connsiteY670" fmla="*/ 3395853 h 3773169"/>
                <a:gd name="connsiteX671" fmla="*/ 548825 w 1520701"/>
                <a:gd name="connsiteY671" fmla="*/ 3384419 h 3773169"/>
                <a:gd name="connsiteX672" fmla="*/ 537391 w 1520701"/>
                <a:gd name="connsiteY672" fmla="*/ 3395853 h 3773169"/>
                <a:gd name="connsiteX673" fmla="*/ 537391 w 1520701"/>
                <a:gd name="connsiteY673" fmla="*/ 3430154 h 3773169"/>
                <a:gd name="connsiteX674" fmla="*/ 594560 w 1520701"/>
                <a:gd name="connsiteY674" fmla="*/ 3395853 h 3773169"/>
                <a:gd name="connsiteX675" fmla="*/ 605994 w 1520701"/>
                <a:gd name="connsiteY675" fmla="*/ 3407287 h 3773169"/>
                <a:gd name="connsiteX676" fmla="*/ 583126 w 1520701"/>
                <a:gd name="connsiteY676" fmla="*/ 3430154 h 3773169"/>
                <a:gd name="connsiteX677" fmla="*/ 537391 w 1520701"/>
                <a:gd name="connsiteY677" fmla="*/ 3430154 h 3773169"/>
                <a:gd name="connsiteX678" fmla="*/ 548825 w 1520701"/>
                <a:gd name="connsiteY678" fmla="*/ 3315816 h 3773169"/>
                <a:gd name="connsiteX679" fmla="*/ 548825 w 1520701"/>
                <a:gd name="connsiteY679" fmla="*/ 3315816 h 3773169"/>
                <a:gd name="connsiteX680" fmla="*/ 548825 w 1520701"/>
                <a:gd name="connsiteY680" fmla="*/ 3304382 h 3773169"/>
                <a:gd name="connsiteX681" fmla="*/ 560259 w 1520701"/>
                <a:gd name="connsiteY681" fmla="*/ 3315816 h 3773169"/>
                <a:gd name="connsiteX682" fmla="*/ 548825 w 1520701"/>
                <a:gd name="connsiteY682" fmla="*/ 3304382 h 3773169"/>
                <a:gd name="connsiteX683" fmla="*/ 571692 w 1520701"/>
                <a:gd name="connsiteY683" fmla="*/ 3178610 h 3773169"/>
                <a:gd name="connsiteX684" fmla="*/ 571692 w 1520701"/>
                <a:gd name="connsiteY684" fmla="*/ 3178610 h 3773169"/>
                <a:gd name="connsiteX685" fmla="*/ 594560 w 1520701"/>
                <a:gd name="connsiteY685" fmla="*/ 3121440 h 3773169"/>
                <a:gd name="connsiteX686" fmla="*/ 594560 w 1520701"/>
                <a:gd name="connsiteY686" fmla="*/ 3121440 h 3773169"/>
                <a:gd name="connsiteX687" fmla="*/ 594560 w 1520701"/>
                <a:gd name="connsiteY687" fmla="*/ 3132874 h 3773169"/>
                <a:gd name="connsiteX688" fmla="*/ 594560 w 1520701"/>
                <a:gd name="connsiteY688" fmla="*/ 3132874 h 3773169"/>
                <a:gd name="connsiteX689" fmla="*/ 594560 w 1520701"/>
                <a:gd name="connsiteY689" fmla="*/ 3384419 h 3773169"/>
                <a:gd name="connsiteX690" fmla="*/ 605994 w 1520701"/>
                <a:gd name="connsiteY690" fmla="*/ 3372985 h 3773169"/>
                <a:gd name="connsiteX691" fmla="*/ 594560 w 1520701"/>
                <a:gd name="connsiteY691" fmla="*/ 3384419 h 3773169"/>
                <a:gd name="connsiteX692" fmla="*/ 605994 w 1520701"/>
                <a:gd name="connsiteY692" fmla="*/ 3315816 h 3773169"/>
                <a:gd name="connsiteX693" fmla="*/ 617428 w 1520701"/>
                <a:gd name="connsiteY693" fmla="*/ 3304382 h 3773169"/>
                <a:gd name="connsiteX694" fmla="*/ 605994 w 1520701"/>
                <a:gd name="connsiteY694" fmla="*/ 3315816 h 3773169"/>
                <a:gd name="connsiteX695" fmla="*/ 605994 w 1520701"/>
                <a:gd name="connsiteY695" fmla="*/ 3212911 h 3773169"/>
                <a:gd name="connsiteX696" fmla="*/ 617428 w 1520701"/>
                <a:gd name="connsiteY696" fmla="*/ 3201477 h 3773169"/>
                <a:gd name="connsiteX697" fmla="*/ 605994 w 1520701"/>
                <a:gd name="connsiteY697" fmla="*/ 3212911 h 3773169"/>
                <a:gd name="connsiteX698" fmla="*/ 605994 w 1520701"/>
                <a:gd name="connsiteY698" fmla="*/ 3075705 h 3773169"/>
                <a:gd name="connsiteX699" fmla="*/ 617428 w 1520701"/>
                <a:gd name="connsiteY699" fmla="*/ 3064271 h 3773169"/>
                <a:gd name="connsiteX700" fmla="*/ 605994 w 1520701"/>
                <a:gd name="connsiteY700" fmla="*/ 3075705 h 3773169"/>
                <a:gd name="connsiteX701" fmla="*/ 617428 w 1520701"/>
                <a:gd name="connsiteY701" fmla="*/ 3430154 h 3773169"/>
                <a:gd name="connsiteX702" fmla="*/ 617428 w 1520701"/>
                <a:gd name="connsiteY702" fmla="*/ 3430154 h 3773169"/>
                <a:gd name="connsiteX703" fmla="*/ 617428 w 1520701"/>
                <a:gd name="connsiteY703" fmla="*/ 3064271 h 3773169"/>
                <a:gd name="connsiteX704" fmla="*/ 617428 w 1520701"/>
                <a:gd name="connsiteY704" fmla="*/ 3064271 h 3773169"/>
                <a:gd name="connsiteX705" fmla="*/ 617428 w 1520701"/>
                <a:gd name="connsiteY705" fmla="*/ 3167176 h 3773169"/>
                <a:gd name="connsiteX706" fmla="*/ 617428 w 1520701"/>
                <a:gd name="connsiteY706" fmla="*/ 3167176 h 3773169"/>
                <a:gd name="connsiteX707" fmla="*/ 617428 w 1520701"/>
                <a:gd name="connsiteY707" fmla="*/ 3110006 h 3773169"/>
                <a:gd name="connsiteX708" fmla="*/ 628862 w 1520701"/>
                <a:gd name="connsiteY708" fmla="*/ 3098573 h 3773169"/>
                <a:gd name="connsiteX709" fmla="*/ 617428 w 1520701"/>
                <a:gd name="connsiteY709" fmla="*/ 3110006 h 3773169"/>
                <a:gd name="connsiteX710" fmla="*/ 617428 w 1520701"/>
                <a:gd name="connsiteY710" fmla="*/ 2618351 h 3773169"/>
                <a:gd name="connsiteX711" fmla="*/ 617428 w 1520701"/>
                <a:gd name="connsiteY711" fmla="*/ 2618351 h 3773169"/>
                <a:gd name="connsiteX712" fmla="*/ 628862 w 1520701"/>
                <a:gd name="connsiteY712" fmla="*/ 3464456 h 3773169"/>
                <a:gd name="connsiteX713" fmla="*/ 628862 w 1520701"/>
                <a:gd name="connsiteY713" fmla="*/ 3464456 h 3773169"/>
                <a:gd name="connsiteX714" fmla="*/ 628862 w 1520701"/>
                <a:gd name="connsiteY714" fmla="*/ 3395853 h 3773169"/>
                <a:gd name="connsiteX715" fmla="*/ 628862 w 1520701"/>
                <a:gd name="connsiteY715" fmla="*/ 3395853 h 3773169"/>
                <a:gd name="connsiteX716" fmla="*/ 640295 w 1520701"/>
                <a:gd name="connsiteY716" fmla="*/ 3121440 h 3773169"/>
                <a:gd name="connsiteX717" fmla="*/ 640295 w 1520701"/>
                <a:gd name="connsiteY717" fmla="*/ 3121440 h 3773169"/>
                <a:gd name="connsiteX718" fmla="*/ 640295 w 1520701"/>
                <a:gd name="connsiteY718" fmla="*/ 3441588 h 3773169"/>
                <a:gd name="connsiteX719" fmla="*/ 640295 w 1520701"/>
                <a:gd name="connsiteY719" fmla="*/ 3441588 h 3773169"/>
                <a:gd name="connsiteX720" fmla="*/ 663163 w 1520701"/>
                <a:gd name="connsiteY720" fmla="*/ 3350117 h 3773169"/>
                <a:gd name="connsiteX721" fmla="*/ 674597 w 1520701"/>
                <a:gd name="connsiteY721" fmla="*/ 3361551 h 3773169"/>
                <a:gd name="connsiteX722" fmla="*/ 663163 w 1520701"/>
                <a:gd name="connsiteY722" fmla="*/ 3350117 h 3773169"/>
                <a:gd name="connsiteX723" fmla="*/ 674597 w 1520701"/>
                <a:gd name="connsiteY723" fmla="*/ 2835594 h 3773169"/>
                <a:gd name="connsiteX724" fmla="*/ 674597 w 1520701"/>
                <a:gd name="connsiteY724" fmla="*/ 2835594 h 3773169"/>
                <a:gd name="connsiteX725" fmla="*/ 686031 w 1520701"/>
                <a:gd name="connsiteY725" fmla="*/ 3212911 h 3773169"/>
                <a:gd name="connsiteX726" fmla="*/ 686031 w 1520701"/>
                <a:gd name="connsiteY726" fmla="*/ 3212911 h 3773169"/>
                <a:gd name="connsiteX727" fmla="*/ 686031 w 1520701"/>
                <a:gd name="connsiteY727" fmla="*/ 3350117 h 3773169"/>
                <a:gd name="connsiteX728" fmla="*/ 697465 w 1520701"/>
                <a:gd name="connsiteY728" fmla="*/ 3338683 h 3773169"/>
                <a:gd name="connsiteX729" fmla="*/ 686031 w 1520701"/>
                <a:gd name="connsiteY729" fmla="*/ 3350117 h 3773169"/>
                <a:gd name="connsiteX730" fmla="*/ 720332 w 1520701"/>
                <a:gd name="connsiteY730" fmla="*/ 3235779 h 3773169"/>
                <a:gd name="connsiteX731" fmla="*/ 731766 w 1520701"/>
                <a:gd name="connsiteY731" fmla="*/ 3224345 h 3773169"/>
                <a:gd name="connsiteX732" fmla="*/ 720332 w 1520701"/>
                <a:gd name="connsiteY732" fmla="*/ 3235779 h 3773169"/>
                <a:gd name="connsiteX733" fmla="*/ 731766 w 1520701"/>
                <a:gd name="connsiteY733" fmla="*/ 2149563 h 3773169"/>
                <a:gd name="connsiteX734" fmla="*/ 731766 w 1520701"/>
                <a:gd name="connsiteY734" fmla="*/ 2149563 h 3773169"/>
                <a:gd name="connsiteX735" fmla="*/ 731766 w 1520701"/>
                <a:gd name="connsiteY735" fmla="*/ 2138130 h 3773169"/>
                <a:gd name="connsiteX736" fmla="*/ 743200 w 1520701"/>
                <a:gd name="connsiteY736" fmla="*/ 2149563 h 3773169"/>
                <a:gd name="connsiteX737" fmla="*/ 731766 w 1520701"/>
                <a:gd name="connsiteY737" fmla="*/ 2138130 h 3773169"/>
                <a:gd name="connsiteX738" fmla="*/ 731766 w 1520701"/>
                <a:gd name="connsiteY738" fmla="*/ 3270080 h 3773169"/>
                <a:gd name="connsiteX739" fmla="*/ 731766 w 1520701"/>
                <a:gd name="connsiteY739" fmla="*/ 3270080 h 3773169"/>
                <a:gd name="connsiteX740" fmla="*/ 743200 w 1520701"/>
                <a:gd name="connsiteY740" fmla="*/ 3201477 h 3773169"/>
                <a:gd name="connsiteX741" fmla="*/ 743200 w 1520701"/>
                <a:gd name="connsiteY741" fmla="*/ 3201477 h 3773169"/>
                <a:gd name="connsiteX742" fmla="*/ 777502 w 1520701"/>
                <a:gd name="connsiteY742" fmla="*/ 3167176 h 3773169"/>
                <a:gd name="connsiteX743" fmla="*/ 800369 w 1520701"/>
                <a:gd name="connsiteY743" fmla="*/ 3167176 h 3773169"/>
                <a:gd name="connsiteX744" fmla="*/ 777502 w 1520701"/>
                <a:gd name="connsiteY744" fmla="*/ 3167176 h 3773169"/>
                <a:gd name="connsiteX745" fmla="*/ 800369 w 1520701"/>
                <a:gd name="connsiteY745" fmla="*/ 3155742 h 3773169"/>
                <a:gd name="connsiteX746" fmla="*/ 800369 w 1520701"/>
                <a:gd name="connsiteY746" fmla="*/ 3155742 h 3773169"/>
                <a:gd name="connsiteX747" fmla="*/ 800369 w 1520701"/>
                <a:gd name="connsiteY747" fmla="*/ 2606917 h 3773169"/>
                <a:gd name="connsiteX748" fmla="*/ 800369 w 1520701"/>
                <a:gd name="connsiteY748" fmla="*/ 2606917 h 3773169"/>
                <a:gd name="connsiteX749" fmla="*/ 811803 w 1520701"/>
                <a:gd name="connsiteY749" fmla="*/ 2172431 h 3773169"/>
                <a:gd name="connsiteX750" fmla="*/ 811803 w 1520701"/>
                <a:gd name="connsiteY750" fmla="*/ 2195299 h 3773169"/>
                <a:gd name="connsiteX751" fmla="*/ 811803 w 1520701"/>
                <a:gd name="connsiteY751" fmla="*/ 2172431 h 3773169"/>
                <a:gd name="connsiteX752" fmla="*/ 846105 w 1520701"/>
                <a:gd name="connsiteY752" fmla="*/ 1909453 h 3773169"/>
                <a:gd name="connsiteX753" fmla="*/ 823237 w 1520701"/>
                <a:gd name="connsiteY753" fmla="*/ 1909453 h 3773169"/>
                <a:gd name="connsiteX754" fmla="*/ 846105 w 1520701"/>
                <a:gd name="connsiteY754" fmla="*/ 1909453 h 3773169"/>
                <a:gd name="connsiteX755" fmla="*/ 857539 w 1520701"/>
                <a:gd name="connsiteY755" fmla="*/ 3144308 h 3773169"/>
                <a:gd name="connsiteX756" fmla="*/ 857539 w 1520701"/>
                <a:gd name="connsiteY756" fmla="*/ 3144308 h 3773169"/>
                <a:gd name="connsiteX757" fmla="*/ 857539 w 1520701"/>
                <a:gd name="connsiteY757" fmla="*/ 3098573 h 3773169"/>
                <a:gd name="connsiteX758" fmla="*/ 857539 w 1520701"/>
                <a:gd name="connsiteY758" fmla="*/ 3098573 h 3773169"/>
                <a:gd name="connsiteX759" fmla="*/ 903274 w 1520701"/>
                <a:gd name="connsiteY759" fmla="*/ 3132874 h 3773169"/>
                <a:gd name="connsiteX760" fmla="*/ 903274 w 1520701"/>
                <a:gd name="connsiteY760" fmla="*/ 3132874 h 3773169"/>
                <a:gd name="connsiteX761" fmla="*/ 1051914 w 1520701"/>
                <a:gd name="connsiteY761" fmla="*/ 1737945 h 3773169"/>
                <a:gd name="connsiteX762" fmla="*/ 1063348 w 1520701"/>
                <a:gd name="connsiteY762" fmla="*/ 1726511 h 3773169"/>
                <a:gd name="connsiteX763" fmla="*/ 1051914 w 1520701"/>
                <a:gd name="connsiteY763" fmla="*/ 1737945 h 3773169"/>
                <a:gd name="connsiteX764" fmla="*/ 1074782 w 1520701"/>
                <a:gd name="connsiteY764" fmla="*/ 1898019 h 3773169"/>
                <a:gd name="connsiteX765" fmla="*/ 1063348 w 1520701"/>
                <a:gd name="connsiteY765" fmla="*/ 1909453 h 3773169"/>
                <a:gd name="connsiteX766" fmla="*/ 1074782 w 1520701"/>
                <a:gd name="connsiteY766" fmla="*/ 1898019 h 3773169"/>
                <a:gd name="connsiteX767" fmla="*/ 1074782 w 1520701"/>
                <a:gd name="connsiteY767" fmla="*/ 1589305 h 3773169"/>
                <a:gd name="connsiteX768" fmla="*/ 1086216 w 1520701"/>
                <a:gd name="connsiteY768" fmla="*/ 1577871 h 3773169"/>
                <a:gd name="connsiteX769" fmla="*/ 1074782 w 1520701"/>
                <a:gd name="connsiteY769" fmla="*/ 1589305 h 3773169"/>
                <a:gd name="connsiteX770" fmla="*/ 1109083 w 1520701"/>
                <a:gd name="connsiteY770" fmla="*/ 1932320 h 3773169"/>
                <a:gd name="connsiteX771" fmla="*/ 1109083 w 1520701"/>
                <a:gd name="connsiteY771" fmla="*/ 1898019 h 3773169"/>
                <a:gd name="connsiteX772" fmla="*/ 1177686 w 1520701"/>
                <a:gd name="connsiteY772" fmla="*/ 1783680 h 3773169"/>
                <a:gd name="connsiteX773" fmla="*/ 1234856 w 1520701"/>
                <a:gd name="connsiteY773" fmla="*/ 1726511 h 3773169"/>
                <a:gd name="connsiteX774" fmla="*/ 1257723 w 1520701"/>
                <a:gd name="connsiteY774" fmla="*/ 1726511 h 3773169"/>
                <a:gd name="connsiteX775" fmla="*/ 1280591 w 1520701"/>
                <a:gd name="connsiteY775" fmla="*/ 1749379 h 3773169"/>
                <a:gd name="connsiteX776" fmla="*/ 1280591 w 1520701"/>
                <a:gd name="connsiteY776" fmla="*/ 1806548 h 3773169"/>
                <a:gd name="connsiteX777" fmla="*/ 1246289 w 1520701"/>
                <a:gd name="connsiteY777" fmla="*/ 1875151 h 3773169"/>
                <a:gd name="connsiteX778" fmla="*/ 1246289 w 1520701"/>
                <a:gd name="connsiteY778" fmla="*/ 1920886 h 3773169"/>
                <a:gd name="connsiteX779" fmla="*/ 1189120 w 1520701"/>
                <a:gd name="connsiteY779" fmla="*/ 2000923 h 3773169"/>
                <a:gd name="connsiteX780" fmla="*/ 1189120 w 1520701"/>
                <a:gd name="connsiteY780" fmla="*/ 2069526 h 3773169"/>
                <a:gd name="connsiteX781" fmla="*/ 1131951 w 1520701"/>
                <a:gd name="connsiteY781" fmla="*/ 2000923 h 3773169"/>
                <a:gd name="connsiteX782" fmla="*/ 1109083 w 1520701"/>
                <a:gd name="connsiteY782" fmla="*/ 1932320 h 3773169"/>
                <a:gd name="connsiteX783" fmla="*/ 1131951 w 1520701"/>
                <a:gd name="connsiteY783" fmla="*/ 1555003 h 3773169"/>
                <a:gd name="connsiteX784" fmla="*/ 1131951 w 1520701"/>
                <a:gd name="connsiteY784" fmla="*/ 1555003 h 3773169"/>
                <a:gd name="connsiteX785" fmla="*/ 1200554 w 1520701"/>
                <a:gd name="connsiteY785" fmla="*/ 1452099 h 3773169"/>
                <a:gd name="connsiteX786" fmla="*/ 1211988 w 1520701"/>
                <a:gd name="connsiteY786" fmla="*/ 1440665 h 3773169"/>
                <a:gd name="connsiteX787" fmla="*/ 1200554 w 1520701"/>
                <a:gd name="connsiteY787" fmla="*/ 1452099 h 3773169"/>
                <a:gd name="connsiteX788" fmla="*/ 1257723 w 1520701"/>
                <a:gd name="connsiteY788" fmla="*/ 1051914 h 3773169"/>
                <a:gd name="connsiteX789" fmla="*/ 1292025 w 1520701"/>
                <a:gd name="connsiteY789" fmla="*/ 1074782 h 3773169"/>
                <a:gd name="connsiteX790" fmla="*/ 1246289 w 1520701"/>
                <a:gd name="connsiteY790" fmla="*/ 1074782 h 3773169"/>
                <a:gd name="connsiteX791" fmla="*/ 1211988 w 1520701"/>
                <a:gd name="connsiteY791" fmla="*/ 1040480 h 3773169"/>
                <a:gd name="connsiteX792" fmla="*/ 1223422 w 1520701"/>
                <a:gd name="connsiteY792" fmla="*/ 1029046 h 3773169"/>
                <a:gd name="connsiteX793" fmla="*/ 1257723 w 1520701"/>
                <a:gd name="connsiteY793" fmla="*/ 1051914 h 3773169"/>
                <a:gd name="connsiteX794" fmla="*/ 1234856 w 1520701"/>
                <a:gd name="connsiteY794" fmla="*/ 1989489 h 3773169"/>
                <a:gd name="connsiteX795" fmla="*/ 1234856 w 1520701"/>
                <a:gd name="connsiteY795" fmla="*/ 1989489 h 3773169"/>
                <a:gd name="connsiteX796" fmla="*/ 1246289 w 1520701"/>
                <a:gd name="connsiteY796" fmla="*/ 2046659 h 3773169"/>
                <a:gd name="connsiteX797" fmla="*/ 1246289 w 1520701"/>
                <a:gd name="connsiteY797" fmla="*/ 2046659 h 3773169"/>
                <a:gd name="connsiteX798" fmla="*/ 1269157 w 1520701"/>
                <a:gd name="connsiteY798" fmla="*/ 1097649 h 3773169"/>
                <a:gd name="connsiteX799" fmla="*/ 1246289 w 1520701"/>
                <a:gd name="connsiteY799" fmla="*/ 1074782 h 3773169"/>
                <a:gd name="connsiteX800" fmla="*/ 1269157 w 1520701"/>
                <a:gd name="connsiteY800" fmla="*/ 1097649 h 3773169"/>
                <a:gd name="connsiteX801" fmla="*/ 1269157 w 1520701"/>
                <a:gd name="connsiteY801" fmla="*/ 1086216 h 3773169"/>
                <a:gd name="connsiteX802" fmla="*/ 1280591 w 1520701"/>
                <a:gd name="connsiteY802" fmla="*/ 1097649 h 3773169"/>
                <a:gd name="connsiteX803" fmla="*/ 1269157 w 1520701"/>
                <a:gd name="connsiteY803" fmla="*/ 1086216 h 3773169"/>
                <a:gd name="connsiteX804" fmla="*/ 1280591 w 1520701"/>
                <a:gd name="connsiteY804" fmla="*/ 1223422 h 3773169"/>
                <a:gd name="connsiteX805" fmla="*/ 1269157 w 1520701"/>
                <a:gd name="connsiteY805" fmla="*/ 1234856 h 3773169"/>
                <a:gd name="connsiteX806" fmla="*/ 1280591 w 1520701"/>
                <a:gd name="connsiteY806" fmla="*/ 1223422 h 3773169"/>
                <a:gd name="connsiteX807" fmla="*/ 1280591 w 1520701"/>
                <a:gd name="connsiteY807" fmla="*/ 1109083 h 3773169"/>
                <a:gd name="connsiteX808" fmla="*/ 1280591 w 1520701"/>
                <a:gd name="connsiteY808" fmla="*/ 1109083 h 3773169"/>
                <a:gd name="connsiteX809" fmla="*/ 1280591 w 1520701"/>
                <a:gd name="connsiteY809" fmla="*/ 1200554 h 3773169"/>
                <a:gd name="connsiteX810" fmla="*/ 1280591 w 1520701"/>
                <a:gd name="connsiteY810" fmla="*/ 1200554 h 3773169"/>
                <a:gd name="connsiteX811" fmla="*/ 1303459 w 1520701"/>
                <a:gd name="connsiteY811" fmla="*/ 1200554 h 3773169"/>
                <a:gd name="connsiteX812" fmla="*/ 1314892 w 1520701"/>
                <a:gd name="connsiteY812" fmla="*/ 1211988 h 3773169"/>
                <a:gd name="connsiteX813" fmla="*/ 1303459 w 1520701"/>
                <a:gd name="connsiteY813" fmla="*/ 1200554 h 3773169"/>
                <a:gd name="connsiteX814" fmla="*/ 1303459 w 1520701"/>
                <a:gd name="connsiteY814" fmla="*/ 1269157 h 3773169"/>
                <a:gd name="connsiteX815" fmla="*/ 1292025 w 1520701"/>
                <a:gd name="connsiteY815" fmla="*/ 1257723 h 3773169"/>
                <a:gd name="connsiteX816" fmla="*/ 1303459 w 1520701"/>
                <a:gd name="connsiteY816" fmla="*/ 1269157 h 3773169"/>
                <a:gd name="connsiteX817" fmla="*/ 1314892 w 1520701"/>
                <a:gd name="connsiteY817" fmla="*/ 1223422 h 3773169"/>
                <a:gd name="connsiteX818" fmla="*/ 1314892 w 1520701"/>
                <a:gd name="connsiteY818" fmla="*/ 1246289 h 3773169"/>
                <a:gd name="connsiteX819" fmla="*/ 1280591 w 1520701"/>
                <a:gd name="connsiteY819" fmla="*/ 1211988 h 3773169"/>
                <a:gd name="connsiteX820" fmla="*/ 1314892 w 1520701"/>
                <a:gd name="connsiteY820" fmla="*/ 1223422 h 3773169"/>
                <a:gd name="connsiteX821" fmla="*/ 1314892 w 1520701"/>
                <a:gd name="connsiteY821" fmla="*/ 1246289 h 3773169"/>
                <a:gd name="connsiteX822" fmla="*/ 1314892 w 1520701"/>
                <a:gd name="connsiteY822" fmla="*/ 1246289 h 3773169"/>
                <a:gd name="connsiteX823" fmla="*/ 1314892 w 1520701"/>
                <a:gd name="connsiteY823" fmla="*/ 1269157 h 3773169"/>
                <a:gd name="connsiteX824" fmla="*/ 1303459 w 1520701"/>
                <a:gd name="connsiteY824" fmla="*/ 1257723 h 3773169"/>
                <a:gd name="connsiteX825" fmla="*/ 1314892 w 1520701"/>
                <a:gd name="connsiteY825" fmla="*/ 1269157 h 3773169"/>
                <a:gd name="connsiteX826" fmla="*/ 1314892 w 1520701"/>
                <a:gd name="connsiteY826" fmla="*/ 1211988 h 3773169"/>
                <a:gd name="connsiteX827" fmla="*/ 1326326 w 1520701"/>
                <a:gd name="connsiteY827" fmla="*/ 1200554 h 3773169"/>
                <a:gd name="connsiteX828" fmla="*/ 1314892 w 1520701"/>
                <a:gd name="connsiteY828" fmla="*/ 1211988 h 3773169"/>
                <a:gd name="connsiteX829" fmla="*/ 1314892 w 1520701"/>
                <a:gd name="connsiteY829" fmla="*/ 1246289 h 3773169"/>
                <a:gd name="connsiteX830" fmla="*/ 1326326 w 1520701"/>
                <a:gd name="connsiteY830" fmla="*/ 1234856 h 3773169"/>
                <a:gd name="connsiteX831" fmla="*/ 1314892 w 1520701"/>
                <a:gd name="connsiteY831" fmla="*/ 1246289 h 3773169"/>
                <a:gd name="connsiteX832" fmla="*/ 1314892 w 1520701"/>
                <a:gd name="connsiteY832" fmla="*/ 1189120 h 3773169"/>
                <a:gd name="connsiteX833" fmla="*/ 1314892 w 1520701"/>
                <a:gd name="connsiteY833" fmla="*/ 1189120 h 3773169"/>
                <a:gd name="connsiteX834" fmla="*/ 1326326 w 1520701"/>
                <a:gd name="connsiteY834" fmla="*/ 1234856 h 3773169"/>
                <a:gd name="connsiteX835" fmla="*/ 1326326 w 1520701"/>
                <a:gd name="connsiteY835" fmla="*/ 1234856 h 3773169"/>
                <a:gd name="connsiteX836" fmla="*/ 1383496 w 1520701"/>
                <a:gd name="connsiteY836" fmla="*/ 160074 h 3773169"/>
                <a:gd name="connsiteX837" fmla="*/ 1383496 w 1520701"/>
                <a:gd name="connsiteY837" fmla="*/ 160074 h 3773169"/>
                <a:gd name="connsiteX838" fmla="*/ 1394929 w 1520701"/>
                <a:gd name="connsiteY838" fmla="*/ 228677 h 3773169"/>
                <a:gd name="connsiteX839" fmla="*/ 1394929 w 1520701"/>
                <a:gd name="connsiteY839" fmla="*/ 228677 h 3773169"/>
                <a:gd name="connsiteX840" fmla="*/ 1406363 w 1520701"/>
                <a:gd name="connsiteY840" fmla="*/ 1680776 h 3773169"/>
                <a:gd name="connsiteX841" fmla="*/ 1429231 w 1520701"/>
                <a:gd name="connsiteY841" fmla="*/ 1680776 h 3773169"/>
                <a:gd name="connsiteX842" fmla="*/ 1406363 w 1520701"/>
                <a:gd name="connsiteY842" fmla="*/ 1680776 h 3773169"/>
                <a:gd name="connsiteX843" fmla="*/ 1440665 w 1520701"/>
                <a:gd name="connsiteY843" fmla="*/ 1657908 h 3773169"/>
                <a:gd name="connsiteX844" fmla="*/ 1452099 w 1520701"/>
                <a:gd name="connsiteY844" fmla="*/ 1669342 h 3773169"/>
                <a:gd name="connsiteX845" fmla="*/ 1440665 w 1520701"/>
                <a:gd name="connsiteY845" fmla="*/ 1657908 h 3773169"/>
                <a:gd name="connsiteX846" fmla="*/ 1520702 w 1520701"/>
                <a:gd name="connsiteY846" fmla="*/ 1657908 h 3773169"/>
                <a:gd name="connsiteX847" fmla="*/ 1520702 w 1520701"/>
                <a:gd name="connsiteY847" fmla="*/ 1657908 h 3773169"/>
                <a:gd name="connsiteX848" fmla="*/ 891840 w 1520701"/>
                <a:gd name="connsiteY848" fmla="*/ 2709822 h 3773169"/>
                <a:gd name="connsiteX849" fmla="*/ 903274 w 1520701"/>
                <a:gd name="connsiteY849" fmla="*/ 2721256 h 3773169"/>
                <a:gd name="connsiteX850" fmla="*/ 891840 w 1520701"/>
                <a:gd name="connsiteY850" fmla="*/ 2709822 h 3773169"/>
                <a:gd name="connsiteX851" fmla="*/ 388751 w 1520701"/>
                <a:gd name="connsiteY851" fmla="*/ 3761736 h 3773169"/>
                <a:gd name="connsiteX852" fmla="*/ 388751 w 1520701"/>
                <a:gd name="connsiteY852" fmla="*/ 3761736 h 3773169"/>
                <a:gd name="connsiteX853" fmla="*/ 377317 w 1520701"/>
                <a:gd name="connsiteY853" fmla="*/ 3773170 h 3773169"/>
                <a:gd name="connsiteX854" fmla="*/ 377317 w 1520701"/>
                <a:gd name="connsiteY854" fmla="*/ 3773170 h 3773169"/>
                <a:gd name="connsiteX855" fmla="*/ 388751 w 1520701"/>
                <a:gd name="connsiteY855" fmla="*/ 3773170 h 3773169"/>
                <a:gd name="connsiteX856" fmla="*/ 388751 w 1520701"/>
                <a:gd name="connsiteY856" fmla="*/ 3773170 h 3773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Lst>
              <a:rect l="l" t="t" r="r" b="b"/>
              <a:pathLst>
                <a:path w="1520701" h="3773169">
                  <a:moveTo>
                    <a:pt x="594560" y="2629785"/>
                  </a:moveTo>
                  <a:lnTo>
                    <a:pt x="594560" y="2629785"/>
                  </a:lnTo>
                  <a:moveTo>
                    <a:pt x="583126" y="2629785"/>
                  </a:moveTo>
                  <a:lnTo>
                    <a:pt x="583126" y="2629785"/>
                  </a:lnTo>
                  <a:moveTo>
                    <a:pt x="640295" y="2641219"/>
                  </a:moveTo>
                  <a:lnTo>
                    <a:pt x="640295" y="2641219"/>
                  </a:lnTo>
                  <a:moveTo>
                    <a:pt x="548825" y="2652653"/>
                  </a:moveTo>
                  <a:lnTo>
                    <a:pt x="548825" y="2652653"/>
                  </a:lnTo>
                  <a:moveTo>
                    <a:pt x="605994" y="2675520"/>
                  </a:moveTo>
                  <a:lnTo>
                    <a:pt x="605994" y="2675520"/>
                  </a:lnTo>
                  <a:moveTo>
                    <a:pt x="514523" y="2035225"/>
                  </a:moveTo>
                  <a:lnTo>
                    <a:pt x="491655" y="2058093"/>
                  </a:lnTo>
                  <a:lnTo>
                    <a:pt x="480222" y="2046659"/>
                  </a:lnTo>
                  <a:lnTo>
                    <a:pt x="480222" y="2069526"/>
                  </a:lnTo>
                  <a:lnTo>
                    <a:pt x="445920" y="2058093"/>
                  </a:lnTo>
                  <a:lnTo>
                    <a:pt x="423052" y="2080960"/>
                  </a:lnTo>
                  <a:lnTo>
                    <a:pt x="388751" y="2069526"/>
                  </a:lnTo>
                  <a:lnTo>
                    <a:pt x="365883" y="2092394"/>
                  </a:lnTo>
                  <a:lnTo>
                    <a:pt x="251545" y="2115262"/>
                  </a:lnTo>
                  <a:lnTo>
                    <a:pt x="205809" y="2149563"/>
                  </a:lnTo>
                  <a:lnTo>
                    <a:pt x="205809" y="2172431"/>
                  </a:lnTo>
                  <a:lnTo>
                    <a:pt x="240111" y="2206733"/>
                  </a:lnTo>
                  <a:lnTo>
                    <a:pt x="217243" y="2229600"/>
                  </a:lnTo>
                  <a:lnTo>
                    <a:pt x="171508" y="2229600"/>
                  </a:lnTo>
                  <a:lnTo>
                    <a:pt x="148640" y="2160997"/>
                  </a:lnTo>
                  <a:lnTo>
                    <a:pt x="171508" y="2115262"/>
                  </a:lnTo>
                  <a:lnTo>
                    <a:pt x="160074" y="2103828"/>
                  </a:lnTo>
                  <a:lnTo>
                    <a:pt x="0" y="2103828"/>
                  </a:lnTo>
                  <a:moveTo>
                    <a:pt x="68603" y="2092394"/>
                  </a:moveTo>
                  <a:lnTo>
                    <a:pt x="68603" y="2092394"/>
                  </a:lnTo>
                  <a:moveTo>
                    <a:pt x="297280" y="2263902"/>
                  </a:moveTo>
                  <a:lnTo>
                    <a:pt x="297280" y="2263902"/>
                  </a:lnTo>
                  <a:moveTo>
                    <a:pt x="297280" y="2263902"/>
                  </a:moveTo>
                  <a:lnTo>
                    <a:pt x="297280" y="2263902"/>
                  </a:lnTo>
                  <a:moveTo>
                    <a:pt x="297280" y="2263902"/>
                  </a:moveTo>
                  <a:lnTo>
                    <a:pt x="297280" y="2263902"/>
                  </a:lnTo>
                  <a:moveTo>
                    <a:pt x="297280" y="2263902"/>
                  </a:moveTo>
                  <a:lnTo>
                    <a:pt x="297280" y="2263902"/>
                  </a:lnTo>
                  <a:moveTo>
                    <a:pt x="297280" y="2252468"/>
                  </a:moveTo>
                  <a:lnTo>
                    <a:pt x="297280" y="2252468"/>
                  </a:lnTo>
                  <a:moveTo>
                    <a:pt x="297280" y="2252468"/>
                  </a:moveTo>
                  <a:lnTo>
                    <a:pt x="297280" y="2252468"/>
                  </a:lnTo>
                  <a:moveTo>
                    <a:pt x="377317" y="2103828"/>
                  </a:moveTo>
                  <a:lnTo>
                    <a:pt x="377317" y="2103828"/>
                  </a:lnTo>
                  <a:moveTo>
                    <a:pt x="434486" y="2080960"/>
                  </a:moveTo>
                  <a:lnTo>
                    <a:pt x="434486" y="2080960"/>
                  </a:lnTo>
                  <a:moveTo>
                    <a:pt x="445920" y="2080960"/>
                  </a:moveTo>
                  <a:lnTo>
                    <a:pt x="445920" y="2080960"/>
                  </a:lnTo>
                  <a:moveTo>
                    <a:pt x="445920" y="2080960"/>
                  </a:moveTo>
                  <a:lnTo>
                    <a:pt x="445920" y="2080960"/>
                  </a:lnTo>
                  <a:moveTo>
                    <a:pt x="445920" y="2080960"/>
                  </a:moveTo>
                  <a:lnTo>
                    <a:pt x="434486" y="2092394"/>
                  </a:lnTo>
                  <a:lnTo>
                    <a:pt x="445920" y="2080960"/>
                  </a:lnTo>
                  <a:moveTo>
                    <a:pt x="445920" y="2080960"/>
                  </a:moveTo>
                  <a:lnTo>
                    <a:pt x="445920" y="2080960"/>
                  </a:lnTo>
                  <a:moveTo>
                    <a:pt x="457354" y="3235779"/>
                  </a:moveTo>
                  <a:lnTo>
                    <a:pt x="457354" y="3235779"/>
                  </a:lnTo>
                  <a:moveTo>
                    <a:pt x="457354" y="3235779"/>
                  </a:moveTo>
                  <a:lnTo>
                    <a:pt x="457354" y="3235779"/>
                  </a:lnTo>
                  <a:moveTo>
                    <a:pt x="457354" y="3235779"/>
                  </a:moveTo>
                  <a:lnTo>
                    <a:pt x="457354" y="3235779"/>
                  </a:lnTo>
                  <a:moveTo>
                    <a:pt x="457354" y="3235779"/>
                  </a:moveTo>
                  <a:lnTo>
                    <a:pt x="457354" y="3235779"/>
                  </a:lnTo>
                  <a:moveTo>
                    <a:pt x="468788" y="2080960"/>
                  </a:moveTo>
                  <a:lnTo>
                    <a:pt x="468788" y="2080960"/>
                  </a:lnTo>
                  <a:moveTo>
                    <a:pt x="514523" y="2046659"/>
                  </a:moveTo>
                  <a:lnTo>
                    <a:pt x="514523" y="2046659"/>
                  </a:lnTo>
                  <a:moveTo>
                    <a:pt x="514523" y="2035225"/>
                  </a:moveTo>
                  <a:lnTo>
                    <a:pt x="514523" y="2035225"/>
                  </a:lnTo>
                  <a:moveTo>
                    <a:pt x="514523" y="2035225"/>
                  </a:moveTo>
                  <a:lnTo>
                    <a:pt x="514523" y="2035225"/>
                  </a:lnTo>
                  <a:moveTo>
                    <a:pt x="514523" y="2035225"/>
                  </a:moveTo>
                  <a:lnTo>
                    <a:pt x="514523" y="2035225"/>
                  </a:lnTo>
                  <a:moveTo>
                    <a:pt x="514523" y="2035225"/>
                  </a:moveTo>
                  <a:lnTo>
                    <a:pt x="514523" y="2035225"/>
                  </a:lnTo>
                  <a:moveTo>
                    <a:pt x="514523" y="2035225"/>
                  </a:moveTo>
                  <a:lnTo>
                    <a:pt x="514523" y="2035225"/>
                  </a:lnTo>
                  <a:moveTo>
                    <a:pt x="514523" y="2035225"/>
                  </a:moveTo>
                  <a:lnTo>
                    <a:pt x="514523" y="2035225"/>
                  </a:lnTo>
                  <a:moveTo>
                    <a:pt x="571692" y="2035225"/>
                  </a:moveTo>
                  <a:lnTo>
                    <a:pt x="537391" y="2023791"/>
                  </a:lnTo>
                  <a:lnTo>
                    <a:pt x="560259" y="2000923"/>
                  </a:lnTo>
                  <a:lnTo>
                    <a:pt x="537391" y="2012357"/>
                  </a:lnTo>
                  <a:lnTo>
                    <a:pt x="525957" y="1978056"/>
                  </a:lnTo>
                  <a:lnTo>
                    <a:pt x="514523" y="2035225"/>
                  </a:lnTo>
                  <a:moveTo>
                    <a:pt x="525957" y="2058093"/>
                  </a:moveTo>
                  <a:lnTo>
                    <a:pt x="525957" y="2058093"/>
                  </a:lnTo>
                  <a:moveTo>
                    <a:pt x="537391" y="2000923"/>
                  </a:moveTo>
                  <a:lnTo>
                    <a:pt x="537391" y="2000923"/>
                  </a:lnTo>
                  <a:moveTo>
                    <a:pt x="548825" y="2035225"/>
                  </a:moveTo>
                  <a:lnTo>
                    <a:pt x="548825" y="2035225"/>
                  </a:lnTo>
                  <a:moveTo>
                    <a:pt x="548825" y="2035225"/>
                  </a:moveTo>
                  <a:lnTo>
                    <a:pt x="548825" y="2035225"/>
                  </a:lnTo>
                  <a:moveTo>
                    <a:pt x="548825" y="2035225"/>
                  </a:moveTo>
                  <a:lnTo>
                    <a:pt x="548825" y="2035225"/>
                  </a:lnTo>
                  <a:moveTo>
                    <a:pt x="560259" y="2035225"/>
                  </a:moveTo>
                  <a:lnTo>
                    <a:pt x="560259" y="2035225"/>
                  </a:lnTo>
                  <a:moveTo>
                    <a:pt x="560259" y="2069526"/>
                  </a:moveTo>
                  <a:lnTo>
                    <a:pt x="560259" y="2069526"/>
                  </a:lnTo>
                  <a:moveTo>
                    <a:pt x="583126" y="2023791"/>
                  </a:moveTo>
                  <a:lnTo>
                    <a:pt x="571692" y="2035225"/>
                  </a:lnTo>
                  <a:moveTo>
                    <a:pt x="571692" y="2000923"/>
                  </a:moveTo>
                  <a:lnTo>
                    <a:pt x="571692" y="2000923"/>
                  </a:lnTo>
                  <a:moveTo>
                    <a:pt x="811803" y="1909453"/>
                  </a:moveTo>
                  <a:lnTo>
                    <a:pt x="811803" y="1932320"/>
                  </a:lnTo>
                  <a:lnTo>
                    <a:pt x="777502" y="1966622"/>
                  </a:lnTo>
                  <a:lnTo>
                    <a:pt x="708899" y="1966622"/>
                  </a:lnTo>
                  <a:lnTo>
                    <a:pt x="686031" y="1989489"/>
                  </a:lnTo>
                  <a:lnTo>
                    <a:pt x="663163" y="1966622"/>
                  </a:lnTo>
                  <a:lnTo>
                    <a:pt x="628862" y="2000923"/>
                  </a:lnTo>
                  <a:lnTo>
                    <a:pt x="605994" y="1978056"/>
                  </a:lnTo>
                  <a:lnTo>
                    <a:pt x="594560" y="2012357"/>
                  </a:lnTo>
                  <a:lnTo>
                    <a:pt x="594560" y="1989489"/>
                  </a:lnTo>
                  <a:lnTo>
                    <a:pt x="571692" y="2000923"/>
                  </a:lnTo>
                  <a:moveTo>
                    <a:pt x="571692" y="2000923"/>
                  </a:moveTo>
                  <a:lnTo>
                    <a:pt x="571692" y="2000923"/>
                  </a:lnTo>
                  <a:moveTo>
                    <a:pt x="571692" y="2000923"/>
                  </a:moveTo>
                  <a:lnTo>
                    <a:pt x="571692" y="2000923"/>
                  </a:lnTo>
                  <a:moveTo>
                    <a:pt x="571692" y="2012357"/>
                  </a:moveTo>
                  <a:lnTo>
                    <a:pt x="571692" y="2012357"/>
                  </a:lnTo>
                  <a:moveTo>
                    <a:pt x="571692" y="2000923"/>
                  </a:moveTo>
                  <a:lnTo>
                    <a:pt x="583126" y="2000923"/>
                  </a:lnTo>
                  <a:moveTo>
                    <a:pt x="571692" y="2000923"/>
                  </a:moveTo>
                  <a:lnTo>
                    <a:pt x="571692" y="2000923"/>
                  </a:lnTo>
                  <a:moveTo>
                    <a:pt x="583126" y="2000923"/>
                  </a:moveTo>
                  <a:lnTo>
                    <a:pt x="583126" y="2000923"/>
                  </a:lnTo>
                  <a:moveTo>
                    <a:pt x="583126" y="2000923"/>
                  </a:moveTo>
                  <a:lnTo>
                    <a:pt x="583126" y="2000923"/>
                  </a:lnTo>
                  <a:moveTo>
                    <a:pt x="583126" y="2023791"/>
                  </a:moveTo>
                  <a:lnTo>
                    <a:pt x="583126" y="2023791"/>
                  </a:lnTo>
                  <a:moveTo>
                    <a:pt x="583126" y="2012357"/>
                  </a:moveTo>
                  <a:lnTo>
                    <a:pt x="583126" y="2012357"/>
                  </a:lnTo>
                  <a:moveTo>
                    <a:pt x="583126" y="2000923"/>
                  </a:moveTo>
                  <a:lnTo>
                    <a:pt x="583126" y="2000923"/>
                  </a:lnTo>
                  <a:moveTo>
                    <a:pt x="583126" y="2000923"/>
                  </a:moveTo>
                  <a:lnTo>
                    <a:pt x="583126" y="2023791"/>
                  </a:lnTo>
                  <a:moveTo>
                    <a:pt x="583126" y="2012357"/>
                  </a:moveTo>
                  <a:lnTo>
                    <a:pt x="583126" y="2012357"/>
                  </a:lnTo>
                  <a:moveTo>
                    <a:pt x="583126" y="2000923"/>
                  </a:moveTo>
                  <a:lnTo>
                    <a:pt x="583126" y="2000923"/>
                  </a:lnTo>
                  <a:moveTo>
                    <a:pt x="583126" y="2000923"/>
                  </a:moveTo>
                  <a:lnTo>
                    <a:pt x="583126" y="2000923"/>
                  </a:lnTo>
                  <a:moveTo>
                    <a:pt x="583126" y="2012357"/>
                  </a:moveTo>
                  <a:lnTo>
                    <a:pt x="583126" y="2012357"/>
                  </a:lnTo>
                  <a:moveTo>
                    <a:pt x="583126" y="2000923"/>
                  </a:moveTo>
                  <a:lnTo>
                    <a:pt x="583126" y="2000923"/>
                  </a:lnTo>
                  <a:moveTo>
                    <a:pt x="583126" y="2000923"/>
                  </a:moveTo>
                  <a:lnTo>
                    <a:pt x="583126" y="2000923"/>
                  </a:lnTo>
                  <a:moveTo>
                    <a:pt x="583126" y="2012357"/>
                  </a:moveTo>
                  <a:lnTo>
                    <a:pt x="583126" y="2012357"/>
                  </a:lnTo>
                  <a:moveTo>
                    <a:pt x="583126" y="2000923"/>
                  </a:moveTo>
                  <a:lnTo>
                    <a:pt x="583126" y="2000923"/>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83126" y="2000923"/>
                  </a:moveTo>
                  <a:lnTo>
                    <a:pt x="583126" y="2000923"/>
                  </a:lnTo>
                  <a:moveTo>
                    <a:pt x="583126" y="2023791"/>
                  </a:moveTo>
                  <a:lnTo>
                    <a:pt x="583126" y="2023791"/>
                  </a:lnTo>
                  <a:moveTo>
                    <a:pt x="583126" y="2023791"/>
                  </a:moveTo>
                  <a:lnTo>
                    <a:pt x="583126" y="2023791"/>
                  </a:lnTo>
                  <a:moveTo>
                    <a:pt x="583126" y="2012357"/>
                  </a:moveTo>
                  <a:lnTo>
                    <a:pt x="583126" y="2023791"/>
                  </a:lnTo>
                  <a:moveTo>
                    <a:pt x="583126" y="2023791"/>
                  </a:moveTo>
                  <a:lnTo>
                    <a:pt x="583126" y="2023791"/>
                  </a:lnTo>
                  <a:moveTo>
                    <a:pt x="583126" y="2023791"/>
                  </a:moveTo>
                  <a:lnTo>
                    <a:pt x="583126" y="2023791"/>
                  </a:lnTo>
                  <a:moveTo>
                    <a:pt x="583126" y="2023791"/>
                  </a:moveTo>
                  <a:lnTo>
                    <a:pt x="583126" y="2023791"/>
                  </a:lnTo>
                  <a:moveTo>
                    <a:pt x="583126" y="2023791"/>
                  </a:moveTo>
                  <a:lnTo>
                    <a:pt x="583126" y="2023791"/>
                  </a:lnTo>
                  <a:moveTo>
                    <a:pt x="583126" y="2012357"/>
                  </a:moveTo>
                  <a:lnTo>
                    <a:pt x="583126" y="2012357"/>
                  </a:lnTo>
                  <a:moveTo>
                    <a:pt x="583126" y="2012357"/>
                  </a:moveTo>
                  <a:lnTo>
                    <a:pt x="583126" y="2012357"/>
                  </a:lnTo>
                  <a:moveTo>
                    <a:pt x="583126" y="2023791"/>
                  </a:moveTo>
                  <a:lnTo>
                    <a:pt x="583126" y="2023791"/>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83126" y="2023791"/>
                  </a:moveTo>
                  <a:lnTo>
                    <a:pt x="583126" y="2012357"/>
                  </a:lnTo>
                  <a:moveTo>
                    <a:pt x="583126" y="2023791"/>
                  </a:moveTo>
                  <a:lnTo>
                    <a:pt x="583126" y="2023791"/>
                  </a:lnTo>
                  <a:moveTo>
                    <a:pt x="583126" y="2023791"/>
                  </a:moveTo>
                  <a:lnTo>
                    <a:pt x="583126" y="2023791"/>
                  </a:lnTo>
                  <a:moveTo>
                    <a:pt x="583126" y="2023791"/>
                  </a:moveTo>
                  <a:lnTo>
                    <a:pt x="583126" y="2023791"/>
                  </a:lnTo>
                  <a:moveTo>
                    <a:pt x="583126" y="2023791"/>
                  </a:moveTo>
                  <a:lnTo>
                    <a:pt x="583126" y="2023791"/>
                  </a:lnTo>
                  <a:moveTo>
                    <a:pt x="583126" y="2023791"/>
                  </a:moveTo>
                  <a:lnTo>
                    <a:pt x="583126" y="2023791"/>
                  </a:lnTo>
                  <a:moveTo>
                    <a:pt x="583126" y="2023791"/>
                  </a:moveTo>
                  <a:lnTo>
                    <a:pt x="583126" y="2023791"/>
                  </a:lnTo>
                  <a:moveTo>
                    <a:pt x="583126" y="2023791"/>
                  </a:moveTo>
                  <a:lnTo>
                    <a:pt x="583126" y="2023791"/>
                  </a:lnTo>
                  <a:moveTo>
                    <a:pt x="583126" y="2012357"/>
                  </a:moveTo>
                  <a:lnTo>
                    <a:pt x="583126" y="2012357"/>
                  </a:lnTo>
                  <a:moveTo>
                    <a:pt x="583126" y="2012357"/>
                  </a:moveTo>
                  <a:lnTo>
                    <a:pt x="583126" y="2012357"/>
                  </a:lnTo>
                  <a:moveTo>
                    <a:pt x="583126" y="2012357"/>
                  </a:moveTo>
                  <a:lnTo>
                    <a:pt x="583126" y="2012357"/>
                  </a:lnTo>
                  <a:moveTo>
                    <a:pt x="583126" y="2012357"/>
                  </a:moveTo>
                  <a:lnTo>
                    <a:pt x="583126" y="2012357"/>
                  </a:lnTo>
                  <a:moveTo>
                    <a:pt x="594560" y="2012357"/>
                  </a:moveTo>
                  <a:lnTo>
                    <a:pt x="594560" y="2012357"/>
                  </a:lnTo>
                  <a:moveTo>
                    <a:pt x="686031" y="1989489"/>
                  </a:moveTo>
                  <a:lnTo>
                    <a:pt x="686031" y="1989489"/>
                  </a:lnTo>
                  <a:moveTo>
                    <a:pt x="697465" y="1989489"/>
                  </a:moveTo>
                  <a:lnTo>
                    <a:pt x="697465" y="1989489"/>
                  </a:lnTo>
                  <a:moveTo>
                    <a:pt x="720332" y="1978056"/>
                  </a:moveTo>
                  <a:lnTo>
                    <a:pt x="720332" y="1978056"/>
                  </a:lnTo>
                  <a:moveTo>
                    <a:pt x="720332" y="1978056"/>
                  </a:moveTo>
                  <a:lnTo>
                    <a:pt x="720332" y="1978056"/>
                  </a:lnTo>
                  <a:moveTo>
                    <a:pt x="811803" y="1909453"/>
                  </a:moveTo>
                  <a:lnTo>
                    <a:pt x="811803" y="1909453"/>
                  </a:lnTo>
                  <a:moveTo>
                    <a:pt x="811803" y="1909453"/>
                  </a:moveTo>
                  <a:lnTo>
                    <a:pt x="811803" y="1909453"/>
                  </a:lnTo>
                  <a:moveTo>
                    <a:pt x="811803" y="1909453"/>
                  </a:moveTo>
                  <a:lnTo>
                    <a:pt x="811803" y="1909453"/>
                  </a:lnTo>
                  <a:moveTo>
                    <a:pt x="811803" y="1909453"/>
                  </a:moveTo>
                  <a:lnTo>
                    <a:pt x="811803" y="1909453"/>
                  </a:lnTo>
                  <a:moveTo>
                    <a:pt x="811803" y="1909453"/>
                  </a:moveTo>
                  <a:lnTo>
                    <a:pt x="811803" y="1909453"/>
                  </a:lnTo>
                  <a:moveTo>
                    <a:pt x="811803" y="1909453"/>
                  </a:moveTo>
                  <a:lnTo>
                    <a:pt x="811803" y="1909453"/>
                  </a:lnTo>
                  <a:moveTo>
                    <a:pt x="811803" y="1909453"/>
                  </a:moveTo>
                  <a:lnTo>
                    <a:pt x="811803" y="1909453"/>
                  </a:lnTo>
                  <a:moveTo>
                    <a:pt x="926142" y="1795114"/>
                  </a:moveTo>
                  <a:lnTo>
                    <a:pt x="937575" y="1829416"/>
                  </a:lnTo>
                  <a:lnTo>
                    <a:pt x="868972" y="1898019"/>
                  </a:lnTo>
                  <a:lnTo>
                    <a:pt x="811803" y="1909453"/>
                  </a:lnTo>
                  <a:moveTo>
                    <a:pt x="823237" y="1898019"/>
                  </a:moveTo>
                  <a:lnTo>
                    <a:pt x="823237" y="1898019"/>
                  </a:lnTo>
                  <a:moveTo>
                    <a:pt x="846105" y="1920886"/>
                  </a:moveTo>
                  <a:lnTo>
                    <a:pt x="846105" y="1920886"/>
                  </a:lnTo>
                  <a:moveTo>
                    <a:pt x="926142" y="1840849"/>
                  </a:moveTo>
                  <a:lnTo>
                    <a:pt x="926142" y="1840849"/>
                  </a:lnTo>
                  <a:moveTo>
                    <a:pt x="926142" y="1795114"/>
                  </a:moveTo>
                  <a:lnTo>
                    <a:pt x="926142" y="1795114"/>
                  </a:lnTo>
                  <a:moveTo>
                    <a:pt x="926142" y="1795114"/>
                  </a:moveTo>
                  <a:lnTo>
                    <a:pt x="926142" y="1795114"/>
                  </a:lnTo>
                  <a:moveTo>
                    <a:pt x="926142" y="1795114"/>
                  </a:moveTo>
                  <a:lnTo>
                    <a:pt x="937575" y="1806548"/>
                  </a:lnTo>
                  <a:lnTo>
                    <a:pt x="926142" y="1795114"/>
                  </a:lnTo>
                  <a:moveTo>
                    <a:pt x="960443" y="1795114"/>
                  </a:moveTo>
                  <a:lnTo>
                    <a:pt x="926142" y="1795114"/>
                  </a:lnTo>
                  <a:moveTo>
                    <a:pt x="937575" y="1817982"/>
                  </a:moveTo>
                  <a:lnTo>
                    <a:pt x="937575" y="1817982"/>
                  </a:lnTo>
                  <a:moveTo>
                    <a:pt x="937575" y="1817982"/>
                  </a:moveTo>
                  <a:lnTo>
                    <a:pt x="937575" y="1817982"/>
                  </a:lnTo>
                  <a:moveTo>
                    <a:pt x="960443" y="1806548"/>
                  </a:moveTo>
                  <a:lnTo>
                    <a:pt x="960443" y="1806548"/>
                  </a:lnTo>
                  <a:moveTo>
                    <a:pt x="960443" y="1806548"/>
                  </a:moveTo>
                  <a:lnTo>
                    <a:pt x="960443" y="1806548"/>
                  </a:lnTo>
                  <a:moveTo>
                    <a:pt x="960443" y="1806548"/>
                  </a:moveTo>
                  <a:lnTo>
                    <a:pt x="949009" y="1817982"/>
                  </a:lnTo>
                  <a:lnTo>
                    <a:pt x="960443" y="1806548"/>
                  </a:lnTo>
                  <a:moveTo>
                    <a:pt x="960443" y="1806548"/>
                  </a:moveTo>
                  <a:lnTo>
                    <a:pt x="960443" y="1806548"/>
                  </a:lnTo>
                  <a:moveTo>
                    <a:pt x="960443" y="1795114"/>
                  </a:moveTo>
                  <a:lnTo>
                    <a:pt x="960443" y="1795114"/>
                  </a:lnTo>
                  <a:moveTo>
                    <a:pt x="960443" y="1795114"/>
                  </a:moveTo>
                  <a:lnTo>
                    <a:pt x="960443" y="1795114"/>
                  </a:lnTo>
                  <a:moveTo>
                    <a:pt x="960443" y="1795114"/>
                  </a:moveTo>
                  <a:lnTo>
                    <a:pt x="960443" y="1795114"/>
                  </a:lnTo>
                  <a:moveTo>
                    <a:pt x="983311" y="1795114"/>
                  </a:moveTo>
                  <a:lnTo>
                    <a:pt x="960443" y="1795114"/>
                  </a:lnTo>
                  <a:moveTo>
                    <a:pt x="960443" y="1806548"/>
                  </a:moveTo>
                  <a:lnTo>
                    <a:pt x="960443" y="1806548"/>
                  </a:lnTo>
                  <a:moveTo>
                    <a:pt x="960443" y="1806548"/>
                  </a:moveTo>
                  <a:lnTo>
                    <a:pt x="960443" y="1806548"/>
                  </a:lnTo>
                  <a:moveTo>
                    <a:pt x="983311" y="1795114"/>
                  </a:moveTo>
                  <a:lnTo>
                    <a:pt x="983311" y="1795114"/>
                  </a:lnTo>
                  <a:moveTo>
                    <a:pt x="1017612" y="1760812"/>
                  </a:moveTo>
                  <a:lnTo>
                    <a:pt x="994745" y="1760812"/>
                  </a:lnTo>
                  <a:lnTo>
                    <a:pt x="983311" y="1795114"/>
                  </a:lnTo>
                  <a:moveTo>
                    <a:pt x="983311" y="1795114"/>
                  </a:moveTo>
                  <a:lnTo>
                    <a:pt x="983311" y="1795114"/>
                  </a:lnTo>
                  <a:moveTo>
                    <a:pt x="983311" y="1795114"/>
                  </a:moveTo>
                  <a:lnTo>
                    <a:pt x="983311" y="1795114"/>
                  </a:lnTo>
                  <a:moveTo>
                    <a:pt x="983311" y="1795114"/>
                  </a:moveTo>
                  <a:lnTo>
                    <a:pt x="983311" y="1795114"/>
                  </a:lnTo>
                  <a:moveTo>
                    <a:pt x="983311" y="1783680"/>
                  </a:moveTo>
                  <a:lnTo>
                    <a:pt x="983311" y="1783680"/>
                  </a:lnTo>
                  <a:moveTo>
                    <a:pt x="1006179" y="1737945"/>
                  </a:moveTo>
                  <a:lnTo>
                    <a:pt x="1006179" y="1737945"/>
                  </a:lnTo>
                  <a:moveTo>
                    <a:pt x="1017612" y="1749379"/>
                  </a:moveTo>
                  <a:lnTo>
                    <a:pt x="1017612" y="1749379"/>
                  </a:lnTo>
                  <a:moveTo>
                    <a:pt x="1017612" y="1760812"/>
                  </a:moveTo>
                  <a:lnTo>
                    <a:pt x="1017612" y="1760812"/>
                  </a:lnTo>
                  <a:moveTo>
                    <a:pt x="1086216" y="1715077"/>
                  </a:moveTo>
                  <a:lnTo>
                    <a:pt x="1029046" y="1703643"/>
                  </a:lnTo>
                  <a:lnTo>
                    <a:pt x="1051914" y="1726511"/>
                  </a:lnTo>
                  <a:lnTo>
                    <a:pt x="1017612" y="1737945"/>
                  </a:lnTo>
                  <a:lnTo>
                    <a:pt x="1029046" y="1749379"/>
                  </a:lnTo>
                  <a:lnTo>
                    <a:pt x="1006179" y="1726511"/>
                  </a:lnTo>
                  <a:lnTo>
                    <a:pt x="1017612" y="1760812"/>
                  </a:lnTo>
                  <a:moveTo>
                    <a:pt x="1029046" y="1715077"/>
                  </a:moveTo>
                  <a:lnTo>
                    <a:pt x="1029046" y="1715077"/>
                  </a:lnTo>
                  <a:moveTo>
                    <a:pt x="1051914" y="1715077"/>
                  </a:moveTo>
                  <a:lnTo>
                    <a:pt x="1051914" y="1715077"/>
                  </a:lnTo>
                  <a:moveTo>
                    <a:pt x="1063348" y="1715077"/>
                  </a:moveTo>
                  <a:lnTo>
                    <a:pt x="1063348" y="1715077"/>
                  </a:lnTo>
                  <a:moveTo>
                    <a:pt x="1063348" y="1715077"/>
                  </a:moveTo>
                  <a:lnTo>
                    <a:pt x="1063348" y="1715077"/>
                  </a:lnTo>
                  <a:moveTo>
                    <a:pt x="1063348" y="1715077"/>
                  </a:moveTo>
                  <a:lnTo>
                    <a:pt x="1063348" y="1715077"/>
                  </a:lnTo>
                  <a:moveTo>
                    <a:pt x="1063348" y="1680776"/>
                  </a:moveTo>
                  <a:lnTo>
                    <a:pt x="1063348" y="1680776"/>
                  </a:lnTo>
                  <a:moveTo>
                    <a:pt x="1063348" y="1715077"/>
                  </a:moveTo>
                  <a:lnTo>
                    <a:pt x="1063348" y="1715077"/>
                  </a:lnTo>
                  <a:moveTo>
                    <a:pt x="1063348" y="1692209"/>
                  </a:moveTo>
                  <a:lnTo>
                    <a:pt x="1063348" y="1692209"/>
                  </a:lnTo>
                  <a:moveTo>
                    <a:pt x="1074782" y="1692209"/>
                  </a:moveTo>
                  <a:lnTo>
                    <a:pt x="1074782" y="1692209"/>
                  </a:lnTo>
                  <a:moveTo>
                    <a:pt x="1074782" y="1715077"/>
                  </a:moveTo>
                  <a:lnTo>
                    <a:pt x="1074782" y="1715077"/>
                  </a:lnTo>
                  <a:moveTo>
                    <a:pt x="1074782" y="1680776"/>
                  </a:moveTo>
                  <a:lnTo>
                    <a:pt x="1074782" y="1680776"/>
                  </a:lnTo>
                  <a:moveTo>
                    <a:pt x="1074782" y="1726511"/>
                  </a:moveTo>
                  <a:lnTo>
                    <a:pt x="1074782" y="1726511"/>
                  </a:lnTo>
                  <a:moveTo>
                    <a:pt x="1074782" y="1692209"/>
                  </a:moveTo>
                  <a:lnTo>
                    <a:pt x="1074782" y="1692209"/>
                  </a:lnTo>
                  <a:moveTo>
                    <a:pt x="1074782" y="1692209"/>
                  </a:moveTo>
                  <a:lnTo>
                    <a:pt x="1074782" y="1692209"/>
                  </a:lnTo>
                  <a:moveTo>
                    <a:pt x="1086216" y="1715077"/>
                  </a:moveTo>
                  <a:lnTo>
                    <a:pt x="1086216" y="1715077"/>
                  </a:lnTo>
                  <a:moveTo>
                    <a:pt x="1086216" y="1715077"/>
                  </a:moveTo>
                  <a:lnTo>
                    <a:pt x="1086216" y="1715077"/>
                  </a:lnTo>
                  <a:moveTo>
                    <a:pt x="1086216" y="1715077"/>
                  </a:moveTo>
                  <a:lnTo>
                    <a:pt x="1086216" y="1715077"/>
                  </a:lnTo>
                  <a:moveTo>
                    <a:pt x="1086216" y="1715077"/>
                  </a:moveTo>
                  <a:lnTo>
                    <a:pt x="1086216" y="1715077"/>
                  </a:lnTo>
                  <a:moveTo>
                    <a:pt x="1211988" y="1463532"/>
                  </a:moveTo>
                  <a:lnTo>
                    <a:pt x="1189120" y="1452099"/>
                  </a:lnTo>
                  <a:lnTo>
                    <a:pt x="1109083" y="1566437"/>
                  </a:lnTo>
                  <a:lnTo>
                    <a:pt x="1120517" y="1577871"/>
                  </a:lnTo>
                  <a:lnTo>
                    <a:pt x="1097649" y="1600739"/>
                  </a:lnTo>
                  <a:lnTo>
                    <a:pt x="1097649" y="1566437"/>
                  </a:lnTo>
                  <a:lnTo>
                    <a:pt x="1097649" y="1589305"/>
                  </a:lnTo>
                  <a:lnTo>
                    <a:pt x="1074782" y="1589305"/>
                  </a:lnTo>
                  <a:lnTo>
                    <a:pt x="1097649" y="1623606"/>
                  </a:lnTo>
                  <a:lnTo>
                    <a:pt x="1063348" y="1635040"/>
                  </a:lnTo>
                  <a:lnTo>
                    <a:pt x="1074782" y="1669342"/>
                  </a:lnTo>
                  <a:lnTo>
                    <a:pt x="1051914" y="1692209"/>
                  </a:lnTo>
                  <a:lnTo>
                    <a:pt x="1074782" y="1692209"/>
                  </a:lnTo>
                  <a:lnTo>
                    <a:pt x="1063348" y="1703643"/>
                  </a:lnTo>
                  <a:lnTo>
                    <a:pt x="1086216" y="1680776"/>
                  </a:lnTo>
                  <a:lnTo>
                    <a:pt x="1086216" y="1715077"/>
                  </a:lnTo>
                  <a:moveTo>
                    <a:pt x="1086216" y="1623606"/>
                  </a:moveTo>
                  <a:lnTo>
                    <a:pt x="1086216" y="1623606"/>
                  </a:lnTo>
                  <a:moveTo>
                    <a:pt x="1086216" y="1692209"/>
                  </a:moveTo>
                  <a:lnTo>
                    <a:pt x="1086216" y="1692209"/>
                  </a:lnTo>
                  <a:moveTo>
                    <a:pt x="1086216" y="1703643"/>
                  </a:moveTo>
                  <a:lnTo>
                    <a:pt x="1086216" y="1703643"/>
                  </a:lnTo>
                  <a:moveTo>
                    <a:pt x="1097649" y="1612172"/>
                  </a:moveTo>
                  <a:lnTo>
                    <a:pt x="1097649" y="1612172"/>
                  </a:lnTo>
                  <a:moveTo>
                    <a:pt x="1097649" y="1612172"/>
                  </a:moveTo>
                  <a:lnTo>
                    <a:pt x="1097649" y="1612172"/>
                  </a:lnTo>
                  <a:moveTo>
                    <a:pt x="1097649" y="1635040"/>
                  </a:moveTo>
                  <a:lnTo>
                    <a:pt x="1097649" y="1635040"/>
                  </a:lnTo>
                  <a:moveTo>
                    <a:pt x="1097649" y="1635040"/>
                  </a:moveTo>
                  <a:lnTo>
                    <a:pt x="1097649" y="1635040"/>
                  </a:lnTo>
                  <a:moveTo>
                    <a:pt x="1097649" y="1635040"/>
                  </a:moveTo>
                  <a:lnTo>
                    <a:pt x="1097649" y="1635040"/>
                  </a:lnTo>
                  <a:moveTo>
                    <a:pt x="1097649" y="1635040"/>
                  </a:moveTo>
                  <a:lnTo>
                    <a:pt x="1097649" y="1635040"/>
                  </a:lnTo>
                  <a:moveTo>
                    <a:pt x="1109083" y="1657908"/>
                  </a:moveTo>
                  <a:lnTo>
                    <a:pt x="1109083" y="1657908"/>
                  </a:lnTo>
                  <a:moveTo>
                    <a:pt x="1109083" y="1623606"/>
                  </a:moveTo>
                  <a:lnTo>
                    <a:pt x="1109083" y="1623606"/>
                  </a:lnTo>
                  <a:moveTo>
                    <a:pt x="1109083" y="1623606"/>
                  </a:moveTo>
                  <a:lnTo>
                    <a:pt x="1109083" y="1623606"/>
                  </a:lnTo>
                  <a:moveTo>
                    <a:pt x="1177686" y="1486400"/>
                  </a:moveTo>
                  <a:lnTo>
                    <a:pt x="1177686" y="1486400"/>
                  </a:lnTo>
                  <a:moveTo>
                    <a:pt x="1177686" y="1543569"/>
                  </a:moveTo>
                  <a:lnTo>
                    <a:pt x="1177686" y="1543569"/>
                  </a:lnTo>
                  <a:moveTo>
                    <a:pt x="1177686" y="1543569"/>
                  </a:moveTo>
                  <a:lnTo>
                    <a:pt x="1177686" y="1543569"/>
                  </a:lnTo>
                  <a:moveTo>
                    <a:pt x="1177686" y="1543569"/>
                  </a:moveTo>
                  <a:lnTo>
                    <a:pt x="1177686" y="1543569"/>
                  </a:lnTo>
                  <a:moveTo>
                    <a:pt x="1200554" y="22868"/>
                  </a:moveTo>
                  <a:lnTo>
                    <a:pt x="1177686" y="22868"/>
                  </a:lnTo>
                  <a:lnTo>
                    <a:pt x="1143385" y="91471"/>
                  </a:lnTo>
                  <a:lnTo>
                    <a:pt x="1074782" y="114338"/>
                  </a:lnTo>
                  <a:lnTo>
                    <a:pt x="1006179" y="217243"/>
                  </a:lnTo>
                  <a:lnTo>
                    <a:pt x="971877" y="205809"/>
                  </a:lnTo>
                  <a:lnTo>
                    <a:pt x="960443" y="240111"/>
                  </a:lnTo>
                  <a:lnTo>
                    <a:pt x="937575" y="205809"/>
                  </a:lnTo>
                  <a:lnTo>
                    <a:pt x="914708" y="205809"/>
                  </a:lnTo>
                  <a:lnTo>
                    <a:pt x="891840" y="297280"/>
                  </a:lnTo>
                  <a:lnTo>
                    <a:pt x="914708" y="297280"/>
                  </a:lnTo>
                  <a:lnTo>
                    <a:pt x="926142" y="331582"/>
                  </a:lnTo>
                  <a:lnTo>
                    <a:pt x="1017612" y="343015"/>
                  </a:lnTo>
                  <a:lnTo>
                    <a:pt x="1040480" y="377317"/>
                  </a:lnTo>
                  <a:lnTo>
                    <a:pt x="1017612" y="377317"/>
                  </a:lnTo>
                  <a:lnTo>
                    <a:pt x="1006179" y="400185"/>
                  </a:lnTo>
                  <a:lnTo>
                    <a:pt x="1040480" y="445920"/>
                  </a:lnTo>
                  <a:lnTo>
                    <a:pt x="1086216" y="445920"/>
                  </a:lnTo>
                  <a:lnTo>
                    <a:pt x="1086216" y="423052"/>
                  </a:lnTo>
                  <a:lnTo>
                    <a:pt x="1131951" y="388751"/>
                  </a:lnTo>
                  <a:lnTo>
                    <a:pt x="1120517" y="377317"/>
                  </a:lnTo>
                  <a:lnTo>
                    <a:pt x="1189120" y="365883"/>
                  </a:lnTo>
                  <a:lnTo>
                    <a:pt x="1234856" y="388751"/>
                  </a:lnTo>
                  <a:moveTo>
                    <a:pt x="1509268" y="91471"/>
                  </a:moveTo>
                  <a:lnTo>
                    <a:pt x="1509268" y="114338"/>
                  </a:lnTo>
                  <a:lnTo>
                    <a:pt x="1474966" y="137206"/>
                  </a:lnTo>
                  <a:lnTo>
                    <a:pt x="1463532" y="125772"/>
                  </a:lnTo>
                  <a:lnTo>
                    <a:pt x="1383496" y="148640"/>
                  </a:lnTo>
                  <a:lnTo>
                    <a:pt x="1211988" y="262978"/>
                  </a:lnTo>
                  <a:lnTo>
                    <a:pt x="1200554" y="240111"/>
                  </a:lnTo>
                  <a:lnTo>
                    <a:pt x="1257723" y="217243"/>
                  </a:lnTo>
                  <a:lnTo>
                    <a:pt x="1257723" y="194375"/>
                  </a:lnTo>
                  <a:lnTo>
                    <a:pt x="1211988" y="171508"/>
                  </a:lnTo>
                  <a:lnTo>
                    <a:pt x="1314892" y="57169"/>
                  </a:lnTo>
                  <a:lnTo>
                    <a:pt x="1269157" y="0"/>
                  </a:lnTo>
                  <a:lnTo>
                    <a:pt x="1223422" y="0"/>
                  </a:lnTo>
                  <a:lnTo>
                    <a:pt x="1200554" y="22868"/>
                  </a:lnTo>
                  <a:moveTo>
                    <a:pt x="1211988" y="1463532"/>
                  </a:moveTo>
                  <a:lnTo>
                    <a:pt x="1211988" y="1463532"/>
                  </a:lnTo>
                  <a:moveTo>
                    <a:pt x="1292025" y="1326326"/>
                  </a:moveTo>
                  <a:lnTo>
                    <a:pt x="1257723" y="1337760"/>
                  </a:lnTo>
                  <a:lnTo>
                    <a:pt x="1257723" y="1406363"/>
                  </a:lnTo>
                  <a:lnTo>
                    <a:pt x="1223422" y="1440665"/>
                  </a:lnTo>
                  <a:lnTo>
                    <a:pt x="1211988" y="1429231"/>
                  </a:lnTo>
                  <a:lnTo>
                    <a:pt x="1211988" y="1463532"/>
                  </a:lnTo>
                  <a:moveTo>
                    <a:pt x="1211988" y="1463532"/>
                  </a:moveTo>
                  <a:lnTo>
                    <a:pt x="1211988" y="1463532"/>
                  </a:lnTo>
                  <a:moveTo>
                    <a:pt x="1211988" y="1463532"/>
                  </a:moveTo>
                  <a:lnTo>
                    <a:pt x="1211988" y="1463532"/>
                  </a:lnTo>
                  <a:moveTo>
                    <a:pt x="1211988" y="1474966"/>
                  </a:moveTo>
                  <a:lnTo>
                    <a:pt x="1211988" y="1474966"/>
                  </a:lnTo>
                  <a:moveTo>
                    <a:pt x="1234856" y="388751"/>
                  </a:moveTo>
                  <a:lnTo>
                    <a:pt x="1234856" y="411619"/>
                  </a:lnTo>
                  <a:lnTo>
                    <a:pt x="1349194" y="411619"/>
                  </a:lnTo>
                  <a:lnTo>
                    <a:pt x="1337760" y="468788"/>
                  </a:lnTo>
                  <a:lnTo>
                    <a:pt x="1200554" y="503089"/>
                  </a:lnTo>
                  <a:lnTo>
                    <a:pt x="1189120" y="537391"/>
                  </a:lnTo>
                  <a:lnTo>
                    <a:pt x="1166252" y="537391"/>
                  </a:lnTo>
                  <a:lnTo>
                    <a:pt x="1166252" y="560259"/>
                  </a:lnTo>
                  <a:lnTo>
                    <a:pt x="1131951" y="571692"/>
                  </a:lnTo>
                  <a:lnTo>
                    <a:pt x="1131951" y="548825"/>
                  </a:lnTo>
                  <a:lnTo>
                    <a:pt x="1131951" y="571692"/>
                  </a:lnTo>
                  <a:lnTo>
                    <a:pt x="1029046" y="686031"/>
                  </a:lnTo>
                  <a:lnTo>
                    <a:pt x="1029046" y="708899"/>
                  </a:lnTo>
                  <a:lnTo>
                    <a:pt x="1143385" y="788935"/>
                  </a:lnTo>
                  <a:lnTo>
                    <a:pt x="1189120" y="903274"/>
                  </a:lnTo>
                  <a:lnTo>
                    <a:pt x="1189120" y="949009"/>
                  </a:lnTo>
                  <a:lnTo>
                    <a:pt x="1280591" y="1029046"/>
                  </a:lnTo>
                  <a:lnTo>
                    <a:pt x="1280591" y="1051914"/>
                  </a:lnTo>
                  <a:lnTo>
                    <a:pt x="1223422" y="1029046"/>
                  </a:lnTo>
                  <a:lnTo>
                    <a:pt x="1200554" y="1051914"/>
                  </a:lnTo>
                  <a:lnTo>
                    <a:pt x="1223422" y="1074782"/>
                  </a:lnTo>
                  <a:moveTo>
                    <a:pt x="1223422" y="1177686"/>
                  </a:moveTo>
                  <a:lnTo>
                    <a:pt x="1223422" y="1177686"/>
                  </a:lnTo>
                  <a:moveTo>
                    <a:pt x="1223422" y="1074782"/>
                  </a:moveTo>
                  <a:lnTo>
                    <a:pt x="1280591" y="1120517"/>
                  </a:lnTo>
                  <a:lnTo>
                    <a:pt x="1292025" y="1166252"/>
                  </a:lnTo>
                  <a:lnTo>
                    <a:pt x="1257723" y="1143385"/>
                  </a:lnTo>
                  <a:lnTo>
                    <a:pt x="1200554" y="1177686"/>
                  </a:lnTo>
                  <a:lnTo>
                    <a:pt x="1234856" y="1189120"/>
                  </a:lnTo>
                  <a:lnTo>
                    <a:pt x="1280591" y="1246289"/>
                  </a:lnTo>
                  <a:lnTo>
                    <a:pt x="1303459" y="1246289"/>
                  </a:lnTo>
                  <a:lnTo>
                    <a:pt x="1292025" y="1257723"/>
                  </a:lnTo>
                  <a:moveTo>
                    <a:pt x="1234856" y="400185"/>
                  </a:moveTo>
                  <a:lnTo>
                    <a:pt x="1234856" y="388751"/>
                  </a:lnTo>
                  <a:moveTo>
                    <a:pt x="1246289" y="388751"/>
                  </a:moveTo>
                  <a:lnTo>
                    <a:pt x="1246289" y="388751"/>
                  </a:lnTo>
                  <a:moveTo>
                    <a:pt x="1246289" y="388751"/>
                  </a:moveTo>
                  <a:lnTo>
                    <a:pt x="1246289" y="388751"/>
                  </a:lnTo>
                  <a:moveTo>
                    <a:pt x="1246289" y="388751"/>
                  </a:moveTo>
                  <a:lnTo>
                    <a:pt x="1246289" y="388751"/>
                  </a:lnTo>
                  <a:moveTo>
                    <a:pt x="1246289" y="388751"/>
                  </a:moveTo>
                  <a:lnTo>
                    <a:pt x="1246289" y="388751"/>
                  </a:lnTo>
                  <a:moveTo>
                    <a:pt x="1246289" y="388751"/>
                  </a:moveTo>
                  <a:lnTo>
                    <a:pt x="1246289" y="388751"/>
                  </a:lnTo>
                  <a:moveTo>
                    <a:pt x="1246289" y="400185"/>
                  </a:moveTo>
                  <a:lnTo>
                    <a:pt x="1246289" y="400185"/>
                  </a:lnTo>
                  <a:moveTo>
                    <a:pt x="1246289" y="400185"/>
                  </a:moveTo>
                  <a:lnTo>
                    <a:pt x="1246289" y="400185"/>
                  </a:lnTo>
                  <a:moveTo>
                    <a:pt x="1246289" y="400185"/>
                  </a:moveTo>
                  <a:lnTo>
                    <a:pt x="1246289" y="400185"/>
                  </a:lnTo>
                  <a:moveTo>
                    <a:pt x="1246289" y="1429231"/>
                  </a:moveTo>
                  <a:lnTo>
                    <a:pt x="1246289" y="1429231"/>
                  </a:lnTo>
                  <a:moveTo>
                    <a:pt x="1246289" y="1440665"/>
                  </a:moveTo>
                  <a:lnTo>
                    <a:pt x="1246289" y="1440665"/>
                  </a:lnTo>
                  <a:moveTo>
                    <a:pt x="1246289" y="1440665"/>
                  </a:moveTo>
                  <a:lnTo>
                    <a:pt x="1246289" y="1440665"/>
                  </a:lnTo>
                  <a:moveTo>
                    <a:pt x="1246289" y="1440665"/>
                  </a:moveTo>
                  <a:lnTo>
                    <a:pt x="1246289" y="1440665"/>
                  </a:lnTo>
                  <a:moveTo>
                    <a:pt x="1246289" y="1440665"/>
                  </a:moveTo>
                  <a:lnTo>
                    <a:pt x="1246289" y="1440665"/>
                  </a:lnTo>
                  <a:moveTo>
                    <a:pt x="1246289" y="1211988"/>
                  </a:moveTo>
                  <a:lnTo>
                    <a:pt x="1246289" y="1211988"/>
                  </a:lnTo>
                  <a:moveTo>
                    <a:pt x="1269157" y="1383496"/>
                  </a:moveTo>
                  <a:lnTo>
                    <a:pt x="1269157" y="1383496"/>
                  </a:lnTo>
                  <a:moveTo>
                    <a:pt x="1292025" y="1257723"/>
                  </a:moveTo>
                  <a:lnTo>
                    <a:pt x="1269157" y="1269157"/>
                  </a:lnTo>
                  <a:lnTo>
                    <a:pt x="1292025" y="1280591"/>
                  </a:lnTo>
                  <a:lnTo>
                    <a:pt x="1292025" y="1326326"/>
                  </a:lnTo>
                  <a:moveTo>
                    <a:pt x="1292025" y="1211988"/>
                  </a:moveTo>
                  <a:lnTo>
                    <a:pt x="1292025" y="1211988"/>
                  </a:lnTo>
                  <a:moveTo>
                    <a:pt x="1292025" y="1257723"/>
                  </a:moveTo>
                  <a:lnTo>
                    <a:pt x="1292025" y="1257723"/>
                  </a:lnTo>
                  <a:moveTo>
                    <a:pt x="1292025" y="1257723"/>
                  </a:moveTo>
                  <a:lnTo>
                    <a:pt x="1292025" y="1257723"/>
                  </a:lnTo>
                  <a:moveTo>
                    <a:pt x="1292025" y="1257723"/>
                  </a:moveTo>
                  <a:lnTo>
                    <a:pt x="1292025" y="1257723"/>
                  </a:lnTo>
                  <a:moveTo>
                    <a:pt x="1292025" y="480222"/>
                  </a:moveTo>
                  <a:lnTo>
                    <a:pt x="1292025" y="480222"/>
                  </a:lnTo>
                  <a:moveTo>
                    <a:pt x="1303459" y="1234856"/>
                  </a:moveTo>
                  <a:lnTo>
                    <a:pt x="1303459" y="1234856"/>
                  </a:lnTo>
                  <a:moveTo>
                    <a:pt x="1303459" y="1234856"/>
                  </a:moveTo>
                  <a:lnTo>
                    <a:pt x="1303459" y="1234856"/>
                  </a:lnTo>
                  <a:moveTo>
                    <a:pt x="1303459" y="1234856"/>
                  </a:moveTo>
                  <a:lnTo>
                    <a:pt x="1303459" y="1234856"/>
                  </a:lnTo>
                  <a:moveTo>
                    <a:pt x="1303459" y="1234856"/>
                  </a:moveTo>
                  <a:lnTo>
                    <a:pt x="1303459" y="1234856"/>
                  </a:lnTo>
                  <a:moveTo>
                    <a:pt x="1303459" y="1234856"/>
                  </a:moveTo>
                  <a:lnTo>
                    <a:pt x="1303459" y="1234856"/>
                  </a:lnTo>
                  <a:moveTo>
                    <a:pt x="1303459" y="1234856"/>
                  </a:moveTo>
                  <a:lnTo>
                    <a:pt x="1303459" y="1234856"/>
                  </a:lnTo>
                  <a:moveTo>
                    <a:pt x="1303459" y="1234856"/>
                  </a:moveTo>
                  <a:lnTo>
                    <a:pt x="1303459" y="1234856"/>
                  </a:lnTo>
                  <a:moveTo>
                    <a:pt x="1303459" y="1234856"/>
                  </a:moveTo>
                  <a:lnTo>
                    <a:pt x="1303459" y="1234856"/>
                  </a:lnTo>
                  <a:moveTo>
                    <a:pt x="1303459" y="400185"/>
                  </a:moveTo>
                  <a:lnTo>
                    <a:pt x="1303459" y="400185"/>
                  </a:lnTo>
                  <a:moveTo>
                    <a:pt x="1326326" y="1234856"/>
                  </a:moveTo>
                  <a:lnTo>
                    <a:pt x="1326326" y="1234856"/>
                  </a:lnTo>
                  <a:moveTo>
                    <a:pt x="1326326" y="1234856"/>
                  </a:moveTo>
                  <a:lnTo>
                    <a:pt x="1326326" y="1234856"/>
                  </a:lnTo>
                  <a:moveTo>
                    <a:pt x="1326326" y="1234856"/>
                  </a:moveTo>
                  <a:lnTo>
                    <a:pt x="1326326" y="1234856"/>
                  </a:lnTo>
                  <a:moveTo>
                    <a:pt x="1326326" y="1234856"/>
                  </a:moveTo>
                  <a:lnTo>
                    <a:pt x="1326326" y="1234856"/>
                  </a:lnTo>
                  <a:moveTo>
                    <a:pt x="1337760" y="1223422"/>
                  </a:moveTo>
                  <a:lnTo>
                    <a:pt x="1337760" y="1223422"/>
                  </a:lnTo>
                  <a:moveTo>
                    <a:pt x="1337760" y="1211988"/>
                  </a:moveTo>
                  <a:lnTo>
                    <a:pt x="1337760" y="1211988"/>
                  </a:lnTo>
                  <a:moveTo>
                    <a:pt x="1337760" y="1246289"/>
                  </a:moveTo>
                  <a:lnTo>
                    <a:pt x="1337760" y="1246289"/>
                  </a:lnTo>
                  <a:moveTo>
                    <a:pt x="1337760" y="1211988"/>
                  </a:moveTo>
                  <a:lnTo>
                    <a:pt x="1337760" y="1211988"/>
                  </a:lnTo>
                  <a:moveTo>
                    <a:pt x="1383496" y="171508"/>
                  </a:moveTo>
                  <a:lnTo>
                    <a:pt x="1383496" y="171508"/>
                  </a:lnTo>
                  <a:moveTo>
                    <a:pt x="1383496" y="171508"/>
                  </a:moveTo>
                  <a:lnTo>
                    <a:pt x="1383496" y="171508"/>
                  </a:lnTo>
                  <a:moveTo>
                    <a:pt x="1394929" y="171508"/>
                  </a:moveTo>
                  <a:lnTo>
                    <a:pt x="1394929" y="171508"/>
                  </a:lnTo>
                  <a:moveTo>
                    <a:pt x="1394929" y="148640"/>
                  </a:moveTo>
                  <a:lnTo>
                    <a:pt x="1394929" y="148640"/>
                  </a:lnTo>
                  <a:moveTo>
                    <a:pt x="57169" y="2321071"/>
                  </a:moveTo>
                  <a:lnTo>
                    <a:pt x="114338" y="2263902"/>
                  </a:lnTo>
                  <a:lnTo>
                    <a:pt x="251545" y="2229600"/>
                  </a:lnTo>
                  <a:lnTo>
                    <a:pt x="285846" y="2275336"/>
                  </a:lnTo>
                  <a:lnTo>
                    <a:pt x="251545" y="2309637"/>
                  </a:lnTo>
                  <a:lnTo>
                    <a:pt x="228677" y="2378240"/>
                  </a:lnTo>
                  <a:lnTo>
                    <a:pt x="148640" y="2423976"/>
                  </a:lnTo>
                  <a:lnTo>
                    <a:pt x="57169" y="2401108"/>
                  </a:lnTo>
                  <a:lnTo>
                    <a:pt x="57169" y="2321071"/>
                  </a:lnTo>
                  <a:moveTo>
                    <a:pt x="102905" y="2149563"/>
                  </a:moveTo>
                  <a:lnTo>
                    <a:pt x="102905" y="2149563"/>
                  </a:lnTo>
                  <a:moveTo>
                    <a:pt x="137206" y="3453022"/>
                  </a:moveTo>
                  <a:lnTo>
                    <a:pt x="148640" y="3430154"/>
                  </a:lnTo>
                  <a:lnTo>
                    <a:pt x="182942" y="3441588"/>
                  </a:lnTo>
                  <a:lnTo>
                    <a:pt x="160074" y="3430154"/>
                  </a:lnTo>
                  <a:lnTo>
                    <a:pt x="137206" y="3453022"/>
                  </a:lnTo>
                  <a:moveTo>
                    <a:pt x="182942" y="3407287"/>
                  </a:moveTo>
                  <a:lnTo>
                    <a:pt x="194375" y="3395853"/>
                  </a:lnTo>
                  <a:lnTo>
                    <a:pt x="182942" y="3407287"/>
                  </a:lnTo>
                  <a:moveTo>
                    <a:pt x="228677" y="3384419"/>
                  </a:moveTo>
                  <a:lnTo>
                    <a:pt x="240111" y="3372985"/>
                  </a:lnTo>
                  <a:lnTo>
                    <a:pt x="228677" y="3384419"/>
                  </a:lnTo>
                  <a:moveTo>
                    <a:pt x="228677" y="2149563"/>
                  </a:moveTo>
                  <a:lnTo>
                    <a:pt x="205809" y="2149563"/>
                  </a:lnTo>
                  <a:lnTo>
                    <a:pt x="228677" y="2149563"/>
                  </a:lnTo>
                  <a:moveTo>
                    <a:pt x="240111" y="2149563"/>
                  </a:moveTo>
                  <a:lnTo>
                    <a:pt x="228677" y="2138130"/>
                  </a:lnTo>
                  <a:lnTo>
                    <a:pt x="240111" y="2149563"/>
                  </a:lnTo>
                  <a:moveTo>
                    <a:pt x="240111" y="2160997"/>
                  </a:moveTo>
                  <a:lnTo>
                    <a:pt x="240111" y="2160997"/>
                  </a:lnTo>
                  <a:moveTo>
                    <a:pt x="320148" y="2538314"/>
                  </a:moveTo>
                  <a:lnTo>
                    <a:pt x="331582" y="2526880"/>
                  </a:lnTo>
                  <a:lnTo>
                    <a:pt x="320148" y="2538314"/>
                  </a:lnTo>
                  <a:moveTo>
                    <a:pt x="331582" y="3430154"/>
                  </a:moveTo>
                  <a:lnTo>
                    <a:pt x="331582" y="3430154"/>
                  </a:lnTo>
                  <a:moveTo>
                    <a:pt x="331582" y="3407287"/>
                  </a:moveTo>
                  <a:lnTo>
                    <a:pt x="331582" y="3407287"/>
                  </a:lnTo>
                  <a:moveTo>
                    <a:pt x="331582" y="3395853"/>
                  </a:moveTo>
                  <a:lnTo>
                    <a:pt x="331582" y="3395853"/>
                  </a:lnTo>
                  <a:moveTo>
                    <a:pt x="331582" y="2618351"/>
                  </a:moveTo>
                  <a:lnTo>
                    <a:pt x="331582" y="2618351"/>
                  </a:lnTo>
                  <a:moveTo>
                    <a:pt x="331582" y="3327250"/>
                  </a:moveTo>
                  <a:lnTo>
                    <a:pt x="343015" y="3338683"/>
                  </a:lnTo>
                  <a:lnTo>
                    <a:pt x="331582" y="3327250"/>
                  </a:lnTo>
                  <a:moveTo>
                    <a:pt x="343015" y="3418720"/>
                  </a:moveTo>
                  <a:lnTo>
                    <a:pt x="343015" y="3418720"/>
                  </a:lnTo>
                  <a:moveTo>
                    <a:pt x="343015" y="2629785"/>
                  </a:moveTo>
                  <a:lnTo>
                    <a:pt x="343015" y="2629785"/>
                  </a:lnTo>
                  <a:moveTo>
                    <a:pt x="365883" y="3384419"/>
                  </a:moveTo>
                  <a:lnTo>
                    <a:pt x="365883" y="3384419"/>
                  </a:lnTo>
                  <a:moveTo>
                    <a:pt x="365883" y="2606917"/>
                  </a:moveTo>
                  <a:lnTo>
                    <a:pt x="365883" y="2606917"/>
                  </a:lnTo>
                  <a:moveTo>
                    <a:pt x="388751" y="2538314"/>
                  </a:moveTo>
                  <a:lnTo>
                    <a:pt x="400185" y="2549748"/>
                  </a:lnTo>
                  <a:lnTo>
                    <a:pt x="388751" y="2538314"/>
                  </a:lnTo>
                  <a:moveTo>
                    <a:pt x="411619" y="2606917"/>
                  </a:moveTo>
                  <a:lnTo>
                    <a:pt x="411619" y="2606917"/>
                  </a:lnTo>
                  <a:moveTo>
                    <a:pt x="411619" y="2641219"/>
                  </a:moveTo>
                  <a:lnTo>
                    <a:pt x="423052" y="2629785"/>
                  </a:lnTo>
                  <a:lnTo>
                    <a:pt x="411619" y="2641219"/>
                  </a:lnTo>
                  <a:moveTo>
                    <a:pt x="411619" y="2595483"/>
                  </a:moveTo>
                  <a:lnTo>
                    <a:pt x="423052" y="2584050"/>
                  </a:lnTo>
                  <a:lnTo>
                    <a:pt x="411619" y="2595483"/>
                  </a:lnTo>
                  <a:moveTo>
                    <a:pt x="411619" y="3247213"/>
                  </a:moveTo>
                  <a:lnTo>
                    <a:pt x="411619" y="3247213"/>
                  </a:lnTo>
                  <a:moveTo>
                    <a:pt x="411619" y="3613096"/>
                  </a:moveTo>
                  <a:lnTo>
                    <a:pt x="423052" y="3601662"/>
                  </a:lnTo>
                  <a:lnTo>
                    <a:pt x="411619" y="3613096"/>
                  </a:lnTo>
                  <a:moveTo>
                    <a:pt x="411619" y="3590228"/>
                  </a:moveTo>
                  <a:lnTo>
                    <a:pt x="423052" y="3601662"/>
                  </a:lnTo>
                  <a:lnTo>
                    <a:pt x="411619" y="3590228"/>
                  </a:lnTo>
                  <a:moveTo>
                    <a:pt x="411619" y="2092394"/>
                  </a:moveTo>
                  <a:lnTo>
                    <a:pt x="423052" y="2080960"/>
                  </a:lnTo>
                  <a:lnTo>
                    <a:pt x="411619" y="2092394"/>
                  </a:lnTo>
                  <a:moveTo>
                    <a:pt x="423052" y="3315816"/>
                  </a:moveTo>
                  <a:lnTo>
                    <a:pt x="423052" y="3315816"/>
                  </a:lnTo>
                  <a:moveTo>
                    <a:pt x="423052" y="3658831"/>
                  </a:moveTo>
                  <a:lnTo>
                    <a:pt x="423052" y="3658831"/>
                  </a:lnTo>
                  <a:moveTo>
                    <a:pt x="423052" y="3613096"/>
                  </a:moveTo>
                  <a:lnTo>
                    <a:pt x="423052" y="3613096"/>
                  </a:lnTo>
                  <a:moveTo>
                    <a:pt x="423052" y="3635963"/>
                  </a:moveTo>
                  <a:lnTo>
                    <a:pt x="423052" y="3635963"/>
                  </a:lnTo>
                  <a:moveTo>
                    <a:pt x="423052" y="3658831"/>
                  </a:moveTo>
                  <a:lnTo>
                    <a:pt x="423052" y="3658831"/>
                  </a:lnTo>
                  <a:moveTo>
                    <a:pt x="457354" y="3670265"/>
                  </a:moveTo>
                  <a:lnTo>
                    <a:pt x="457354" y="3670265"/>
                  </a:lnTo>
                  <a:moveTo>
                    <a:pt x="457354" y="2298203"/>
                  </a:moveTo>
                  <a:lnTo>
                    <a:pt x="457354" y="2298203"/>
                  </a:lnTo>
                  <a:moveTo>
                    <a:pt x="480222" y="3384419"/>
                  </a:moveTo>
                  <a:lnTo>
                    <a:pt x="491655" y="3372985"/>
                  </a:lnTo>
                  <a:lnTo>
                    <a:pt x="480222" y="3384419"/>
                  </a:lnTo>
                  <a:moveTo>
                    <a:pt x="514523" y="2035225"/>
                  </a:moveTo>
                  <a:lnTo>
                    <a:pt x="514523" y="2035225"/>
                  </a:lnTo>
                  <a:moveTo>
                    <a:pt x="514523" y="3304382"/>
                  </a:moveTo>
                  <a:lnTo>
                    <a:pt x="525957" y="3292948"/>
                  </a:lnTo>
                  <a:lnTo>
                    <a:pt x="514523" y="3304382"/>
                  </a:lnTo>
                  <a:moveTo>
                    <a:pt x="525957" y="3430154"/>
                  </a:moveTo>
                  <a:lnTo>
                    <a:pt x="537391" y="3418720"/>
                  </a:lnTo>
                  <a:lnTo>
                    <a:pt x="525957" y="3430154"/>
                  </a:lnTo>
                  <a:moveTo>
                    <a:pt x="537391" y="2332505"/>
                  </a:moveTo>
                  <a:lnTo>
                    <a:pt x="537391" y="2332505"/>
                  </a:lnTo>
                  <a:moveTo>
                    <a:pt x="537391" y="3395853"/>
                  </a:moveTo>
                  <a:lnTo>
                    <a:pt x="548825" y="3384419"/>
                  </a:lnTo>
                  <a:lnTo>
                    <a:pt x="537391" y="3395853"/>
                  </a:lnTo>
                  <a:moveTo>
                    <a:pt x="537391" y="3430154"/>
                  </a:moveTo>
                  <a:lnTo>
                    <a:pt x="594560" y="3395853"/>
                  </a:lnTo>
                  <a:lnTo>
                    <a:pt x="605994" y="3407287"/>
                  </a:lnTo>
                  <a:lnTo>
                    <a:pt x="583126" y="3430154"/>
                  </a:lnTo>
                  <a:lnTo>
                    <a:pt x="537391" y="3430154"/>
                  </a:lnTo>
                  <a:moveTo>
                    <a:pt x="548825" y="3315816"/>
                  </a:moveTo>
                  <a:lnTo>
                    <a:pt x="548825" y="3315816"/>
                  </a:lnTo>
                  <a:moveTo>
                    <a:pt x="548825" y="3304382"/>
                  </a:moveTo>
                  <a:lnTo>
                    <a:pt x="560259" y="3315816"/>
                  </a:lnTo>
                  <a:lnTo>
                    <a:pt x="548825" y="3304382"/>
                  </a:lnTo>
                  <a:moveTo>
                    <a:pt x="571692" y="3178610"/>
                  </a:moveTo>
                  <a:lnTo>
                    <a:pt x="571692" y="3178610"/>
                  </a:lnTo>
                  <a:moveTo>
                    <a:pt x="594560" y="3121440"/>
                  </a:moveTo>
                  <a:lnTo>
                    <a:pt x="594560" y="3121440"/>
                  </a:lnTo>
                  <a:moveTo>
                    <a:pt x="594560" y="3132874"/>
                  </a:moveTo>
                  <a:lnTo>
                    <a:pt x="594560" y="3132874"/>
                  </a:lnTo>
                  <a:moveTo>
                    <a:pt x="594560" y="3384419"/>
                  </a:moveTo>
                  <a:lnTo>
                    <a:pt x="605994" y="3372985"/>
                  </a:lnTo>
                  <a:lnTo>
                    <a:pt x="594560" y="3384419"/>
                  </a:lnTo>
                  <a:moveTo>
                    <a:pt x="605994" y="3315816"/>
                  </a:moveTo>
                  <a:lnTo>
                    <a:pt x="617428" y="3304382"/>
                  </a:lnTo>
                  <a:lnTo>
                    <a:pt x="605994" y="3315816"/>
                  </a:lnTo>
                  <a:moveTo>
                    <a:pt x="605994" y="3212911"/>
                  </a:moveTo>
                  <a:lnTo>
                    <a:pt x="617428" y="3201477"/>
                  </a:lnTo>
                  <a:lnTo>
                    <a:pt x="605994" y="3212911"/>
                  </a:lnTo>
                  <a:moveTo>
                    <a:pt x="605994" y="3075705"/>
                  </a:moveTo>
                  <a:lnTo>
                    <a:pt x="617428" y="3064271"/>
                  </a:lnTo>
                  <a:lnTo>
                    <a:pt x="605994" y="3075705"/>
                  </a:lnTo>
                  <a:moveTo>
                    <a:pt x="617428" y="3430154"/>
                  </a:moveTo>
                  <a:lnTo>
                    <a:pt x="617428" y="3430154"/>
                  </a:lnTo>
                  <a:moveTo>
                    <a:pt x="617428" y="3064271"/>
                  </a:moveTo>
                  <a:lnTo>
                    <a:pt x="617428" y="3064271"/>
                  </a:lnTo>
                  <a:moveTo>
                    <a:pt x="617428" y="3167176"/>
                  </a:moveTo>
                  <a:lnTo>
                    <a:pt x="617428" y="3167176"/>
                  </a:lnTo>
                  <a:moveTo>
                    <a:pt x="617428" y="3110006"/>
                  </a:moveTo>
                  <a:lnTo>
                    <a:pt x="628862" y="3098573"/>
                  </a:lnTo>
                  <a:lnTo>
                    <a:pt x="617428" y="3110006"/>
                  </a:lnTo>
                  <a:moveTo>
                    <a:pt x="617428" y="2618351"/>
                  </a:moveTo>
                  <a:lnTo>
                    <a:pt x="617428" y="2618351"/>
                  </a:lnTo>
                  <a:moveTo>
                    <a:pt x="628862" y="3464456"/>
                  </a:moveTo>
                  <a:lnTo>
                    <a:pt x="628862" y="3464456"/>
                  </a:lnTo>
                  <a:moveTo>
                    <a:pt x="628862" y="3395853"/>
                  </a:moveTo>
                  <a:lnTo>
                    <a:pt x="628862" y="3395853"/>
                  </a:lnTo>
                  <a:moveTo>
                    <a:pt x="640295" y="3121440"/>
                  </a:moveTo>
                  <a:lnTo>
                    <a:pt x="640295" y="3121440"/>
                  </a:lnTo>
                  <a:moveTo>
                    <a:pt x="640295" y="3441588"/>
                  </a:moveTo>
                  <a:lnTo>
                    <a:pt x="640295" y="3441588"/>
                  </a:lnTo>
                  <a:moveTo>
                    <a:pt x="663163" y="3350117"/>
                  </a:moveTo>
                  <a:lnTo>
                    <a:pt x="674597" y="3361551"/>
                  </a:lnTo>
                  <a:lnTo>
                    <a:pt x="663163" y="3350117"/>
                  </a:lnTo>
                  <a:moveTo>
                    <a:pt x="674597" y="2835594"/>
                  </a:moveTo>
                  <a:lnTo>
                    <a:pt x="674597" y="2835594"/>
                  </a:lnTo>
                  <a:moveTo>
                    <a:pt x="686031" y="3212911"/>
                  </a:moveTo>
                  <a:lnTo>
                    <a:pt x="686031" y="3212911"/>
                  </a:lnTo>
                  <a:moveTo>
                    <a:pt x="686031" y="3350117"/>
                  </a:moveTo>
                  <a:lnTo>
                    <a:pt x="697465" y="3338683"/>
                  </a:lnTo>
                  <a:lnTo>
                    <a:pt x="686031" y="3350117"/>
                  </a:lnTo>
                  <a:moveTo>
                    <a:pt x="720332" y="3235779"/>
                  </a:moveTo>
                  <a:lnTo>
                    <a:pt x="731766" y="3224345"/>
                  </a:lnTo>
                  <a:lnTo>
                    <a:pt x="720332" y="3235779"/>
                  </a:lnTo>
                  <a:moveTo>
                    <a:pt x="731766" y="2149563"/>
                  </a:moveTo>
                  <a:lnTo>
                    <a:pt x="731766" y="2149563"/>
                  </a:lnTo>
                  <a:moveTo>
                    <a:pt x="731766" y="2138130"/>
                  </a:moveTo>
                  <a:lnTo>
                    <a:pt x="743200" y="2149563"/>
                  </a:lnTo>
                  <a:lnTo>
                    <a:pt x="731766" y="2138130"/>
                  </a:lnTo>
                  <a:moveTo>
                    <a:pt x="731766" y="3270080"/>
                  </a:moveTo>
                  <a:lnTo>
                    <a:pt x="731766" y="3270080"/>
                  </a:lnTo>
                  <a:moveTo>
                    <a:pt x="743200" y="3201477"/>
                  </a:moveTo>
                  <a:lnTo>
                    <a:pt x="743200" y="3201477"/>
                  </a:lnTo>
                  <a:moveTo>
                    <a:pt x="777502" y="3167176"/>
                  </a:moveTo>
                  <a:lnTo>
                    <a:pt x="800369" y="3167176"/>
                  </a:lnTo>
                  <a:lnTo>
                    <a:pt x="777502" y="3167176"/>
                  </a:lnTo>
                  <a:moveTo>
                    <a:pt x="800369" y="3155742"/>
                  </a:moveTo>
                  <a:lnTo>
                    <a:pt x="800369" y="3155742"/>
                  </a:lnTo>
                  <a:moveTo>
                    <a:pt x="800369" y="2606917"/>
                  </a:moveTo>
                  <a:lnTo>
                    <a:pt x="800369" y="2606917"/>
                  </a:lnTo>
                  <a:moveTo>
                    <a:pt x="811803" y="2172431"/>
                  </a:moveTo>
                  <a:lnTo>
                    <a:pt x="811803" y="2195299"/>
                  </a:lnTo>
                  <a:lnTo>
                    <a:pt x="811803" y="2172431"/>
                  </a:lnTo>
                  <a:moveTo>
                    <a:pt x="846105" y="1909453"/>
                  </a:moveTo>
                  <a:lnTo>
                    <a:pt x="823237" y="1909453"/>
                  </a:lnTo>
                  <a:lnTo>
                    <a:pt x="846105" y="1909453"/>
                  </a:lnTo>
                  <a:moveTo>
                    <a:pt x="857539" y="3144308"/>
                  </a:moveTo>
                  <a:lnTo>
                    <a:pt x="857539" y="3144308"/>
                  </a:lnTo>
                  <a:moveTo>
                    <a:pt x="857539" y="3098573"/>
                  </a:moveTo>
                  <a:lnTo>
                    <a:pt x="857539" y="3098573"/>
                  </a:lnTo>
                  <a:moveTo>
                    <a:pt x="903274" y="3132874"/>
                  </a:moveTo>
                  <a:lnTo>
                    <a:pt x="903274" y="3132874"/>
                  </a:lnTo>
                  <a:moveTo>
                    <a:pt x="1051914" y="1737945"/>
                  </a:moveTo>
                  <a:lnTo>
                    <a:pt x="1063348" y="1726511"/>
                  </a:lnTo>
                  <a:lnTo>
                    <a:pt x="1051914" y="1737945"/>
                  </a:lnTo>
                  <a:moveTo>
                    <a:pt x="1074782" y="1898019"/>
                  </a:moveTo>
                  <a:lnTo>
                    <a:pt x="1063348" y="1909453"/>
                  </a:lnTo>
                  <a:lnTo>
                    <a:pt x="1074782" y="1898019"/>
                  </a:lnTo>
                  <a:moveTo>
                    <a:pt x="1074782" y="1589305"/>
                  </a:moveTo>
                  <a:lnTo>
                    <a:pt x="1086216" y="1577871"/>
                  </a:lnTo>
                  <a:lnTo>
                    <a:pt x="1074782" y="1589305"/>
                  </a:lnTo>
                  <a:moveTo>
                    <a:pt x="1109083" y="1932320"/>
                  </a:moveTo>
                  <a:lnTo>
                    <a:pt x="1109083" y="1898019"/>
                  </a:lnTo>
                  <a:lnTo>
                    <a:pt x="1177686" y="1783680"/>
                  </a:lnTo>
                  <a:lnTo>
                    <a:pt x="1234856" y="1726511"/>
                  </a:lnTo>
                  <a:lnTo>
                    <a:pt x="1257723" y="1726511"/>
                  </a:lnTo>
                  <a:lnTo>
                    <a:pt x="1280591" y="1749379"/>
                  </a:lnTo>
                  <a:lnTo>
                    <a:pt x="1280591" y="1806548"/>
                  </a:lnTo>
                  <a:lnTo>
                    <a:pt x="1246289" y="1875151"/>
                  </a:lnTo>
                  <a:lnTo>
                    <a:pt x="1246289" y="1920886"/>
                  </a:lnTo>
                  <a:lnTo>
                    <a:pt x="1189120" y="2000923"/>
                  </a:lnTo>
                  <a:lnTo>
                    <a:pt x="1189120" y="2069526"/>
                  </a:lnTo>
                  <a:lnTo>
                    <a:pt x="1131951" y="2000923"/>
                  </a:lnTo>
                  <a:lnTo>
                    <a:pt x="1109083" y="1932320"/>
                  </a:lnTo>
                  <a:moveTo>
                    <a:pt x="1131951" y="1555003"/>
                  </a:moveTo>
                  <a:lnTo>
                    <a:pt x="1131951" y="1555003"/>
                  </a:lnTo>
                  <a:moveTo>
                    <a:pt x="1200554" y="1452099"/>
                  </a:moveTo>
                  <a:lnTo>
                    <a:pt x="1211988" y="1440665"/>
                  </a:lnTo>
                  <a:lnTo>
                    <a:pt x="1200554" y="1452099"/>
                  </a:lnTo>
                  <a:moveTo>
                    <a:pt x="1257723" y="1051914"/>
                  </a:moveTo>
                  <a:lnTo>
                    <a:pt x="1292025" y="1074782"/>
                  </a:lnTo>
                  <a:lnTo>
                    <a:pt x="1246289" y="1074782"/>
                  </a:lnTo>
                  <a:lnTo>
                    <a:pt x="1211988" y="1040480"/>
                  </a:lnTo>
                  <a:lnTo>
                    <a:pt x="1223422" y="1029046"/>
                  </a:lnTo>
                  <a:lnTo>
                    <a:pt x="1257723" y="1051914"/>
                  </a:lnTo>
                  <a:moveTo>
                    <a:pt x="1234856" y="1989489"/>
                  </a:moveTo>
                  <a:lnTo>
                    <a:pt x="1234856" y="1989489"/>
                  </a:lnTo>
                  <a:moveTo>
                    <a:pt x="1246289" y="2046659"/>
                  </a:moveTo>
                  <a:lnTo>
                    <a:pt x="1246289" y="2046659"/>
                  </a:lnTo>
                  <a:moveTo>
                    <a:pt x="1269157" y="1097649"/>
                  </a:moveTo>
                  <a:lnTo>
                    <a:pt x="1246289" y="1074782"/>
                  </a:lnTo>
                  <a:lnTo>
                    <a:pt x="1269157" y="1097649"/>
                  </a:lnTo>
                  <a:moveTo>
                    <a:pt x="1269157" y="1086216"/>
                  </a:moveTo>
                  <a:lnTo>
                    <a:pt x="1280591" y="1097649"/>
                  </a:lnTo>
                  <a:lnTo>
                    <a:pt x="1269157" y="1086216"/>
                  </a:lnTo>
                  <a:moveTo>
                    <a:pt x="1280591" y="1223422"/>
                  </a:moveTo>
                  <a:lnTo>
                    <a:pt x="1269157" y="1234856"/>
                  </a:lnTo>
                  <a:lnTo>
                    <a:pt x="1280591" y="1223422"/>
                  </a:lnTo>
                  <a:moveTo>
                    <a:pt x="1280591" y="1109083"/>
                  </a:moveTo>
                  <a:lnTo>
                    <a:pt x="1280591" y="1109083"/>
                  </a:lnTo>
                  <a:moveTo>
                    <a:pt x="1280591" y="1200554"/>
                  </a:moveTo>
                  <a:lnTo>
                    <a:pt x="1280591" y="1200554"/>
                  </a:lnTo>
                  <a:moveTo>
                    <a:pt x="1303459" y="1200554"/>
                  </a:moveTo>
                  <a:lnTo>
                    <a:pt x="1314892" y="1211988"/>
                  </a:lnTo>
                  <a:lnTo>
                    <a:pt x="1303459" y="1200554"/>
                  </a:lnTo>
                  <a:moveTo>
                    <a:pt x="1303459" y="1269157"/>
                  </a:moveTo>
                  <a:lnTo>
                    <a:pt x="1292025" y="1257723"/>
                  </a:lnTo>
                  <a:lnTo>
                    <a:pt x="1303459" y="1269157"/>
                  </a:lnTo>
                  <a:moveTo>
                    <a:pt x="1314892" y="1223422"/>
                  </a:moveTo>
                  <a:lnTo>
                    <a:pt x="1314892" y="1246289"/>
                  </a:lnTo>
                  <a:lnTo>
                    <a:pt x="1280591" y="1211988"/>
                  </a:lnTo>
                  <a:lnTo>
                    <a:pt x="1314892" y="1223422"/>
                  </a:lnTo>
                  <a:moveTo>
                    <a:pt x="1314892" y="1246289"/>
                  </a:moveTo>
                  <a:lnTo>
                    <a:pt x="1314892" y="1246289"/>
                  </a:lnTo>
                  <a:moveTo>
                    <a:pt x="1314892" y="1269157"/>
                  </a:moveTo>
                  <a:lnTo>
                    <a:pt x="1303459" y="1257723"/>
                  </a:lnTo>
                  <a:lnTo>
                    <a:pt x="1314892" y="1269157"/>
                  </a:lnTo>
                  <a:moveTo>
                    <a:pt x="1314892" y="1211988"/>
                  </a:moveTo>
                  <a:lnTo>
                    <a:pt x="1326326" y="1200554"/>
                  </a:lnTo>
                  <a:lnTo>
                    <a:pt x="1314892" y="1211988"/>
                  </a:lnTo>
                  <a:moveTo>
                    <a:pt x="1314892" y="1246289"/>
                  </a:moveTo>
                  <a:lnTo>
                    <a:pt x="1326326" y="1234856"/>
                  </a:lnTo>
                  <a:lnTo>
                    <a:pt x="1314892" y="1246289"/>
                  </a:lnTo>
                  <a:moveTo>
                    <a:pt x="1314892" y="1189120"/>
                  </a:moveTo>
                  <a:lnTo>
                    <a:pt x="1314892" y="1189120"/>
                  </a:lnTo>
                  <a:moveTo>
                    <a:pt x="1326326" y="1234856"/>
                  </a:moveTo>
                  <a:lnTo>
                    <a:pt x="1326326" y="1234856"/>
                  </a:lnTo>
                  <a:moveTo>
                    <a:pt x="1383496" y="160074"/>
                  </a:moveTo>
                  <a:lnTo>
                    <a:pt x="1383496" y="160074"/>
                  </a:lnTo>
                  <a:moveTo>
                    <a:pt x="1394929" y="228677"/>
                  </a:moveTo>
                  <a:lnTo>
                    <a:pt x="1394929" y="228677"/>
                  </a:lnTo>
                  <a:moveTo>
                    <a:pt x="1406363" y="1680776"/>
                  </a:moveTo>
                  <a:lnTo>
                    <a:pt x="1429231" y="1680776"/>
                  </a:lnTo>
                  <a:lnTo>
                    <a:pt x="1406363" y="1680776"/>
                  </a:lnTo>
                  <a:moveTo>
                    <a:pt x="1440665" y="1657908"/>
                  </a:moveTo>
                  <a:lnTo>
                    <a:pt x="1452099" y="1669342"/>
                  </a:lnTo>
                  <a:lnTo>
                    <a:pt x="1440665" y="1657908"/>
                  </a:lnTo>
                  <a:moveTo>
                    <a:pt x="1520702" y="1657908"/>
                  </a:moveTo>
                  <a:lnTo>
                    <a:pt x="1520702" y="1657908"/>
                  </a:lnTo>
                  <a:moveTo>
                    <a:pt x="891840" y="2709822"/>
                  </a:moveTo>
                  <a:lnTo>
                    <a:pt x="903274" y="2721256"/>
                  </a:lnTo>
                  <a:lnTo>
                    <a:pt x="891840" y="2709822"/>
                  </a:lnTo>
                  <a:moveTo>
                    <a:pt x="388751" y="3761736"/>
                  </a:moveTo>
                  <a:lnTo>
                    <a:pt x="388751" y="3761736"/>
                  </a:lnTo>
                  <a:moveTo>
                    <a:pt x="377317" y="3773170"/>
                  </a:moveTo>
                  <a:lnTo>
                    <a:pt x="377317" y="3773170"/>
                  </a:lnTo>
                  <a:moveTo>
                    <a:pt x="388751" y="3773170"/>
                  </a:moveTo>
                  <a:lnTo>
                    <a:pt x="388751" y="3773170"/>
                  </a:lnTo>
                </a:path>
              </a:pathLst>
            </a:custGeom>
            <a:noFill/>
            <a:ln w="7999" cap="rnd">
              <a:solidFill>
                <a:schemeClr val="accent3"/>
              </a:solidFill>
              <a:prstDash val="solid"/>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任意多边形: 形状 8"/>
            <p:cNvSpPr/>
            <p:nvPr>
              <p:custDataLst>
                <p:tags r:id="rId20"/>
              </p:custDataLst>
            </p:nvPr>
          </p:nvSpPr>
          <p:spPr>
            <a:xfrm>
              <a:off x="-6684957" y="-304244"/>
              <a:ext cx="4813649" cy="3933243"/>
            </a:xfrm>
            <a:custGeom>
              <a:avLst/>
              <a:gdLst>
                <a:gd name="connsiteX0" fmla="*/ 983311 w 4813649"/>
                <a:gd name="connsiteY0" fmla="*/ 2252468 h 3933243"/>
                <a:gd name="connsiteX1" fmla="*/ 880406 w 4813649"/>
                <a:gd name="connsiteY1" fmla="*/ 2218166 h 3933243"/>
                <a:gd name="connsiteX2" fmla="*/ 766068 w 4813649"/>
                <a:gd name="connsiteY2" fmla="*/ 2218166 h 3933243"/>
                <a:gd name="connsiteX3" fmla="*/ 674597 w 4813649"/>
                <a:gd name="connsiteY3" fmla="*/ 2241034 h 3933243"/>
                <a:gd name="connsiteX4" fmla="*/ 640295 w 4813649"/>
                <a:gd name="connsiteY4" fmla="*/ 2298203 h 3933243"/>
                <a:gd name="connsiteX5" fmla="*/ 628862 w 4813649"/>
                <a:gd name="connsiteY5" fmla="*/ 2286770 h 3933243"/>
                <a:gd name="connsiteX6" fmla="*/ 605994 w 4813649"/>
                <a:gd name="connsiteY6" fmla="*/ 2309637 h 3933243"/>
                <a:gd name="connsiteX7" fmla="*/ 571692 w 4813649"/>
                <a:gd name="connsiteY7" fmla="*/ 2286770 h 3933243"/>
                <a:gd name="connsiteX8" fmla="*/ 468788 w 4813649"/>
                <a:gd name="connsiteY8" fmla="*/ 2343939 h 3933243"/>
                <a:gd name="connsiteX9" fmla="*/ 365883 w 4813649"/>
                <a:gd name="connsiteY9" fmla="*/ 2332505 h 3933243"/>
                <a:gd name="connsiteX10" fmla="*/ 365883 w 4813649"/>
                <a:gd name="connsiteY10" fmla="*/ 2309637 h 3933243"/>
                <a:gd name="connsiteX11" fmla="*/ 343015 w 4813649"/>
                <a:gd name="connsiteY11" fmla="*/ 2298203 h 3933243"/>
                <a:gd name="connsiteX12" fmla="*/ 320148 w 4813649"/>
                <a:gd name="connsiteY12" fmla="*/ 2298203 h 3933243"/>
                <a:gd name="connsiteX13" fmla="*/ 262978 w 4813649"/>
                <a:gd name="connsiteY13" fmla="*/ 2355373 h 3933243"/>
                <a:gd name="connsiteX14" fmla="*/ 114338 w 4813649"/>
                <a:gd name="connsiteY14" fmla="*/ 2332505 h 3933243"/>
                <a:gd name="connsiteX15" fmla="*/ 80037 w 4813649"/>
                <a:gd name="connsiteY15" fmla="*/ 2423976 h 3933243"/>
                <a:gd name="connsiteX16" fmla="*/ 57169 w 4813649"/>
                <a:gd name="connsiteY16" fmla="*/ 2446843 h 3933243"/>
                <a:gd name="connsiteX17" fmla="*/ 0 w 4813649"/>
                <a:gd name="connsiteY17" fmla="*/ 2458277 h 3933243"/>
                <a:gd name="connsiteX18" fmla="*/ 1715077 w 4813649"/>
                <a:gd name="connsiteY18" fmla="*/ 2652653 h 3933243"/>
                <a:gd name="connsiteX19" fmla="*/ 1680776 w 4813649"/>
                <a:gd name="connsiteY19" fmla="*/ 2664086 h 3933243"/>
                <a:gd name="connsiteX20" fmla="*/ 1692209 w 4813649"/>
                <a:gd name="connsiteY20" fmla="*/ 2675520 h 3933243"/>
                <a:gd name="connsiteX21" fmla="*/ 1669342 w 4813649"/>
                <a:gd name="connsiteY21" fmla="*/ 2709822 h 3933243"/>
                <a:gd name="connsiteX22" fmla="*/ 1623606 w 4813649"/>
                <a:gd name="connsiteY22" fmla="*/ 2709822 h 3933243"/>
                <a:gd name="connsiteX23" fmla="*/ 1635040 w 4813649"/>
                <a:gd name="connsiteY23" fmla="*/ 2744123 h 3933243"/>
                <a:gd name="connsiteX24" fmla="*/ 1589305 w 4813649"/>
                <a:gd name="connsiteY24" fmla="*/ 2721256 h 3933243"/>
                <a:gd name="connsiteX25" fmla="*/ 1577871 w 4813649"/>
                <a:gd name="connsiteY25" fmla="*/ 2755557 h 3933243"/>
                <a:gd name="connsiteX26" fmla="*/ 1555003 w 4813649"/>
                <a:gd name="connsiteY26" fmla="*/ 2732690 h 3933243"/>
                <a:gd name="connsiteX27" fmla="*/ 1520702 w 4813649"/>
                <a:gd name="connsiteY27" fmla="*/ 2732690 h 3933243"/>
                <a:gd name="connsiteX28" fmla="*/ 1509268 w 4813649"/>
                <a:gd name="connsiteY28" fmla="*/ 2698388 h 3933243"/>
                <a:gd name="connsiteX29" fmla="*/ 1486400 w 4813649"/>
                <a:gd name="connsiteY29" fmla="*/ 2675520 h 3933243"/>
                <a:gd name="connsiteX30" fmla="*/ 1474966 w 4813649"/>
                <a:gd name="connsiteY30" fmla="*/ 2686954 h 3933243"/>
                <a:gd name="connsiteX31" fmla="*/ 1486400 w 4813649"/>
                <a:gd name="connsiteY31" fmla="*/ 2675520 h 3933243"/>
                <a:gd name="connsiteX32" fmla="*/ 1452099 w 4813649"/>
                <a:gd name="connsiteY32" fmla="*/ 2664086 h 3933243"/>
                <a:gd name="connsiteX33" fmla="*/ 1440665 w 4813649"/>
                <a:gd name="connsiteY33" fmla="*/ 2641219 h 3933243"/>
                <a:gd name="connsiteX34" fmla="*/ 1372062 w 4813649"/>
                <a:gd name="connsiteY34" fmla="*/ 2664086 h 3933243"/>
                <a:gd name="connsiteX35" fmla="*/ 1040480 w 4813649"/>
                <a:gd name="connsiteY35" fmla="*/ 2572616 h 3933243"/>
                <a:gd name="connsiteX36" fmla="*/ 971877 w 4813649"/>
                <a:gd name="connsiteY36" fmla="*/ 2481145 h 3933243"/>
                <a:gd name="connsiteX37" fmla="*/ 994745 w 4813649"/>
                <a:gd name="connsiteY37" fmla="*/ 2469711 h 3933243"/>
                <a:gd name="connsiteX38" fmla="*/ 994745 w 4813649"/>
                <a:gd name="connsiteY38" fmla="*/ 2389674 h 3933243"/>
                <a:gd name="connsiteX39" fmla="*/ 971877 w 4813649"/>
                <a:gd name="connsiteY39" fmla="*/ 2389674 h 3933243"/>
                <a:gd name="connsiteX40" fmla="*/ 960443 w 4813649"/>
                <a:gd name="connsiteY40" fmla="*/ 2355373 h 3933243"/>
                <a:gd name="connsiteX41" fmla="*/ 994745 w 4813649"/>
                <a:gd name="connsiteY41" fmla="*/ 2286770 h 3933243"/>
                <a:gd name="connsiteX42" fmla="*/ 949009 w 4813649"/>
                <a:gd name="connsiteY42" fmla="*/ 2263902 h 3933243"/>
                <a:gd name="connsiteX43" fmla="*/ 983311 w 4813649"/>
                <a:gd name="connsiteY43" fmla="*/ 2252468 h 3933243"/>
                <a:gd name="connsiteX44" fmla="*/ 1234856 w 4813649"/>
                <a:gd name="connsiteY44" fmla="*/ 1920886 h 3933243"/>
                <a:gd name="connsiteX45" fmla="*/ 1017612 w 4813649"/>
                <a:gd name="connsiteY45" fmla="*/ 1978056 h 3933243"/>
                <a:gd name="connsiteX46" fmla="*/ 1029046 w 4813649"/>
                <a:gd name="connsiteY46" fmla="*/ 2012357 h 3933243"/>
                <a:gd name="connsiteX47" fmla="*/ 1063348 w 4813649"/>
                <a:gd name="connsiteY47" fmla="*/ 2000923 h 3933243"/>
                <a:gd name="connsiteX48" fmla="*/ 1051914 w 4813649"/>
                <a:gd name="connsiteY48" fmla="*/ 2069526 h 3933243"/>
                <a:gd name="connsiteX49" fmla="*/ 1074782 w 4813649"/>
                <a:gd name="connsiteY49" fmla="*/ 2069526 h 3933243"/>
                <a:gd name="connsiteX50" fmla="*/ 1131951 w 4813649"/>
                <a:gd name="connsiteY50" fmla="*/ 2138130 h 3933243"/>
                <a:gd name="connsiteX51" fmla="*/ 1074782 w 4813649"/>
                <a:gd name="connsiteY51" fmla="*/ 2172431 h 3933243"/>
                <a:gd name="connsiteX52" fmla="*/ 1074782 w 4813649"/>
                <a:gd name="connsiteY52" fmla="*/ 2195299 h 3933243"/>
                <a:gd name="connsiteX53" fmla="*/ 1109083 w 4813649"/>
                <a:gd name="connsiteY53" fmla="*/ 2218166 h 3933243"/>
                <a:gd name="connsiteX54" fmla="*/ 1086216 w 4813649"/>
                <a:gd name="connsiteY54" fmla="*/ 2263902 h 3933243"/>
                <a:gd name="connsiteX55" fmla="*/ 1017612 w 4813649"/>
                <a:gd name="connsiteY55" fmla="*/ 2241034 h 3933243"/>
                <a:gd name="connsiteX56" fmla="*/ 994745 w 4813649"/>
                <a:gd name="connsiteY56" fmla="*/ 2263902 h 3933243"/>
                <a:gd name="connsiteX57" fmla="*/ 983311 w 4813649"/>
                <a:gd name="connsiteY57" fmla="*/ 2252468 h 3933243"/>
                <a:gd name="connsiteX58" fmla="*/ 2046659 w 4813649"/>
                <a:gd name="connsiteY58" fmla="*/ 2458277 h 3933243"/>
                <a:gd name="connsiteX59" fmla="*/ 2092394 w 4813649"/>
                <a:gd name="connsiteY59" fmla="*/ 2481145 h 3933243"/>
                <a:gd name="connsiteX60" fmla="*/ 2138130 w 4813649"/>
                <a:gd name="connsiteY60" fmla="*/ 2446843 h 3933243"/>
                <a:gd name="connsiteX61" fmla="*/ 2103828 w 4813649"/>
                <a:gd name="connsiteY61" fmla="*/ 2423976 h 3933243"/>
                <a:gd name="connsiteX62" fmla="*/ 2103828 w 4813649"/>
                <a:gd name="connsiteY62" fmla="*/ 2401108 h 3933243"/>
                <a:gd name="connsiteX63" fmla="*/ 2149563 w 4813649"/>
                <a:gd name="connsiteY63" fmla="*/ 2355373 h 3933243"/>
                <a:gd name="connsiteX64" fmla="*/ 2138130 w 4813649"/>
                <a:gd name="connsiteY64" fmla="*/ 2343939 h 3933243"/>
                <a:gd name="connsiteX65" fmla="*/ 2183865 w 4813649"/>
                <a:gd name="connsiteY65" fmla="*/ 2321071 h 3933243"/>
                <a:gd name="connsiteX66" fmla="*/ 2172431 w 4813649"/>
                <a:gd name="connsiteY66" fmla="*/ 2298203 h 3933243"/>
                <a:gd name="connsiteX67" fmla="*/ 2206733 w 4813649"/>
                <a:gd name="connsiteY67" fmla="*/ 2263902 h 3933243"/>
                <a:gd name="connsiteX68" fmla="*/ 2160997 w 4813649"/>
                <a:gd name="connsiteY68" fmla="*/ 2172431 h 3933243"/>
                <a:gd name="connsiteX69" fmla="*/ 2172431 w 4813649"/>
                <a:gd name="connsiteY69" fmla="*/ 2138130 h 3933243"/>
                <a:gd name="connsiteX70" fmla="*/ 2103828 w 4813649"/>
                <a:gd name="connsiteY70" fmla="*/ 2069526 h 3933243"/>
                <a:gd name="connsiteX71" fmla="*/ 2092394 w 4813649"/>
                <a:gd name="connsiteY71" fmla="*/ 2080960 h 3933243"/>
                <a:gd name="connsiteX72" fmla="*/ 2035225 w 4813649"/>
                <a:gd name="connsiteY72" fmla="*/ 2058093 h 3933243"/>
                <a:gd name="connsiteX73" fmla="*/ 2012357 w 4813649"/>
                <a:gd name="connsiteY73" fmla="*/ 2012357 h 3933243"/>
                <a:gd name="connsiteX74" fmla="*/ 2000923 w 4813649"/>
                <a:gd name="connsiteY74" fmla="*/ 2023791 h 3933243"/>
                <a:gd name="connsiteX75" fmla="*/ 1943754 w 4813649"/>
                <a:gd name="connsiteY75" fmla="*/ 1978056 h 3933243"/>
                <a:gd name="connsiteX76" fmla="*/ 1943754 w 4813649"/>
                <a:gd name="connsiteY76" fmla="*/ 2000923 h 3933243"/>
                <a:gd name="connsiteX77" fmla="*/ 1920886 w 4813649"/>
                <a:gd name="connsiteY77" fmla="*/ 2000923 h 3933243"/>
                <a:gd name="connsiteX78" fmla="*/ 1829416 w 4813649"/>
                <a:gd name="connsiteY78" fmla="*/ 1909453 h 3933243"/>
                <a:gd name="connsiteX79" fmla="*/ 1795114 w 4813649"/>
                <a:gd name="connsiteY79" fmla="*/ 1932320 h 3933243"/>
                <a:gd name="connsiteX80" fmla="*/ 1772246 w 4813649"/>
                <a:gd name="connsiteY80" fmla="*/ 1909453 h 3933243"/>
                <a:gd name="connsiteX81" fmla="*/ 1749379 w 4813649"/>
                <a:gd name="connsiteY81" fmla="*/ 1943754 h 3933243"/>
                <a:gd name="connsiteX82" fmla="*/ 1657908 w 4813649"/>
                <a:gd name="connsiteY82" fmla="*/ 1898019 h 3933243"/>
                <a:gd name="connsiteX83" fmla="*/ 1657908 w 4813649"/>
                <a:gd name="connsiteY83" fmla="*/ 1966622 h 3933243"/>
                <a:gd name="connsiteX84" fmla="*/ 1635040 w 4813649"/>
                <a:gd name="connsiteY84" fmla="*/ 1966622 h 3933243"/>
                <a:gd name="connsiteX85" fmla="*/ 1623606 w 4813649"/>
                <a:gd name="connsiteY85" fmla="*/ 2000923 h 3933243"/>
                <a:gd name="connsiteX86" fmla="*/ 1577871 w 4813649"/>
                <a:gd name="connsiteY86" fmla="*/ 2023791 h 3933243"/>
                <a:gd name="connsiteX87" fmla="*/ 1532136 w 4813649"/>
                <a:gd name="connsiteY87" fmla="*/ 1989489 h 3933243"/>
                <a:gd name="connsiteX88" fmla="*/ 1440665 w 4813649"/>
                <a:gd name="connsiteY88" fmla="*/ 1989489 h 3933243"/>
                <a:gd name="connsiteX89" fmla="*/ 1406363 w 4813649"/>
                <a:gd name="connsiteY89" fmla="*/ 1943754 h 3933243"/>
                <a:gd name="connsiteX90" fmla="*/ 1372062 w 4813649"/>
                <a:gd name="connsiteY90" fmla="*/ 1955188 h 3933243"/>
                <a:gd name="connsiteX91" fmla="*/ 1349194 w 4813649"/>
                <a:gd name="connsiteY91" fmla="*/ 1932320 h 3933243"/>
                <a:gd name="connsiteX92" fmla="*/ 1303459 w 4813649"/>
                <a:gd name="connsiteY92" fmla="*/ 1932320 h 3933243"/>
                <a:gd name="connsiteX93" fmla="*/ 1292025 w 4813649"/>
                <a:gd name="connsiteY93" fmla="*/ 1898019 h 3933243"/>
                <a:gd name="connsiteX94" fmla="*/ 1234856 w 4813649"/>
                <a:gd name="connsiteY94" fmla="*/ 1920886 h 3933243"/>
                <a:gd name="connsiteX95" fmla="*/ 1600739 w 4813649"/>
                <a:gd name="connsiteY95" fmla="*/ 1463532 h 3933243"/>
                <a:gd name="connsiteX96" fmla="*/ 1555003 w 4813649"/>
                <a:gd name="connsiteY96" fmla="*/ 1497834 h 3933243"/>
                <a:gd name="connsiteX97" fmla="*/ 1577871 w 4813649"/>
                <a:gd name="connsiteY97" fmla="*/ 1532136 h 3933243"/>
                <a:gd name="connsiteX98" fmla="*/ 1566437 w 4813649"/>
                <a:gd name="connsiteY98" fmla="*/ 1566437 h 3933243"/>
                <a:gd name="connsiteX99" fmla="*/ 1497834 w 4813649"/>
                <a:gd name="connsiteY99" fmla="*/ 1600739 h 3933243"/>
                <a:gd name="connsiteX100" fmla="*/ 1463532 w 4813649"/>
                <a:gd name="connsiteY100" fmla="*/ 1589305 h 3933243"/>
                <a:gd name="connsiteX101" fmla="*/ 1372062 w 4813649"/>
                <a:gd name="connsiteY101" fmla="*/ 1669342 h 3933243"/>
                <a:gd name="connsiteX102" fmla="*/ 1349194 w 4813649"/>
                <a:gd name="connsiteY102" fmla="*/ 1715077 h 3933243"/>
                <a:gd name="connsiteX103" fmla="*/ 1280591 w 4813649"/>
                <a:gd name="connsiteY103" fmla="*/ 1726511 h 3933243"/>
                <a:gd name="connsiteX104" fmla="*/ 1257723 w 4813649"/>
                <a:gd name="connsiteY104" fmla="*/ 1840849 h 3933243"/>
                <a:gd name="connsiteX105" fmla="*/ 1223422 w 4813649"/>
                <a:gd name="connsiteY105" fmla="*/ 1886585 h 3933243"/>
                <a:gd name="connsiteX106" fmla="*/ 1234856 w 4813649"/>
                <a:gd name="connsiteY106" fmla="*/ 1920886 h 3933243"/>
                <a:gd name="connsiteX107" fmla="*/ 2321071 w 4813649"/>
                <a:gd name="connsiteY107" fmla="*/ 2103828 h 3933243"/>
                <a:gd name="connsiteX108" fmla="*/ 2241034 w 4813649"/>
                <a:gd name="connsiteY108" fmla="*/ 2058093 h 3933243"/>
                <a:gd name="connsiteX109" fmla="*/ 2241034 w 4813649"/>
                <a:gd name="connsiteY109" fmla="*/ 1989489 h 3933243"/>
                <a:gd name="connsiteX110" fmla="*/ 2286770 w 4813649"/>
                <a:gd name="connsiteY110" fmla="*/ 1966622 h 3933243"/>
                <a:gd name="connsiteX111" fmla="*/ 2321071 w 4813649"/>
                <a:gd name="connsiteY111" fmla="*/ 1909453 h 3933243"/>
                <a:gd name="connsiteX112" fmla="*/ 2298203 w 4813649"/>
                <a:gd name="connsiteY112" fmla="*/ 1886585 h 3933243"/>
                <a:gd name="connsiteX113" fmla="*/ 2309637 w 4813649"/>
                <a:gd name="connsiteY113" fmla="*/ 1875151 h 3933243"/>
                <a:gd name="connsiteX114" fmla="*/ 2241034 w 4813649"/>
                <a:gd name="connsiteY114" fmla="*/ 1875151 h 3933243"/>
                <a:gd name="connsiteX115" fmla="*/ 2206733 w 4813649"/>
                <a:gd name="connsiteY115" fmla="*/ 1909453 h 3933243"/>
                <a:gd name="connsiteX116" fmla="*/ 2149563 w 4813649"/>
                <a:gd name="connsiteY116" fmla="*/ 1886585 h 3933243"/>
                <a:gd name="connsiteX117" fmla="*/ 2115262 w 4813649"/>
                <a:gd name="connsiteY117" fmla="*/ 1898019 h 3933243"/>
                <a:gd name="connsiteX118" fmla="*/ 2115262 w 4813649"/>
                <a:gd name="connsiteY118" fmla="*/ 1932320 h 3933243"/>
                <a:gd name="connsiteX119" fmla="*/ 2092394 w 4813649"/>
                <a:gd name="connsiteY119" fmla="*/ 1955188 h 3933243"/>
                <a:gd name="connsiteX120" fmla="*/ 2012357 w 4813649"/>
                <a:gd name="connsiteY120" fmla="*/ 1920886 h 3933243"/>
                <a:gd name="connsiteX121" fmla="*/ 2000923 w 4813649"/>
                <a:gd name="connsiteY121" fmla="*/ 1875151 h 3933243"/>
                <a:gd name="connsiteX122" fmla="*/ 1886585 w 4813649"/>
                <a:gd name="connsiteY122" fmla="*/ 1817982 h 3933243"/>
                <a:gd name="connsiteX123" fmla="*/ 1955188 w 4813649"/>
                <a:gd name="connsiteY123" fmla="*/ 1726511 h 3933243"/>
                <a:gd name="connsiteX124" fmla="*/ 1943754 w 4813649"/>
                <a:gd name="connsiteY124" fmla="*/ 1692209 h 3933243"/>
                <a:gd name="connsiteX125" fmla="*/ 1852283 w 4813649"/>
                <a:gd name="connsiteY125" fmla="*/ 1692209 h 3933243"/>
                <a:gd name="connsiteX126" fmla="*/ 1852283 w 4813649"/>
                <a:gd name="connsiteY126" fmla="*/ 1715077 h 3933243"/>
                <a:gd name="connsiteX127" fmla="*/ 1840849 w 4813649"/>
                <a:gd name="connsiteY127" fmla="*/ 1703643 h 3933243"/>
                <a:gd name="connsiteX128" fmla="*/ 1806548 w 4813649"/>
                <a:gd name="connsiteY128" fmla="*/ 1726511 h 3933243"/>
                <a:gd name="connsiteX129" fmla="*/ 1806548 w 4813649"/>
                <a:gd name="connsiteY129" fmla="*/ 1703643 h 3933243"/>
                <a:gd name="connsiteX130" fmla="*/ 1772246 w 4813649"/>
                <a:gd name="connsiteY130" fmla="*/ 1726511 h 3933243"/>
                <a:gd name="connsiteX131" fmla="*/ 1772246 w 4813649"/>
                <a:gd name="connsiteY131" fmla="*/ 1692209 h 3933243"/>
                <a:gd name="connsiteX132" fmla="*/ 1737945 w 4813649"/>
                <a:gd name="connsiteY132" fmla="*/ 1669342 h 3933243"/>
                <a:gd name="connsiteX133" fmla="*/ 1715077 w 4813649"/>
                <a:gd name="connsiteY133" fmla="*/ 1623606 h 3933243"/>
                <a:gd name="connsiteX134" fmla="*/ 1715077 w 4813649"/>
                <a:gd name="connsiteY134" fmla="*/ 1555003 h 3933243"/>
                <a:gd name="connsiteX135" fmla="*/ 1669342 w 4813649"/>
                <a:gd name="connsiteY135" fmla="*/ 1452099 h 3933243"/>
                <a:gd name="connsiteX136" fmla="*/ 2092394 w 4813649"/>
                <a:gd name="connsiteY136" fmla="*/ 2538314 h 3933243"/>
                <a:gd name="connsiteX137" fmla="*/ 2080960 w 4813649"/>
                <a:gd name="connsiteY137" fmla="*/ 2595483 h 3933243"/>
                <a:gd name="connsiteX138" fmla="*/ 2035225 w 4813649"/>
                <a:gd name="connsiteY138" fmla="*/ 2572616 h 3933243"/>
                <a:gd name="connsiteX139" fmla="*/ 2046659 w 4813649"/>
                <a:gd name="connsiteY139" fmla="*/ 2629785 h 3933243"/>
                <a:gd name="connsiteX140" fmla="*/ 1978056 w 4813649"/>
                <a:gd name="connsiteY140" fmla="*/ 2652653 h 3933243"/>
                <a:gd name="connsiteX141" fmla="*/ 1920886 w 4813649"/>
                <a:gd name="connsiteY141" fmla="*/ 2606917 h 3933243"/>
                <a:gd name="connsiteX142" fmla="*/ 1898019 w 4813649"/>
                <a:gd name="connsiteY142" fmla="*/ 2629785 h 3933243"/>
                <a:gd name="connsiteX143" fmla="*/ 1829416 w 4813649"/>
                <a:gd name="connsiteY143" fmla="*/ 2595483 h 3933243"/>
                <a:gd name="connsiteX144" fmla="*/ 1783680 w 4813649"/>
                <a:gd name="connsiteY144" fmla="*/ 2481145 h 3933243"/>
                <a:gd name="connsiteX145" fmla="*/ 1737945 w 4813649"/>
                <a:gd name="connsiteY145" fmla="*/ 2469711 h 3933243"/>
                <a:gd name="connsiteX146" fmla="*/ 1715077 w 4813649"/>
                <a:gd name="connsiteY146" fmla="*/ 2481145 h 3933243"/>
                <a:gd name="connsiteX147" fmla="*/ 1715077 w 4813649"/>
                <a:gd name="connsiteY147" fmla="*/ 2504013 h 3933243"/>
                <a:gd name="connsiteX148" fmla="*/ 1692209 w 4813649"/>
                <a:gd name="connsiteY148" fmla="*/ 2504013 h 3933243"/>
                <a:gd name="connsiteX149" fmla="*/ 1715077 w 4813649"/>
                <a:gd name="connsiteY149" fmla="*/ 2549748 h 3933243"/>
                <a:gd name="connsiteX150" fmla="*/ 1692209 w 4813649"/>
                <a:gd name="connsiteY150" fmla="*/ 2595483 h 3933243"/>
                <a:gd name="connsiteX151" fmla="*/ 1703643 w 4813649"/>
                <a:gd name="connsiteY151" fmla="*/ 2606917 h 3933243"/>
                <a:gd name="connsiteX152" fmla="*/ 1680776 w 4813649"/>
                <a:gd name="connsiteY152" fmla="*/ 2618351 h 3933243"/>
                <a:gd name="connsiteX153" fmla="*/ 1715077 w 4813649"/>
                <a:gd name="connsiteY153" fmla="*/ 2652653 h 3933243"/>
                <a:gd name="connsiteX154" fmla="*/ 1852283 w 4813649"/>
                <a:gd name="connsiteY154" fmla="*/ 3007102 h 3933243"/>
                <a:gd name="connsiteX155" fmla="*/ 1829416 w 4813649"/>
                <a:gd name="connsiteY155" fmla="*/ 2847028 h 3933243"/>
                <a:gd name="connsiteX156" fmla="*/ 1795114 w 4813649"/>
                <a:gd name="connsiteY156" fmla="*/ 2789859 h 3933243"/>
                <a:gd name="connsiteX157" fmla="*/ 1829416 w 4813649"/>
                <a:gd name="connsiteY157" fmla="*/ 2778425 h 3933243"/>
                <a:gd name="connsiteX158" fmla="*/ 1749379 w 4813649"/>
                <a:gd name="connsiteY158" fmla="*/ 2664086 h 3933243"/>
                <a:gd name="connsiteX159" fmla="*/ 1715077 w 4813649"/>
                <a:gd name="connsiteY159" fmla="*/ 2652653 h 3933243"/>
                <a:gd name="connsiteX160" fmla="*/ 1760813 w 4813649"/>
                <a:gd name="connsiteY160" fmla="*/ 3121440 h 3933243"/>
                <a:gd name="connsiteX161" fmla="*/ 1760813 w 4813649"/>
                <a:gd name="connsiteY161" fmla="*/ 3098573 h 3933243"/>
                <a:gd name="connsiteX162" fmla="*/ 1806548 w 4813649"/>
                <a:gd name="connsiteY162" fmla="*/ 3121440 h 3933243"/>
                <a:gd name="connsiteX163" fmla="*/ 1806548 w 4813649"/>
                <a:gd name="connsiteY163" fmla="*/ 3029970 h 3933243"/>
                <a:gd name="connsiteX164" fmla="*/ 1817982 w 4813649"/>
                <a:gd name="connsiteY164" fmla="*/ 3052837 h 3933243"/>
                <a:gd name="connsiteX165" fmla="*/ 1852283 w 4813649"/>
                <a:gd name="connsiteY165" fmla="*/ 3007102 h 3933243"/>
                <a:gd name="connsiteX166" fmla="*/ 2412542 w 4813649"/>
                <a:gd name="connsiteY166" fmla="*/ 3167176 h 3933243"/>
                <a:gd name="connsiteX167" fmla="*/ 2389674 w 4813649"/>
                <a:gd name="connsiteY167" fmla="*/ 3121440 h 3933243"/>
                <a:gd name="connsiteX168" fmla="*/ 2355373 w 4813649"/>
                <a:gd name="connsiteY168" fmla="*/ 3155742 h 3933243"/>
                <a:gd name="connsiteX169" fmla="*/ 2332505 w 4813649"/>
                <a:gd name="connsiteY169" fmla="*/ 3132874 h 3933243"/>
                <a:gd name="connsiteX170" fmla="*/ 2332505 w 4813649"/>
                <a:gd name="connsiteY170" fmla="*/ 3064271 h 3933243"/>
                <a:gd name="connsiteX171" fmla="*/ 2286770 w 4813649"/>
                <a:gd name="connsiteY171" fmla="*/ 3064271 h 3933243"/>
                <a:gd name="connsiteX172" fmla="*/ 2286770 w 4813649"/>
                <a:gd name="connsiteY172" fmla="*/ 3098573 h 3933243"/>
                <a:gd name="connsiteX173" fmla="*/ 2252468 w 4813649"/>
                <a:gd name="connsiteY173" fmla="*/ 3110006 h 3933243"/>
                <a:gd name="connsiteX174" fmla="*/ 2241034 w 4813649"/>
                <a:gd name="connsiteY174" fmla="*/ 3167176 h 3933243"/>
                <a:gd name="connsiteX175" fmla="*/ 2195299 w 4813649"/>
                <a:gd name="connsiteY175" fmla="*/ 3212911 h 3933243"/>
                <a:gd name="connsiteX176" fmla="*/ 2206733 w 4813649"/>
                <a:gd name="connsiteY176" fmla="*/ 3304382 h 3933243"/>
                <a:gd name="connsiteX177" fmla="*/ 2172431 w 4813649"/>
                <a:gd name="connsiteY177" fmla="*/ 3327250 h 3933243"/>
                <a:gd name="connsiteX178" fmla="*/ 2172431 w 4813649"/>
                <a:gd name="connsiteY178" fmla="*/ 3304382 h 3933243"/>
                <a:gd name="connsiteX179" fmla="*/ 2092394 w 4813649"/>
                <a:gd name="connsiteY179" fmla="*/ 3338683 h 3933243"/>
                <a:gd name="connsiteX180" fmla="*/ 2092394 w 4813649"/>
                <a:gd name="connsiteY180" fmla="*/ 3315816 h 3933243"/>
                <a:gd name="connsiteX181" fmla="*/ 2069526 w 4813649"/>
                <a:gd name="connsiteY181" fmla="*/ 3315816 h 3933243"/>
                <a:gd name="connsiteX182" fmla="*/ 2069526 w 4813649"/>
                <a:gd name="connsiteY182" fmla="*/ 3270080 h 3933243"/>
                <a:gd name="connsiteX183" fmla="*/ 1989489 w 4813649"/>
                <a:gd name="connsiteY183" fmla="*/ 3155742 h 3933243"/>
                <a:gd name="connsiteX184" fmla="*/ 1955188 w 4813649"/>
                <a:gd name="connsiteY184" fmla="*/ 3167176 h 3933243"/>
                <a:gd name="connsiteX185" fmla="*/ 1932320 w 4813649"/>
                <a:gd name="connsiteY185" fmla="*/ 3132874 h 3933243"/>
                <a:gd name="connsiteX186" fmla="*/ 1943754 w 4813649"/>
                <a:gd name="connsiteY186" fmla="*/ 3110006 h 3933243"/>
                <a:gd name="connsiteX187" fmla="*/ 1920886 w 4813649"/>
                <a:gd name="connsiteY187" fmla="*/ 3075705 h 3933243"/>
                <a:gd name="connsiteX188" fmla="*/ 1898019 w 4813649"/>
                <a:gd name="connsiteY188" fmla="*/ 3052837 h 3933243"/>
                <a:gd name="connsiteX189" fmla="*/ 1875151 w 4813649"/>
                <a:gd name="connsiteY189" fmla="*/ 3075705 h 3933243"/>
                <a:gd name="connsiteX190" fmla="*/ 1875151 w 4813649"/>
                <a:gd name="connsiteY190" fmla="*/ 3121440 h 3933243"/>
                <a:gd name="connsiteX191" fmla="*/ 1852283 w 4813649"/>
                <a:gd name="connsiteY191" fmla="*/ 3098573 h 3933243"/>
                <a:gd name="connsiteX192" fmla="*/ 1852283 w 4813649"/>
                <a:gd name="connsiteY192" fmla="*/ 3007102 h 3933243"/>
                <a:gd name="connsiteX193" fmla="*/ 2046659 w 4813649"/>
                <a:gd name="connsiteY193" fmla="*/ 2458277 h 3933243"/>
                <a:gd name="connsiteX194" fmla="*/ 2000923 w 4813649"/>
                <a:gd name="connsiteY194" fmla="*/ 2458277 h 3933243"/>
                <a:gd name="connsiteX195" fmla="*/ 2046659 w 4813649"/>
                <a:gd name="connsiteY195" fmla="*/ 2526880 h 3933243"/>
                <a:gd name="connsiteX196" fmla="*/ 2092394 w 4813649"/>
                <a:gd name="connsiteY196" fmla="*/ 2538314 h 3933243"/>
                <a:gd name="connsiteX197" fmla="*/ 2435410 w 4813649"/>
                <a:gd name="connsiteY197" fmla="*/ 2606917 h 3933243"/>
                <a:gd name="connsiteX198" fmla="*/ 2423976 w 4813649"/>
                <a:gd name="connsiteY198" fmla="*/ 2641219 h 3933243"/>
                <a:gd name="connsiteX199" fmla="*/ 2355373 w 4813649"/>
                <a:gd name="connsiteY199" fmla="*/ 2641219 h 3933243"/>
                <a:gd name="connsiteX200" fmla="*/ 2321071 w 4813649"/>
                <a:gd name="connsiteY200" fmla="*/ 2606917 h 3933243"/>
                <a:gd name="connsiteX201" fmla="*/ 2332505 w 4813649"/>
                <a:gd name="connsiteY201" fmla="*/ 2572616 h 3933243"/>
                <a:gd name="connsiteX202" fmla="*/ 2309637 w 4813649"/>
                <a:gd name="connsiteY202" fmla="*/ 2526880 h 3933243"/>
                <a:gd name="connsiteX203" fmla="*/ 2229600 w 4813649"/>
                <a:gd name="connsiteY203" fmla="*/ 2515446 h 3933243"/>
                <a:gd name="connsiteX204" fmla="*/ 2195299 w 4813649"/>
                <a:gd name="connsiteY204" fmla="*/ 2458277 h 3933243"/>
                <a:gd name="connsiteX205" fmla="*/ 2138130 w 4813649"/>
                <a:gd name="connsiteY205" fmla="*/ 2492579 h 3933243"/>
                <a:gd name="connsiteX206" fmla="*/ 2160997 w 4813649"/>
                <a:gd name="connsiteY206" fmla="*/ 2538314 h 3933243"/>
                <a:gd name="connsiteX207" fmla="*/ 2103828 w 4813649"/>
                <a:gd name="connsiteY207" fmla="*/ 2595483 h 3933243"/>
                <a:gd name="connsiteX208" fmla="*/ 2092394 w 4813649"/>
                <a:gd name="connsiteY208" fmla="*/ 2538314 h 3933243"/>
                <a:gd name="connsiteX209" fmla="*/ 2629785 w 4813649"/>
                <a:gd name="connsiteY209" fmla="*/ 2058093 h 3933243"/>
                <a:gd name="connsiteX210" fmla="*/ 2595483 w 4813649"/>
                <a:gd name="connsiteY210" fmla="*/ 2023791 h 3933243"/>
                <a:gd name="connsiteX211" fmla="*/ 2526880 w 4813649"/>
                <a:gd name="connsiteY211" fmla="*/ 2000923 h 3933243"/>
                <a:gd name="connsiteX212" fmla="*/ 2572616 w 4813649"/>
                <a:gd name="connsiteY212" fmla="*/ 1920886 h 3933243"/>
                <a:gd name="connsiteX213" fmla="*/ 2549748 w 4813649"/>
                <a:gd name="connsiteY213" fmla="*/ 1875151 h 3933243"/>
                <a:gd name="connsiteX214" fmla="*/ 2504013 w 4813649"/>
                <a:gd name="connsiteY214" fmla="*/ 1886585 h 3933243"/>
                <a:gd name="connsiteX215" fmla="*/ 2504013 w 4813649"/>
                <a:gd name="connsiteY215" fmla="*/ 1909453 h 3933243"/>
                <a:gd name="connsiteX216" fmla="*/ 2492579 w 4813649"/>
                <a:gd name="connsiteY216" fmla="*/ 1898019 h 3933243"/>
                <a:gd name="connsiteX217" fmla="*/ 2469711 w 4813649"/>
                <a:gd name="connsiteY217" fmla="*/ 1943754 h 3933243"/>
                <a:gd name="connsiteX218" fmla="*/ 2469711 w 4813649"/>
                <a:gd name="connsiteY218" fmla="*/ 2035225 h 3933243"/>
                <a:gd name="connsiteX219" fmla="*/ 2446843 w 4813649"/>
                <a:gd name="connsiteY219" fmla="*/ 2069526 h 3933243"/>
                <a:gd name="connsiteX220" fmla="*/ 2321071 w 4813649"/>
                <a:gd name="connsiteY220" fmla="*/ 2103828 h 3933243"/>
                <a:gd name="connsiteX221" fmla="*/ 2321071 w 4813649"/>
                <a:gd name="connsiteY221" fmla="*/ 2103828 h 3933243"/>
                <a:gd name="connsiteX222" fmla="*/ 2355373 w 4813649"/>
                <a:gd name="connsiteY222" fmla="*/ 2103828 h 3933243"/>
                <a:gd name="connsiteX223" fmla="*/ 2355373 w 4813649"/>
                <a:gd name="connsiteY223" fmla="*/ 2126696 h 3933243"/>
                <a:gd name="connsiteX224" fmla="*/ 2378240 w 4813649"/>
                <a:gd name="connsiteY224" fmla="*/ 2126696 h 3933243"/>
                <a:gd name="connsiteX225" fmla="*/ 2423976 w 4813649"/>
                <a:gd name="connsiteY225" fmla="*/ 2172431 h 3933243"/>
                <a:gd name="connsiteX226" fmla="*/ 2423976 w 4813649"/>
                <a:gd name="connsiteY226" fmla="*/ 2286770 h 3933243"/>
                <a:gd name="connsiteX227" fmla="*/ 2458277 w 4813649"/>
                <a:gd name="connsiteY227" fmla="*/ 2298203 h 3933243"/>
                <a:gd name="connsiteX228" fmla="*/ 2458277 w 4813649"/>
                <a:gd name="connsiteY228" fmla="*/ 2321071 h 3933243"/>
                <a:gd name="connsiteX229" fmla="*/ 2481145 w 4813649"/>
                <a:gd name="connsiteY229" fmla="*/ 2321071 h 3933243"/>
                <a:gd name="connsiteX230" fmla="*/ 2515446 w 4813649"/>
                <a:gd name="connsiteY230" fmla="*/ 2355373 h 3933243"/>
                <a:gd name="connsiteX231" fmla="*/ 2515446 w 4813649"/>
                <a:gd name="connsiteY231" fmla="*/ 2298203 h 3933243"/>
                <a:gd name="connsiteX232" fmla="*/ 2561182 w 4813649"/>
                <a:gd name="connsiteY232" fmla="*/ 2298203 h 3933243"/>
                <a:gd name="connsiteX233" fmla="*/ 2572616 w 4813649"/>
                <a:gd name="connsiteY233" fmla="*/ 2263902 h 3933243"/>
                <a:gd name="connsiteX234" fmla="*/ 2515446 w 4813649"/>
                <a:gd name="connsiteY234" fmla="*/ 2206733 h 3933243"/>
                <a:gd name="connsiteX235" fmla="*/ 2538314 w 4813649"/>
                <a:gd name="connsiteY235" fmla="*/ 2183865 h 3933243"/>
                <a:gd name="connsiteX236" fmla="*/ 2538314 w 4813649"/>
                <a:gd name="connsiteY236" fmla="*/ 2138130 h 3933243"/>
                <a:gd name="connsiteX237" fmla="*/ 2595483 w 4813649"/>
                <a:gd name="connsiteY237" fmla="*/ 2138130 h 3933243"/>
                <a:gd name="connsiteX238" fmla="*/ 2412542 w 4813649"/>
                <a:gd name="connsiteY238" fmla="*/ 3167176 h 3933243"/>
                <a:gd name="connsiteX239" fmla="*/ 2401108 w 4813649"/>
                <a:gd name="connsiteY239" fmla="*/ 3201477 h 3933243"/>
                <a:gd name="connsiteX240" fmla="*/ 2366806 w 4813649"/>
                <a:gd name="connsiteY240" fmla="*/ 3212911 h 3933243"/>
                <a:gd name="connsiteX241" fmla="*/ 2332505 w 4813649"/>
                <a:gd name="connsiteY241" fmla="*/ 3190043 h 3933243"/>
                <a:gd name="connsiteX242" fmla="*/ 2263902 w 4813649"/>
                <a:gd name="connsiteY242" fmla="*/ 3235779 h 3933243"/>
                <a:gd name="connsiteX243" fmla="*/ 2275336 w 4813649"/>
                <a:gd name="connsiteY243" fmla="*/ 3292948 h 3933243"/>
                <a:gd name="connsiteX244" fmla="*/ 2355373 w 4813649"/>
                <a:gd name="connsiteY244" fmla="*/ 3281514 h 3933243"/>
                <a:gd name="connsiteX245" fmla="*/ 2321071 w 4813649"/>
                <a:gd name="connsiteY245" fmla="*/ 3384419 h 3933243"/>
                <a:gd name="connsiteX246" fmla="*/ 2366806 w 4813649"/>
                <a:gd name="connsiteY246" fmla="*/ 3430154 h 3933243"/>
                <a:gd name="connsiteX247" fmla="*/ 2343939 w 4813649"/>
                <a:gd name="connsiteY247" fmla="*/ 3475890 h 3933243"/>
                <a:gd name="connsiteX248" fmla="*/ 2343939 w 4813649"/>
                <a:gd name="connsiteY248" fmla="*/ 3475890 h 3933243"/>
                <a:gd name="connsiteX249" fmla="*/ 2343939 w 4813649"/>
                <a:gd name="connsiteY249" fmla="*/ 3498757 h 3933243"/>
                <a:gd name="connsiteX250" fmla="*/ 2389674 w 4813649"/>
                <a:gd name="connsiteY250" fmla="*/ 3498757 h 3933243"/>
                <a:gd name="connsiteX251" fmla="*/ 2412542 w 4813649"/>
                <a:gd name="connsiteY251" fmla="*/ 3544493 h 3933243"/>
                <a:gd name="connsiteX252" fmla="*/ 2469711 w 4813649"/>
                <a:gd name="connsiteY252" fmla="*/ 3533059 h 3933243"/>
                <a:gd name="connsiteX253" fmla="*/ 2492579 w 4813649"/>
                <a:gd name="connsiteY253" fmla="*/ 3555927 h 3933243"/>
                <a:gd name="connsiteX254" fmla="*/ 2481145 w 4813649"/>
                <a:gd name="connsiteY254" fmla="*/ 3601662 h 3933243"/>
                <a:gd name="connsiteX255" fmla="*/ 2469711 w 4813649"/>
                <a:gd name="connsiteY255" fmla="*/ 3590228 h 3933243"/>
                <a:gd name="connsiteX256" fmla="*/ 2435410 w 4813649"/>
                <a:gd name="connsiteY256" fmla="*/ 3624530 h 3933243"/>
                <a:gd name="connsiteX257" fmla="*/ 2801293 w 4813649"/>
                <a:gd name="connsiteY257" fmla="*/ 3338683 h 3933243"/>
                <a:gd name="connsiteX258" fmla="*/ 2789859 w 4813649"/>
                <a:gd name="connsiteY258" fmla="*/ 3372985 h 3933243"/>
                <a:gd name="connsiteX259" fmla="*/ 2755557 w 4813649"/>
                <a:gd name="connsiteY259" fmla="*/ 3361551 h 3933243"/>
                <a:gd name="connsiteX260" fmla="*/ 2744123 w 4813649"/>
                <a:gd name="connsiteY260" fmla="*/ 3372985 h 3933243"/>
                <a:gd name="connsiteX261" fmla="*/ 2766991 w 4813649"/>
                <a:gd name="connsiteY261" fmla="*/ 3372985 h 3933243"/>
                <a:gd name="connsiteX262" fmla="*/ 2744123 w 4813649"/>
                <a:gd name="connsiteY262" fmla="*/ 3395853 h 3933243"/>
                <a:gd name="connsiteX263" fmla="*/ 2698388 w 4813649"/>
                <a:gd name="connsiteY263" fmla="*/ 3395853 h 3933243"/>
                <a:gd name="connsiteX264" fmla="*/ 2664087 w 4813649"/>
                <a:gd name="connsiteY264" fmla="*/ 3430154 h 3933243"/>
                <a:gd name="connsiteX265" fmla="*/ 2606917 w 4813649"/>
                <a:gd name="connsiteY265" fmla="*/ 3418720 h 3933243"/>
                <a:gd name="connsiteX266" fmla="*/ 2595483 w 4813649"/>
                <a:gd name="connsiteY266" fmla="*/ 3384419 h 3933243"/>
                <a:gd name="connsiteX267" fmla="*/ 2481145 w 4813649"/>
                <a:gd name="connsiteY267" fmla="*/ 3475890 h 3933243"/>
                <a:gd name="connsiteX268" fmla="*/ 2412542 w 4813649"/>
                <a:gd name="connsiteY268" fmla="*/ 3441588 h 3933243"/>
                <a:gd name="connsiteX269" fmla="*/ 2366806 w 4813649"/>
                <a:gd name="connsiteY269" fmla="*/ 3487323 h 3933243"/>
                <a:gd name="connsiteX270" fmla="*/ 2343939 w 4813649"/>
                <a:gd name="connsiteY270" fmla="*/ 3475890 h 3933243"/>
                <a:gd name="connsiteX271" fmla="*/ 2515446 w 4813649"/>
                <a:gd name="connsiteY271" fmla="*/ 3087139 h 3933243"/>
                <a:gd name="connsiteX272" fmla="*/ 2492579 w 4813649"/>
                <a:gd name="connsiteY272" fmla="*/ 3064271 h 3933243"/>
                <a:gd name="connsiteX273" fmla="*/ 2446843 w 4813649"/>
                <a:gd name="connsiteY273" fmla="*/ 3075705 h 3933243"/>
                <a:gd name="connsiteX274" fmla="*/ 2446843 w 4813649"/>
                <a:gd name="connsiteY274" fmla="*/ 3098573 h 3933243"/>
                <a:gd name="connsiteX275" fmla="*/ 2515446 w 4813649"/>
                <a:gd name="connsiteY275" fmla="*/ 3144308 h 3933243"/>
                <a:gd name="connsiteX276" fmla="*/ 2492579 w 4813649"/>
                <a:gd name="connsiteY276" fmla="*/ 3167176 h 3933243"/>
                <a:gd name="connsiteX277" fmla="*/ 2412542 w 4813649"/>
                <a:gd name="connsiteY277" fmla="*/ 3167176 h 3933243"/>
                <a:gd name="connsiteX278" fmla="*/ 2595483 w 4813649"/>
                <a:gd name="connsiteY278" fmla="*/ 2138130 h 3933243"/>
                <a:gd name="connsiteX279" fmla="*/ 2595483 w 4813649"/>
                <a:gd name="connsiteY279" fmla="*/ 2160997 h 3933243"/>
                <a:gd name="connsiteX280" fmla="*/ 2641219 w 4813649"/>
                <a:gd name="connsiteY280" fmla="*/ 2183865 h 3933243"/>
                <a:gd name="connsiteX281" fmla="*/ 2652653 w 4813649"/>
                <a:gd name="connsiteY281" fmla="*/ 2172431 h 3933243"/>
                <a:gd name="connsiteX282" fmla="*/ 2721256 w 4813649"/>
                <a:gd name="connsiteY282" fmla="*/ 2229600 h 3933243"/>
                <a:gd name="connsiteX283" fmla="*/ 2721256 w 4813649"/>
                <a:gd name="connsiteY283" fmla="*/ 2343939 h 3933243"/>
                <a:gd name="connsiteX284" fmla="*/ 2641219 w 4813649"/>
                <a:gd name="connsiteY284" fmla="*/ 2343939 h 3933243"/>
                <a:gd name="connsiteX285" fmla="*/ 2629785 w 4813649"/>
                <a:gd name="connsiteY285" fmla="*/ 2389674 h 3933243"/>
                <a:gd name="connsiteX286" fmla="*/ 2584050 w 4813649"/>
                <a:gd name="connsiteY286" fmla="*/ 2389674 h 3933243"/>
                <a:gd name="connsiteX287" fmla="*/ 2561182 w 4813649"/>
                <a:gd name="connsiteY287" fmla="*/ 2366806 h 3933243"/>
                <a:gd name="connsiteX288" fmla="*/ 2538314 w 4813649"/>
                <a:gd name="connsiteY288" fmla="*/ 2378240 h 3933243"/>
                <a:gd name="connsiteX289" fmla="*/ 2515446 w 4813649"/>
                <a:gd name="connsiteY289" fmla="*/ 2423976 h 3933243"/>
                <a:gd name="connsiteX290" fmla="*/ 2549748 w 4813649"/>
                <a:gd name="connsiteY290" fmla="*/ 2458277 h 3933243"/>
                <a:gd name="connsiteX291" fmla="*/ 2526880 w 4813649"/>
                <a:gd name="connsiteY291" fmla="*/ 2458277 h 3933243"/>
                <a:gd name="connsiteX292" fmla="*/ 2538314 w 4813649"/>
                <a:gd name="connsiteY292" fmla="*/ 2481145 h 3933243"/>
                <a:gd name="connsiteX293" fmla="*/ 2515446 w 4813649"/>
                <a:gd name="connsiteY293" fmla="*/ 2504013 h 3933243"/>
                <a:gd name="connsiteX294" fmla="*/ 2538314 w 4813649"/>
                <a:gd name="connsiteY294" fmla="*/ 2538314 h 3933243"/>
                <a:gd name="connsiteX295" fmla="*/ 2469711 w 4813649"/>
                <a:gd name="connsiteY295" fmla="*/ 2538314 h 3933243"/>
                <a:gd name="connsiteX296" fmla="*/ 2458277 w 4813649"/>
                <a:gd name="connsiteY296" fmla="*/ 2572616 h 3933243"/>
                <a:gd name="connsiteX297" fmla="*/ 2481145 w 4813649"/>
                <a:gd name="connsiteY297" fmla="*/ 2584050 h 3933243"/>
                <a:gd name="connsiteX298" fmla="*/ 2458277 w 4813649"/>
                <a:gd name="connsiteY298" fmla="*/ 2618351 h 3933243"/>
                <a:gd name="connsiteX299" fmla="*/ 2435410 w 4813649"/>
                <a:gd name="connsiteY299" fmla="*/ 2606917 h 3933243"/>
                <a:gd name="connsiteX300" fmla="*/ 2709822 w 4813649"/>
                <a:gd name="connsiteY300" fmla="*/ 2686954 h 3933243"/>
                <a:gd name="connsiteX301" fmla="*/ 2641219 w 4813649"/>
                <a:gd name="connsiteY301" fmla="*/ 2686954 h 3933243"/>
                <a:gd name="connsiteX302" fmla="*/ 2629785 w 4813649"/>
                <a:gd name="connsiteY302" fmla="*/ 2664086 h 3933243"/>
                <a:gd name="connsiteX303" fmla="*/ 2618351 w 4813649"/>
                <a:gd name="connsiteY303" fmla="*/ 2675520 h 3933243"/>
                <a:gd name="connsiteX304" fmla="*/ 2618351 w 4813649"/>
                <a:gd name="connsiteY304" fmla="*/ 2652653 h 3933243"/>
                <a:gd name="connsiteX305" fmla="*/ 2584050 w 4813649"/>
                <a:gd name="connsiteY305" fmla="*/ 2664086 h 3933243"/>
                <a:gd name="connsiteX306" fmla="*/ 2572616 w 4813649"/>
                <a:gd name="connsiteY306" fmla="*/ 2629785 h 3933243"/>
                <a:gd name="connsiteX307" fmla="*/ 2492579 w 4813649"/>
                <a:gd name="connsiteY307" fmla="*/ 2641219 h 3933243"/>
                <a:gd name="connsiteX308" fmla="*/ 2492579 w 4813649"/>
                <a:gd name="connsiteY308" fmla="*/ 2618351 h 3933243"/>
                <a:gd name="connsiteX309" fmla="*/ 2469711 w 4813649"/>
                <a:gd name="connsiteY309" fmla="*/ 2618351 h 3933243"/>
                <a:gd name="connsiteX310" fmla="*/ 2446843 w 4813649"/>
                <a:gd name="connsiteY310" fmla="*/ 2641219 h 3933243"/>
                <a:gd name="connsiteX311" fmla="*/ 2435410 w 4813649"/>
                <a:gd name="connsiteY311" fmla="*/ 2606917 h 3933243"/>
                <a:gd name="connsiteX312" fmla="*/ 2778425 w 4813649"/>
                <a:gd name="connsiteY312" fmla="*/ 3087139 h 3933243"/>
                <a:gd name="connsiteX313" fmla="*/ 2766991 w 4813649"/>
                <a:gd name="connsiteY313" fmla="*/ 3121440 h 3933243"/>
                <a:gd name="connsiteX314" fmla="*/ 2744123 w 4813649"/>
                <a:gd name="connsiteY314" fmla="*/ 3121440 h 3933243"/>
                <a:gd name="connsiteX315" fmla="*/ 2732690 w 4813649"/>
                <a:gd name="connsiteY315" fmla="*/ 3087139 h 3933243"/>
                <a:gd name="connsiteX316" fmla="*/ 2721256 w 4813649"/>
                <a:gd name="connsiteY316" fmla="*/ 3098573 h 3933243"/>
                <a:gd name="connsiteX317" fmla="*/ 2721256 w 4813649"/>
                <a:gd name="connsiteY317" fmla="*/ 3075705 h 3933243"/>
                <a:gd name="connsiteX318" fmla="*/ 2698388 w 4813649"/>
                <a:gd name="connsiteY318" fmla="*/ 3064271 h 3933243"/>
                <a:gd name="connsiteX319" fmla="*/ 2698388 w 4813649"/>
                <a:gd name="connsiteY319" fmla="*/ 3018536 h 3933243"/>
                <a:gd name="connsiteX320" fmla="*/ 2652653 w 4813649"/>
                <a:gd name="connsiteY320" fmla="*/ 3041403 h 3933243"/>
                <a:gd name="connsiteX321" fmla="*/ 2641219 w 4813649"/>
                <a:gd name="connsiteY321" fmla="*/ 3007102 h 3933243"/>
                <a:gd name="connsiteX322" fmla="*/ 2618351 w 4813649"/>
                <a:gd name="connsiteY322" fmla="*/ 3007102 h 3933243"/>
                <a:gd name="connsiteX323" fmla="*/ 2595483 w 4813649"/>
                <a:gd name="connsiteY323" fmla="*/ 3052837 h 3933243"/>
                <a:gd name="connsiteX324" fmla="*/ 2584050 w 4813649"/>
                <a:gd name="connsiteY324" fmla="*/ 3041403 h 3933243"/>
                <a:gd name="connsiteX325" fmla="*/ 2526880 w 4813649"/>
                <a:gd name="connsiteY325" fmla="*/ 3087139 h 3933243"/>
                <a:gd name="connsiteX326" fmla="*/ 2526880 w 4813649"/>
                <a:gd name="connsiteY326" fmla="*/ 3064271 h 3933243"/>
                <a:gd name="connsiteX327" fmla="*/ 2515446 w 4813649"/>
                <a:gd name="connsiteY327" fmla="*/ 3087139 h 3933243"/>
                <a:gd name="connsiteX328" fmla="*/ 2515446 w 4813649"/>
                <a:gd name="connsiteY328" fmla="*/ 3087139 h 3933243"/>
                <a:gd name="connsiteX329" fmla="*/ 2504013 w 4813649"/>
                <a:gd name="connsiteY329" fmla="*/ 3041403 h 3933243"/>
                <a:gd name="connsiteX330" fmla="*/ 2458277 w 4813649"/>
                <a:gd name="connsiteY330" fmla="*/ 3029970 h 3933243"/>
                <a:gd name="connsiteX331" fmla="*/ 2458277 w 4813649"/>
                <a:gd name="connsiteY331" fmla="*/ 3007102 h 3933243"/>
                <a:gd name="connsiteX332" fmla="*/ 2412542 w 4813649"/>
                <a:gd name="connsiteY332" fmla="*/ 2984234 h 3933243"/>
                <a:gd name="connsiteX333" fmla="*/ 2458277 w 4813649"/>
                <a:gd name="connsiteY333" fmla="*/ 2938499 h 3933243"/>
                <a:gd name="connsiteX334" fmla="*/ 2435410 w 4813649"/>
                <a:gd name="connsiteY334" fmla="*/ 2904197 h 3933243"/>
                <a:gd name="connsiteX335" fmla="*/ 2481145 w 4813649"/>
                <a:gd name="connsiteY335" fmla="*/ 2881330 h 3933243"/>
                <a:gd name="connsiteX336" fmla="*/ 2504013 w 4813649"/>
                <a:gd name="connsiteY336" fmla="*/ 2904197 h 3933243"/>
                <a:gd name="connsiteX337" fmla="*/ 2538314 w 4813649"/>
                <a:gd name="connsiteY337" fmla="*/ 2892763 h 3933243"/>
                <a:gd name="connsiteX338" fmla="*/ 2538314 w 4813649"/>
                <a:gd name="connsiteY338" fmla="*/ 2915631 h 3933243"/>
                <a:gd name="connsiteX339" fmla="*/ 2572616 w 4813649"/>
                <a:gd name="connsiteY339" fmla="*/ 2927065 h 3933243"/>
                <a:gd name="connsiteX340" fmla="*/ 2618351 w 4813649"/>
                <a:gd name="connsiteY340" fmla="*/ 2835594 h 3933243"/>
                <a:gd name="connsiteX341" fmla="*/ 2652653 w 4813649"/>
                <a:gd name="connsiteY341" fmla="*/ 2847028 h 3933243"/>
                <a:gd name="connsiteX342" fmla="*/ 2709822 w 4813649"/>
                <a:gd name="connsiteY342" fmla="*/ 2755557 h 3933243"/>
                <a:gd name="connsiteX343" fmla="*/ 2709822 w 4813649"/>
                <a:gd name="connsiteY343" fmla="*/ 2732690 h 3933243"/>
                <a:gd name="connsiteX344" fmla="*/ 2686954 w 4813649"/>
                <a:gd name="connsiteY344" fmla="*/ 2721256 h 3933243"/>
                <a:gd name="connsiteX345" fmla="*/ 2572616 w 4813649"/>
                <a:gd name="connsiteY345" fmla="*/ 2915631 h 3933243"/>
                <a:gd name="connsiteX346" fmla="*/ 2572616 w 4813649"/>
                <a:gd name="connsiteY346" fmla="*/ 2915631 h 3933243"/>
                <a:gd name="connsiteX347" fmla="*/ 2572616 w 4813649"/>
                <a:gd name="connsiteY347" fmla="*/ 2915631 h 3933243"/>
                <a:gd name="connsiteX348" fmla="*/ 2572616 w 4813649"/>
                <a:gd name="connsiteY348" fmla="*/ 2915631 h 3933243"/>
                <a:gd name="connsiteX349" fmla="*/ 2595483 w 4813649"/>
                <a:gd name="connsiteY349" fmla="*/ 2138130 h 3933243"/>
                <a:gd name="connsiteX350" fmla="*/ 2595483 w 4813649"/>
                <a:gd name="connsiteY350" fmla="*/ 2092394 h 3933243"/>
                <a:gd name="connsiteX351" fmla="*/ 2629785 w 4813649"/>
                <a:gd name="connsiteY351" fmla="*/ 2058093 h 3933243"/>
                <a:gd name="connsiteX352" fmla="*/ 2949933 w 4813649"/>
                <a:gd name="connsiteY352" fmla="*/ 1875151 h 3933243"/>
                <a:gd name="connsiteX353" fmla="*/ 2949933 w 4813649"/>
                <a:gd name="connsiteY353" fmla="*/ 1852283 h 3933243"/>
                <a:gd name="connsiteX354" fmla="*/ 2904197 w 4813649"/>
                <a:gd name="connsiteY354" fmla="*/ 1886585 h 3933243"/>
                <a:gd name="connsiteX355" fmla="*/ 2881330 w 4813649"/>
                <a:gd name="connsiteY355" fmla="*/ 1886585 h 3933243"/>
                <a:gd name="connsiteX356" fmla="*/ 2869896 w 4813649"/>
                <a:gd name="connsiteY356" fmla="*/ 1863717 h 3933243"/>
                <a:gd name="connsiteX357" fmla="*/ 2869896 w 4813649"/>
                <a:gd name="connsiteY357" fmla="*/ 1886585 h 3933243"/>
                <a:gd name="connsiteX358" fmla="*/ 2824160 w 4813649"/>
                <a:gd name="connsiteY358" fmla="*/ 1909453 h 3933243"/>
                <a:gd name="connsiteX359" fmla="*/ 2778425 w 4813649"/>
                <a:gd name="connsiteY359" fmla="*/ 1966622 h 3933243"/>
                <a:gd name="connsiteX360" fmla="*/ 2755557 w 4813649"/>
                <a:gd name="connsiteY360" fmla="*/ 2000923 h 3933243"/>
                <a:gd name="connsiteX361" fmla="*/ 2755557 w 4813649"/>
                <a:gd name="connsiteY361" fmla="*/ 2046659 h 3933243"/>
                <a:gd name="connsiteX362" fmla="*/ 2744123 w 4813649"/>
                <a:gd name="connsiteY362" fmla="*/ 2035225 h 3933243"/>
                <a:gd name="connsiteX363" fmla="*/ 2721256 w 4813649"/>
                <a:gd name="connsiteY363" fmla="*/ 2080960 h 3933243"/>
                <a:gd name="connsiteX364" fmla="*/ 2664087 w 4813649"/>
                <a:gd name="connsiteY364" fmla="*/ 2080960 h 3933243"/>
                <a:gd name="connsiteX365" fmla="*/ 2664087 w 4813649"/>
                <a:gd name="connsiteY365" fmla="*/ 2058093 h 3933243"/>
                <a:gd name="connsiteX366" fmla="*/ 2629785 w 4813649"/>
                <a:gd name="connsiteY366" fmla="*/ 2058093 h 3933243"/>
                <a:gd name="connsiteX367" fmla="*/ 2686954 w 4813649"/>
                <a:gd name="connsiteY367" fmla="*/ 2721256 h 3933243"/>
                <a:gd name="connsiteX368" fmla="*/ 2709822 w 4813649"/>
                <a:gd name="connsiteY368" fmla="*/ 2686954 h 3933243"/>
                <a:gd name="connsiteX369" fmla="*/ 2709822 w 4813649"/>
                <a:gd name="connsiteY369" fmla="*/ 2686954 h 3933243"/>
                <a:gd name="connsiteX370" fmla="*/ 2812727 w 4813649"/>
                <a:gd name="connsiteY370" fmla="*/ 2744123 h 3933243"/>
                <a:gd name="connsiteX371" fmla="*/ 2812727 w 4813649"/>
                <a:gd name="connsiteY371" fmla="*/ 2744123 h 3933243"/>
                <a:gd name="connsiteX372" fmla="*/ 2869896 w 4813649"/>
                <a:gd name="connsiteY372" fmla="*/ 2789859 h 3933243"/>
                <a:gd name="connsiteX373" fmla="*/ 2858462 w 4813649"/>
                <a:gd name="connsiteY373" fmla="*/ 2835594 h 3933243"/>
                <a:gd name="connsiteX374" fmla="*/ 2789859 w 4813649"/>
                <a:gd name="connsiteY374" fmla="*/ 2869896 h 3933243"/>
                <a:gd name="connsiteX375" fmla="*/ 2698388 w 4813649"/>
                <a:gd name="connsiteY375" fmla="*/ 2869896 h 3933243"/>
                <a:gd name="connsiteX376" fmla="*/ 2721256 w 4813649"/>
                <a:gd name="connsiteY376" fmla="*/ 2904197 h 3933243"/>
                <a:gd name="connsiteX377" fmla="*/ 2698388 w 4813649"/>
                <a:gd name="connsiteY377" fmla="*/ 2949933 h 3933243"/>
                <a:gd name="connsiteX378" fmla="*/ 2709822 w 4813649"/>
                <a:gd name="connsiteY378" fmla="*/ 2961366 h 3933243"/>
                <a:gd name="connsiteX379" fmla="*/ 2721256 w 4813649"/>
                <a:gd name="connsiteY379" fmla="*/ 2938499 h 3933243"/>
                <a:gd name="connsiteX380" fmla="*/ 2778425 w 4813649"/>
                <a:gd name="connsiteY380" fmla="*/ 3018536 h 3933243"/>
                <a:gd name="connsiteX381" fmla="*/ 2778425 w 4813649"/>
                <a:gd name="connsiteY381" fmla="*/ 3018536 h 3933243"/>
                <a:gd name="connsiteX382" fmla="*/ 2778425 w 4813649"/>
                <a:gd name="connsiteY382" fmla="*/ 3087139 h 3933243"/>
                <a:gd name="connsiteX383" fmla="*/ 3212911 w 4813649"/>
                <a:gd name="connsiteY383" fmla="*/ 3029970 h 3933243"/>
                <a:gd name="connsiteX384" fmla="*/ 3190043 w 4813649"/>
                <a:gd name="connsiteY384" fmla="*/ 3029970 h 3933243"/>
                <a:gd name="connsiteX385" fmla="*/ 3178610 w 4813649"/>
                <a:gd name="connsiteY385" fmla="*/ 2949933 h 3933243"/>
                <a:gd name="connsiteX386" fmla="*/ 3132874 w 4813649"/>
                <a:gd name="connsiteY386" fmla="*/ 2984234 h 3933243"/>
                <a:gd name="connsiteX387" fmla="*/ 3132874 w 4813649"/>
                <a:gd name="connsiteY387" fmla="*/ 2949933 h 3933243"/>
                <a:gd name="connsiteX388" fmla="*/ 3064271 w 4813649"/>
                <a:gd name="connsiteY388" fmla="*/ 2972800 h 3933243"/>
                <a:gd name="connsiteX389" fmla="*/ 3029970 w 4813649"/>
                <a:gd name="connsiteY389" fmla="*/ 2938499 h 3933243"/>
                <a:gd name="connsiteX390" fmla="*/ 2938499 w 4813649"/>
                <a:gd name="connsiteY390" fmla="*/ 2915631 h 3933243"/>
                <a:gd name="connsiteX391" fmla="*/ 2892763 w 4813649"/>
                <a:gd name="connsiteY391" fmla="*/ 2915631 h 3933243"/>
                <a:gd name="connsiteX392" fmla="*/ 2892763 w 4813649"/>
                <a:gd name="connsiteY392" fmla="*/ 2961366 h 3933243"/>
                <a:gd name="connsiteX393" fmla="*/ 2801293 w 4813649"/>
                <a:gd name="connsiteY393" fmla="*/ 2961366 h 3933243"/>
                <a:gd name="connsiteX394" fmla="*/ 2778425 w 4813649"/>
                <a:gd name="connsiteY394" fmla="*/ 3018536 h 3933243"/>
                <a:gd name="connsiteX395" fmla="*/ 2801293 w 4813649"/>
                <a:gd name="connsiteY395" fmla="*/ 3338683 h 3933243"/>
                <a:gd name="connsiteX396" fmla="*/ 2801293 w 4813649"/>
                <a:gd name="connsiteY396" fmla="*/ 3315816 h 3933243"/>
                <a:gd name="connsiteX397" fmla="*/ 2778425 w 4813649"/>
                <a:gd name="connsiteY397" fmla="*/ 3315816 h 3933243"/>
                <a:gd name="connsiteX398" fmla="*/ 2801293 w 4813649"/>
                <a:gd name="connsiteY398" fmla="*/ 3224345 h 3933243"/>
                <a:gd name="connsiteX399" fmla="*/ 2744123 w 4813649"/>
                <a:gd name="connsiteY399" fmla="*/ 3235779 h 3933243"/>
                <a:gd name="connsiteX400" fmla="*/ 2744123 w 4813649"/>
                <a:gd name="connsiteY400" fmla="*/ 3212911 h 3933243"/>
                <a:gd name="connsiteX401" fmla="*/ 2778425 w 4813649"/>
                <a:gd name="connsiteY401" fmla="*/ 3190043 h 3933243"/>
                <a:gd name="connsiteX402" fmla="*/ 2789859 w 4813649"/>
                <a:gd name="connsiteY402" fmla="*/ 3201477 h 3933243"/>
                <a:gd name="connsiteX403" fmla="*/ 2801293 w 4813649"/>
                <a:gd name="connsiteY403" fmla="*/ 3167176 h 3933243"/>
                <a:gd name="connsiteX404" fmla="*/ 2778425 w 4813649"/>
                <a:gd name="connsiteY404" fmla="*/ 3087139 h 3933243"/>
                <a:gd name="connsiteX405" fmla="*/ 3029970 w 4813649"/>
                <a:gd name="connsiteY405" fmla="*/ 3475890 h 3933243"/>
                <a:gd name="connsiteX406" fmla="*/ 2995668 w 4813649"/>
                <a:gd name="connsiteY406" fmla="*/ 3475890 h 3933243"/>
                <a:gd name="connsiteX407" fmla="*/ 2972800 w 4813649"/>
                <a:gd name="connsiteY407" fmla="*/ 3430154 h 3933243"/>
                <a:gd name="connsiteX408" fmla="*/ 2949933 w 4813649"/>
                <a:gd name="connsiteY408" fmla="*/ 3453022 h 3933243"/>
                <a:gd name="connsiteX409" fmla="*/ 2938499 w 4813649"/>
                <a:gd name="connsiteY409" fmla="*/ 3441588 h 3933243"/>
                <a:gd name="connsiteX410" fmla="*/ 2984234 w 4813649"/>
                <a:gd name="connsiteY410" fmla="*/ 3361551 h 3933243"/>
                <a:gd name="connsiteX411" fmla="*/ 2961367 w 4813649"/>
                <a:gd name="connsiteY411" fmla="*/ 3361551 h 3933243"/>
                <a:gd name="connsiteX412" fmla="*/ 2972800 w 4813649"/>
                <a:gd name="connsiteY412" fmla="*/ 3315816 h 3933243"/>
                <a:gd name="connsiteX413" fmla="*/ 2904197 w 4813649"/>
                <a:gd name="connsiteY413" fmla="*/ 3304382 h 3933243"/>
                <a:gd name="connsiteX414" fmla="*/ 2869896 w 4813649"/>
                <a:gd name="connsiteY414" fmla="*/ 3350117 h 3933243"/>
                <a:gd name="connsiteX415" fmla="*/ 2847028 w 4813649"/>
                <a:gd name="connsiteY415" fmla="*/ 3327250 h 3933243"/>
                <a:gd name="connsiteX416" fmla="*/ 2824160 w 4813649"/>
                <a:gd name="connsiteY416" fmla="*/ 3350117 h 3933243"/>
                <a:gd name="connsiteX417" fmla="*/ 2801293 w 4813649"/>
                <a:gd name="connsiteY417" fmla="*/ 3338683 h 3933243"/>
                <a:gd name="connsiteX418" fmla="*/ 2938499 w 4813649"/>
                <a:gd name="connsiteY418" fmla="*/ 2572616 h 3933243"/>
                <a:gd name="connsiteX419" fmla="*/ 2915631 w 4813649"/>
                <a:gd name="connsiteY419" fmla="*/ 2595483 h 3933243"/>
                <a:gd name="connsiteX420" fmla="*/ 2892763 w 4813649"/>
                <a:gd name="connsiteY420" fmla="*/ 2572616 h 3933243"/>
                <a:gd name="connsiteX421" fmla="*/ 2801293 w 4813649"/>
                <a:gd name="connsiteY421" fmla="*/ 2584050 h 3933243"/>
                <a:gd name="connsiteX422" fmla="*/ 2835594 w 4813649"/>
                <a:gd name="connsiteY422" fmla="*/ 2618351 h 3933243"/>
                <a:gd name="connsiteX423" fmla="*/ 2858462 w 4813649"/>
                <a:gd name="connsiteY423" fmla="*/ 2618351 h 3933243"/>
                <a:gd name="connsiteX424" fmla="*/ 2847028 w 4813649"/>
                <a:gd name="connsiteY424" fmla="*/ 2652653 h 3933243"/>
                <a:gd name="connsiteX425" fmla="*/ 2824160 w 4813649"/>
                <a:gd name="connsiteY425" fmla="*/ 2641219 h 3933243"/>
                <a:gd name="connsiteX426" fmla="*/ 2801293 w 4813649"/>
                <a:gd name="connsiteY426" fmla="*/ 2664086 h 3933243"/>
                <a:gd name="connsiteX427" fmla="*/ 2812727 w 4813649"/>
                <a:gd name="connsiteY427" fmla="*/ 2744123 h 3933243"/>
                <a:gd name="connsiteX428" fmla="*/ 2824160 w 4813649"/>
                <a:gd name="connsiteY428" fmla="*/ 3796037 h 3933243"/>
                <a:gd name="connsiteX429" fmla="*/ 2824160 w 4813649"/>
                <a:gd name="connsiteY429" fmla="*/ 3807471 h 3933243"/>
                <a:gd name="connsiteX430" fmla="*/ 2881330 w 4813649"/>
                <a:gd name="connsiteY430" fmla="*/ 3750302 h 3933243"/>
                <a:gd name="connsiteX431" fmla="*/ 2858462 w 4813649"/>
                <a:gd name="connsiteY431" fmla="*/ 3750302 h 3933243"/>
                <a:gd name="connsiteX432" fmla="*/ 2824160 w 4813649"/>
                <a:gd name="connsiteY432" fmla="*/ 3796037 h 3933243"/>
                <a:gd name="connsiteX433" fmla="*/ 2835594 w 4813649"/>
                <a:gd name="connsiteY433" fmla="*/ 3933243 h 3933243"/>
                <a:gd name="connsiteX434" fmla="*/ 2847028 w 4813649"/>
                <a:gd name="connsiteY434" fmla="*/ 3933243 h 3933243"/>
                <a:gd name="connsiteX435" fmla="*/ 2858462 w 4813649"/>
                <a:gd name="connsiteY435" fmla="*/ 3933243 h 3933243"/>
                <a:gd name="connsiteX436" fmla="*/ 2881330 w 4813649"/>
                <a:gd name="connsiteY436" fmla="*/ 3921810 h 3933243"/>
                <a:gd name="connsiteX437" fmla="*/ 2881330 w 4813649"/>
                <a:gd name="connsiteY437" fmla="*/ 2423976 h 3933243"/>
                <a:gd name="connsiteX438" fmla="*/ 2869896 w 4813649"/>
                <a:gd name="connsiteY438" fmla="*/ 2389674 h 3933243"/>
                <a:gd name="connsiteX439" fmla="*/ 2904197 w 4813649"/>
                <a:gd name="connsiteY439" fmla="*/ 2321071 h 3933243"/>
                <a:gd name="connsiteX440" fmla="*/ 2881330 w 4813649"/>
                <a:gd name="connsiteY440" fmla="*/ 2160997 h 3933243"/>
                <a:gd name="connsiteX441" fmla="*/ 2927065 w 4813649"/>
                <a:gd name="connsiteY441" fmla="*/ 2080960 h 3933243"/>
                <a:gd name="connsiteX442" fmla="*/ 2892763 w 4813649"/>
                <a:gd name="connsiteY442" fmla="*/ 2012357 h 3933243"/>
                <a:gd name="connsiteX443" fmla="*/ 2938499 w 4813649"/>
                <a:gd name="connsiteY443" fmla="*/ 1966622 h 3933243"/>
                <a:gd name="connsiteX444" fmla="*/ 2927065 w 4813649"/>
                <a:gd name="connsiteY444" fmla="*/ 1955188 h 3933243"/>
                <a:gd name="connsiteX445" fmla="*/ 2961367 w 4813649"/>
                <a:gd name="connsiteY445" fmla="*/ 1886585 h 3933243"/>
                <a:gd name="connsiteX446" fmla="*/ 2949933 w 4813649"/>
                <a:gd name="connsiteY446" fmla="*/ 1875151 h 3933243"/>
                <a:gd name="connsiteX447" fmla="*/ 2881330 w 4813649"/>
                <a:gd name="connsiteY447" fmla="*/ 2423976 h 3933243"/>
                <a:gd name="connsiteX448" fmla="*/ 2938499 w 4813649"/>
                <a:gd name="connsiteY448" fmla="*/ 2538314 h 3933243"/>
                <a:gd name="connsiteX449" fmla="*/ 2938499 w 4813649"/>
                <a:gd name="connsiteY449" fmla="*/ 2572616 h 3933243"/>
                <a:gd name="connsiteX450" fmla="*/ 2881330 w 4813649"/>
                <a:gd name="connsiteY450" fmla="*/ 2423976 h 3933243"/>
                <a:gd name="connsiteX451" fmla="*/ 2995668 w 4813649"/>
                <a:gd name="connsiteY451" fmla="*/ 2401108 h 3933243"/>
                <a:gd name="connsiteX452" fmla="*/ 3018536 w 4813649"/>
                <a:gd name="connsiteY452" fmla="*/ 2366806 h 3933243"/>
                <a:gd name="connsiteX453" fmla="*/ 3041403 w 4813649"/>
                <a:gd name="connsiteY453" fmla="*/ 2378240 h 3933243"/>
                <a:gd name="connsiteX454" fmla="*/ 3041403 w 4813649"/>
                <a:gd name="connsiteY454" fmla="*/ 2355373 h 3933243"/>
                <a:gd name="connsiteX455" fmla="*/ 3110007 w 4813649"/>
                <a:gd name="connsiteY455" fmla="*/ 2355373 h 3933243"/>
                <a:gd name="connsiteX456" fmla="*/ 3178610 w 4813649"/>
                <a:gd name="connsiteY456" fmla="*/ 2309637 h 3933243"/>
                <a:gd name="connsiteX457" fmla="*/ 3190043 w 4813649"/>
                <a:gd name="connsiteY457" fmla="*/ 2229600 h 3933243"/>
                <a:gd name="connsiteX458" fmla="*/ 2881330 w 4813649"/>
                <a:gd name="connsiteY458" fmla="*/ 3750302 h 3933243"/>
                <a:gd name="connsiteX459" fmla="*/ 2881330 w 4813649"/>
                <a:gd name="connsiteY459" fmla="*/ 3727434 h 3933243"/>
                <a:gd name="connsiteX460" fmla="*/ 2904197 w 4813649"/>
                <a:gd name="connsiteY460" fmla="*/ 3727434 h 3933243"/>
                <a:gd name="connsiteX461" fmla="*/ 2915631 w 4813649"/>
                <a:gd name="connsiteY461" fmla="*/ 3693133 h 3933243"/>
                <a:gd name="connsiteX462" fmla="*/ 2984234 w 4813649"/>
                <a:gd name="connsiteY462" fmla="*/ 3647397 h 3933243"/>
                <a:gd name="connsiteX463" fmla="*/ 2984234 w 4813649"/>
                <a:gd name="connsiteY463" fmla="*/ 3578794 h 3933243"/>
                <a:gd name="connsiteX464" fmla="*/ 3029970 w 4813649"/>
                <a:gd name="connsiteY464" fmla="*/ 3555927 h 3933243"/>
                <a:gd name="connsiteX465" fmla="*/ 3029970 w 4813649"/>
                <a:gd name="connsiteY465" fmla="*/ 3475890 h 3933243"/>
                <a:gd name="connsiteX466" fmla="*/ 2892763 w 4813649"/>
                <a:gd name="connsiteY466" fmla="*/ 3921810 h 3933243"/>
                <a:gd name="connsiteX467" fmla="*/ 2904197 w 4813649"/>
                <a:gd name="connsiteY467" fmla="*/ 3910376 h 3933243"/>
                <a:gd name="connsiteX468" fmla="*/ 3338683 w 4813649"/>
                <a:gd name="connsiteY468" fmla="*/ 2778425 h 3933243"/>
                <a:gd name="connsiteX469" fmla="*/ 3315816 w 4813649"/>
                <a:gd name="connsiteY469" fmla="*/ 2755557 h 3933243"/>
                <a:gd name="connsiteX470" fmla="*/ 3281514 w 4813649"/>
                <a:gd name="connsiteY470" fmla="*/ 2766991 h 3933243"/>
                <a:gd name="connsiteX471" fmla="*/ 3270080 w 4813649"/>
                <a:gd name="connsiteY471" fmla="*/ 2732690 h 3933243"/>
                <a:gd name="connsiteX472" fmla="*/ 3212911 w 4813649"/>
                <a:gd name="connsiteY472" fmla="*/ 2744123 h 3933243"/>
                <a:gd name="connsiteX473" fmla="*/ 3190043 w 4813649"/>
                <a:gd name="connsiteY473" fmla="*/ 2675520 h 3933243"/>
                <a:gd name="connsiteX474" fmla="*/ 3041403 w 4813649"/>
                <a:gd name="connsiteY474" fmla="*/ 2675520 h 3933243"/>
                <a:gd name="connsiteX475" fmla="*/ 3007102 w 4813649"/>
                <a:gd name="connsiteY475" fmla="*/ 2641219 h 3933243"/>
                <a:gd name="connsiteX476" fmla="*/ 2995668 w 4813649"/>
                <a:gd name="connsiteY476" fmla="*/ 2652653 h 3933243"/>
                <a:gd name="connsiteX477" fmla="*/ 2938499 w 4813649"/>
                <a:gd name="connsiteY477" fmla="*/ 2572616 h 3933243"/>
                <a:gd name="connsiteX478" fmla="*/ 3224345 w 4813649"/>
                <a:gd name="connsiteY478" fmla="*/ 1715077 h 3933243"/>
                <a:gd name="connsiteX479" fmla="*/ 3224345 w 4813649"/>
                <a:gd name="connsiteY479" fmla="*/ 1737945 h 3933243"/>
                <a:gd name="connsiteX480" fmla="*/ 3190043 w 4813649"/>
                <a:gd name="connsiteY480" fmla="*/ 1737945 h 3933243"/>
                <a:gd name="connsiteX481" fmla="*/ 3178610 w 4813649"/>
                <a:gd name="connsiteY481" fmla="*/ 1760812 h 3933243"/>
                <a:gd name="connsiteX482" fmla="*/ 3144308 w 4813649"/>
                <a:gd name="connsiteY482" fmla="*/ 1749379 h 3933243"/>
                <a:gd name="connsiteX483" fmla="*/ 3110007 w 4813649"/>
                <a:gd name="connsiteY483" fmla="*/ 1760812 h 3933243"/>
                <a:gd name="connsiteX484" fmla="*/ 3098573 w 4813649"/>
                <a:gd name="connsiteY484" fmla="*/ 1783680 h 3933243"/>
                <a:gd name="connsiteX485" fmla="*/ 3075705 w 4813649"/>
                <a:gd name="connsiteY485" fmla="*/ 1760812 h 3933243"/>
                <a:gd name="connsiteX486" fmla="*/ 3029970 w 4813649"/>
                <a:gd name="connsiteY486" fmla="*/ 1852283 h 3933243"/>
                <a:gd name="connsiteX487" fmla="*/ 2995668 w 4813649"/>
                <a:gd name="connsiteY487" fmla="*/ 1840849 h 3933243"/>
                <a:gd name="connsiteX488" fmla="*/ 2949933 w 4813649"/>
                <a:gd name="connsiteY488" fmla="*/ 1875151 h 3933243"/>
                <a:gd name="connsiteX489" fmla="*/ 3029970 w 4813649"/>
                <a:gd name="connsiteY489" fmla="*/ 3475890 h 3933243"/>
                <a:gd name="connsiteX490" fmla="*/ 3052837 w 4813649"/>
                <a:gd name="connsiteY490" fmla="*/ 3430154 h 3933243"/>
                <a:gd name="connsiteX491" fmla="*/ 3110007 w 4813649"/>
                <a:gd name="connsiteY491" fmla="*/ 3453022 h 3933243"/>
                <a:gd name="connsiteX492" fmla="*/ 3144308 w 4813649"/>
                <a:gd name="connsiteY492" fmla="*/ 3395853 h 3933243"/>
                <a:gd name="connsiteX493" fmla="*/ 3212911 w 4813649"/>
                <a:gd name="connsiteY493" fmla="*/ 3395853 h 3933243"/>
                <a:gd name="connsiteX494" fmla="*/ 3304382 w 4813649"/>
                <a:gd name="connsiteY494" fmla="*/ 2252468 h 3933243"/>
                <a:gd name="connsiteX495" fmla="*/ 3190043 w 4813649"/>
                <a:gd name="connsiteY495" fmla="*/ 2229600 h 3933243"/>
                <a:gd name="connsiteX496" fmla="*/ 3190043 w 4813649"/>
                <a:gd name="connsiteY496" fmla="*/ 2229600 h 3933243"/>
                <a:gd name="connsiteX497" fmla="*/ 3167176 w 4813649"/>
                <a:gd name="connsiteY497" fmla="*/ 2183865 h 3933243"/>
                <a:gd name="connsiteX498" fmla="*/ 3201477 w 4813649"/>
                <a:gd name="connsiteY498" fmla="*/ 2160997 h 3933243"/>
                <a:gd name="connsiteX499" fmla="*/ 3190043 w 4813649"/>
                <a:gd name="connsiteY499" fmla="*/ 2149563 h 3933243"/>
                <a:gd name="connsiteX500" fmla="*/ 3224345 w 4813649"/>
                <a:gd name="connsiteY500" fmla="*/ 2069526 h 3933243"/>
                <a:gd name="connsiteX501" fmla="*/ 3167176 w 4813649"/>
                <a:gd name="connsiteY501" fmla="*/ 1989489 h 3933243"/>
                <a:gd name="connsiteX502" fmla="*/ 3201477 w 4813649"/>
                <a:gd name="connsiteY502" fmla="*/ 1943754 h 3933243"/>
                <a:gd name="connsiteX503" fmla="*/ 3190043 w 4813649"/>
                <a:gd name="connsiteY503" fmla="*/ 1920886 h 3933243"/>
                <a:gd name="connsiteX504" fmla="*/ 3247213 w 4813649"/>
                <a:gd name="connsiteY504" fmla="*/ 1909453 h 3933243"/>
                <a:gd name="connsiteX505" fmla="*/ 3270080 w 4813649"/>
                <a:gd name="connsiteY505" fmla="*/ 1863717 h 3933243"/>
                <a:gd name="connsiteX506" fmla="*/ 3258647 w 4813649"/>
                <a:gd name="connsiteY506" fmla="*/ 1829416 h 3933243"/>
                <a:gd name="connsiteX507" fmla="*/ 3212911 w 4813649"/>
                <a:gd name="connsiteY507" fmla="*/ 1795114 h 3933243"/>
                <a:gd name="connsiteX508" fmla="*/ 3224345 w 4813649"/>
                <a:gd name="connsiteY508" fmla="*/ 1783680 h 3933243"/>
                <a:gd name="connsiteX509" fmla="*/ 3212911 w 4813649"/>
                <a:gd name="connsiteY509" fmla="*/ 3395853 h 3933243"/>
                <a:gd name="connsiteX510" fmla="*/ 3212911 w 4813649"/>
                <a:gd name="connsiteY510" fmla="*/ 3338683 h 3933243"/>
                <a:gd name="connsiteX511" fmla="*/ 3235779 w 4813649"/>
                <a:gd name="connsiteY511" fmla="*/ 3327250 h 3933243"/>
                <a:gd name="connsiteX512" fmla="*/ 3212911 w 4813649"/>
                <a:gd name="connsiteY512" fmla="*/ 3327250 h 3933243"/>
                <a:gd name="connsiteX513" fmla="*/ 3224345 w 4813649"/>
                <a:gd name="connsiteY513" fmla="*/ 3281514 h 3933243"/>
                <a:gd name="connsiteX514" fmla="*/ 3201477 w 4813649"/>
                <a:gd name="connsiteY514" fmla="*/ 3270080 h 3933243"/>
                <a:gd name="connsiteX515" fmla="*/ 3212911 w 4813649"/>
                <a:gd name="connsiteY515" fmla="*/ 3247213 h 3933243"/>
                <a:gd name="connsiteX516" fmla="*/ 3178610 w 4813649"/>
                <a:gd name="connsiteY516" fmla="*/ 3190043 h 3933243"/>
                <a:gd name="connsiteX517" fmla="*/ 3190043 w 4813649"/>
                <a:gd name="connsiteY517" fmla="*/ 3144308 h 3933243"/>
                <a:gd name="connsiteX518" fmla="*/ 3224345 w 4813649"/>
                <a:gd name="connsiteY518" fmla="*/ 3132874 h 3933243"/>
                <a:gd name="connsiteX519" fmla="*/ 3212911 w 4813649"/>
                <a:gd name="connsiteY519" fmla="*/ 3121440 h 3933243"/>
                <a:gd name="connsiteX520" fmla="*/ 3235779 w 4813649"/>
                <a:gd name="connsiteY520" fmla="*/ 3098573 h 3933243"/>
                <a:gd name="connsiteX521" fmla="*/ 3235779 w 4813649"/>
                <a:gd name="connsiteY521" fmla="*/ 3052837 h 3933243"/>
                <a:gd name="connsiteX522" fmla="*/ 3212911 w 4813649"/>
                <a:gd name="connsiteY522" fmla="*/ 3029970 h 3933243"/>
                <a:gd name="connsiteX523" fmla="*/ 3407287 w 4813649"/>
                <a:gd name="connsiteY523" fmla="*/ 2949933 h 3933243"/>
                <a:gd name="connsiteX524" fmla="*/ 3395853 w 4813649"/>
                <a:gd name="connsiteY524" fmla="*/ 2961366 h 3933243"/>
                <a:gd name="connsiteX525" fmla="*/ 3350117 w 4813649"/>
                <a:gd name="connsiteY525" fmla="*/ 2938499 h 3933243"/>
                <a:gd name="connsiteX526" fmla="*/ 3338683 w 4813649"/>
                <a:gd name="connsiteY526" fmla="*/ 2961366 h 3933243"/>
                <a:gd name="connsiteX527" fmla="*/ 3315816 w 4813649"/>
                <a:gd name="connsiteY527" fmla="*/ 2961366 h 3933243"/>
                <a:gd name="connsiteX528" fmla="*/ 3327250 w 4813649"/>
                <a:gd name="connsiteY528" fmla="*/ 2972800 h 3933243"/>
                <a:gd name="connsiteX529" fmla="*/ 3292948 w 4813649"/>
                <a:gd name="connsiteY529" fmla="*/ 2984234 h 3933243"/>
                <a:gd name="connsiteX530" fmla="*/ 3304382 w 4813649"/>
                <a:gd name="connsiteY530" fmla="*/ 2995668 h 3933243"/>
                <a:gd name="connsiteX531" fmla="*/ 3235779 w 4813649"/>
                <a:gd name="connsiteY531" fmla="*/ 2995668 h 3933243"/>
                <a:gd name="connsiteX532" fmla="*/ 3212911 w 4813649"/>
                <a:gd name="connsiteY532" fmla="*/ 3029970 h 3933243"/>
                <a:gd name="connsiteX533" fmla="*/ 3212911 w 4813649"/>
                <a:gd name="connsiteY533" fmla="*/ 3395853 h 3933243"/>
                <a:gd name="connsiteX534" fmla="*/ 3212911 w 4813649"/>
                <a:gd name="connsiteY534" fmla="*/ 3418720 h 3933243"/>
                <a:gd name="connsiteX535" fmla="*/ 3281514 w 4813649"/>
                <a:gd name="connsiteY535" fmla="*/ 3407287 h 3933243"/>
                <a:gd name="connsiteX536" fmla="*/ 3281514 w 4813649"/>
                <a:gd name="connsiteY536" fmla="*/ 3430154 h 3933243"/>
                <a:gd name="connsiteX537" fmla="*/ 3235779 w 4813649"/>
                <a:gd name="connsiteY537" fmla="*/ 3475890 h 3933243"/>
                <a:gd name="connsiteX538" fmla="*/ 3258647 w 4813649"/>
                <a:gd name="connsiteY538" fmla="*/ 3498757 h 3933243"/>
                <a:gd name="connsiteX539" fmla="*/ 3338683 w 4813649"/>
                <a:gd name="connsiteY539" fmla="*/ 3464456 h 3933243"/>
                <a:gd name="connsiteX540" fmla="*/ 3372985 w 4813649"/>
                <a:gd name="connsiteY540" fmla="*/ 3487323 h 3933243"/>
                <a:gd name="connsiteX541" fmla="*/ 3395853 w 4813649"/>
                <a:gd name="connsiteY541" fmla="*/ 3453022 h 3933243"/>
                <a:gd name="connsiteX542" fmla="*/ 3224345 w 4813649"/>
                <a:gd name="connsiteY542" fmla="*/ 1783680 h 3933243"/>
                <a:gd name="connsiteX543" fmla="*/ 3224345 w 4813649"/>
                <a:gd name="connsiteY543" fmla="*/ 1783680 h 3933243"/>
                <a:gd name="connsiteX544" fmla="*/ 3224345 w 4813649"/>
                <a:gd name="connsiteY544" fmla="*/ 1783680 h 3933243"/>
                <a:gd name="connsiteX545" fmla="*/ 3270080 w 4813649"/>
                <a:gd name="connsiteY545" fmla="*/ 1760812 h 3933243"/>
                <a:gd name="connsiteX546" fmla="*/ 3247213 w 4813649"/>
                <a:gd name="connsiteY546" fmla="*/ 1760812 h 3933243"/>
                <a:gd name="connsiteX547" fmla="*/ 3247213 w 4813649"/>
                <a:gd name="connsiteY547" fmla="*/ 1726511 h 3933243"/>
                <a:gd name="connsiteX548" fmla="*/ 3224345 w 4813649"/>
                <a:gd name="connsiteY548" fmla="*/ 1715077 h 3933243"/>
                <a:gd name="connsiteX549" fmla="*/ 3487323 w 4813649"/>
                <a:gd name="connsiteY549" fmla="*/ 1497834 h 3933243"/>
                <a:gd name="connsiteX550" fmla="*/ 3464456 w 4813649"/>
                <a:gd name="connsiteY550" fmla="*/ 1566437 h 3933243"/>
                <a:gd name="connsiteX551" fmla="*/ 3395853 w 4813649"/>
                <a:gd name="connsiteY551" fmla="*/ 1566437 h 3933243"/>
                <a:gd name="connsiteX552" fmla="*/ 3338683 w 4813649"/>
                <a:gd name="connsiteY552" fmla="*/ 1589305 h 3933243"/>
                <a:gd name="connsiteX553" fmla="*/ 3338683 w 4813649"/>
                <a:gd name="connsiteY553" fmla="*/ 1612172 h 3933243"/>
                <a:gd name="connsiteX554" fmla="*/ 3292948 w 4813649"/>
                <a:gd name="connsiteY554" fmla="*/ 1600739 h 3933243"/>
                <a:gd name="connsiteX555" fmla="*/ 3304382 w 4813649"/>
                <a:gd name="connsiteY555" fmla="*/ 1555003 h 3933243"/>
                <a:gd name="connsiteX556" fmla="*/ 3270080 w 4813649"/>
                <a:gd name="connsiteY556" fmla="*/ 1543569 h 3933243"/>
                <a:gd name="connsiteX557" fmla="*/ 3201477 w 4813649"/>
                <a:gd name="connsiteY557" fmla="*/ 1623606 h 3933243"/>
                <a:gd name="connsiteX558" fmla="*/ 3224345 w 4813649"/>
                <a:gd name="connsiteY558" fmla="*/ 1715077 h 3933243"/>
                <a:gd name="connsiteX559" fmla="*/ 3327250 w 4813649"/>
                <a:gd name="connsiteY559" fmla="*/ 2241034 h 3933243"/>
                <a:gd name="connsiteX560" fmla="*/ 3304382 w 4813649"/>
                <a:gd name="connsiteY560" fmla="*/ 2252468 h 3933243"/>
                <a:gd name="connsiteX561" fmla="*/ 3304382 w 4813649"/>
                <a:gd name="connsiteY561" fmla="*/ 2252468 h 3933243"/>
                <a:gd name="connsiteX562" fmla="*/ 3304382 w 4813649"/>
                <a:gd name="connsiteY562" fmla="*/ 2252468 h 3933243"/>
                <a:gd name="connsiteX563" fmla="*/ 3350117 w 4813649"/>
                <a:gd name="connsiteY563" fmla="*/ 2252468 h 3933243"/>
                <a:gd name="connsiteX564" fmla="*/ 3327250 w 4813649"/>
                <a:gd name="connsiteY564" fmla="*/ 2241034 h 3933243"/>
                <a:gd name="connsiteX565" fmla="*/ 3418720 w 4813649"/>
                <a:gd name="connsiteY565" fmla="*/ 2423976 h 3933243"/>
                <a:gd name="connsiteX566" fmla="*/ 3418720 w 4813649"/>
                <a:gd name="connsiteY566" fmla="*/ 2446843 h 3933243"/>
                <a:gd name="connsiteX567" fmla="*/ 3453022 w 4813649"/>
                <a:gd name="connsiteY567" fmla="*/ 2458277 h 3933243"/>
                <a:gd name="connsiteX568" fmla="*/ 3464456 w 4813649"/>
                <a:gd name="connsiteY568" fmla="*/ 2492579 h 3933243"/>
                <a:gd name="connsiteX569" fmla="*/ 3430154 w 4813649"/>
                <a:gd name="connsiteY569" fmla="*/ 2526880 h 3933243"/>
                <a:gd name="connsiteX570" fmla="*/ 3372985 w 4813649"/>
                <a:gd name="connsiteY570" fmla="*/ 2481145 h 3933243"/>
                <a:gd name="connsiteX571" fmla="*/ 3372985 w 4813649"/>
                <a:gd name="connsiteY571" fmla="*/ 2538314 h 3933243"/>
                <a:gd name="connsiteX572" fmla="*/ 3350117 w 4813649"/>
                <a:gd name="connsiteY572" fmla="*/ 2538314 h 3933243"/>
                <a:gd name="connsiteX573" fmla="*/ 3338683 w 4813649"/>
                <a:gd name="connsiteY573" fmla="*/ 2572616 h 3933243"/>
                <a:gd name="connsiteX574" fmla="*/ 3315816 w 4813649"/>
                <a:gd name="connsiteY574" fmla="*/ 2595483 h 3933243"/>
                <a:gd name="connsiteX575" fmla="*/ 3304382 w 4813649"/>
                <a:gd name="connsiteY575" fmla="*/ 2584050 h 3933243"/>
                <a:gd name="connsiteX576" fmla="*/ 3292948 w 4813649"/>
                <a:gd name="connsiteY576" fmla="*/ 2606917 h 3933243"/>
                <a:gd name="connsiteX577" fmla="*/ 3327250 w 4813649"/>
                <a:gd name="connsiteY577" fmla="*/ 2629785 h 3933243"/>
                <a:gd name="connsiteX578" fmla="*/ 3327250 w 4813649"/>
                <a:gd name="connsiteY578" fmla="*/ 2652653 h 3933243"/>
                <a:gd name="connsiteX579" fmla="*/ 3395853 w 4813649"/>
                <a:gd name="connsiteY579" fmla="*/ 2664086 h 3933243"/>
                <a:gd name="connsiteX580" fmla="*/ 3395853 w 4813649"/>
                <a:gd name="connsiteY580" fmla="*/ 2732690 h 3933243"/>
                <a:gd name="connsiteX581" fmla="*/ 3372985 w 4813649"/>
                <a:gd name="connsiteY581" fmla="*/ 2732690 h 3933243"/>
                <a:gd name="connsiteX582" fmla="*/ 3338683 w 4813649"/>
                <a:gd name="connsiteY582" fmla="*/ 2778425 h 3933243"/>
                <a:gd name="connsiteX583" fmla="*/ 3407287 w 4813649"/>
                <a:gd name="connsiteY583" fmla="*/ 2949933 h 3933243"/>
                <a:gd name="connsiteX584" fmla="*/ 3407287 w 4813649"/>
                <a:gd name="connsiteY584" fmla="*/ 2904197 h 3933243"/>
                <a:gd name="connsiteX585" fmla="*/ 3384419 w 4813649"/>
                <a:gd name="connsiteY585" fmla="*/ 2881330 h 3933243"/>
                <a:gd name="connsiteX586" fmla="*/ 3384419 w 4813649"/>
                <a:gd name="connsiteY586" fmla="*/ 2835594 h 3933243"/>
                <a:gd name="connsiteX587" fmla="*/ 3407287 w 4813649"/>
                <a:gd name="connsiteY587" fmla="*/ 2812726 h 3933243"/>
                <a:gd name="connsiteX588" fmla="*/ 3338683 w 4813649"/>
                <a:gd name="connsiteY588" fmla="*/ 2778425 h 3933243"/>
                <a:gd name="connsiteX589" fmla="*/ 3578794 w 4813649"/>
                <a:gd name="connsiteY589" fmla="*/ 2000923 h 3933243"/>
                <a:gd name="connsiteX590" fmla="*/ 3533059 w 4813649"/>
                <a:gd name="connsiteY590" fmla="*/ 2058093 h 3933243"/>
                <a:gd name="connsiteX591" fmla="*/ 3464456 w 4813649"/>
                <a:gd name="connsiteY591" fmla="*/ 2058093 h 3933243"/>
                <a:gd name="connsiteX592" fmla="*/ 3441588 w 4813649"/>
                <a:gd name="connsiteY592" fmla="*/ 2092394 h 3933243"/>
                <a:gd name="connsiteX593" fmla="*/ 3418720 w 4813649"/>
                <a:gd name="connsiteY593" fmla="*/ 2092394 h 3933243"/>
                <a:gd name="connsiteX594" fmla="*/ 3418720 w 4813649"/>
                <a:gd name="connsiteY594" fmla="*/ 2115262 h 3933243"/>
                <a:gd name="connsiteX595" fmla="*/ 3395853 w 4813649"/>
                <a:gd name="connsiteY595" fmla="*/ 2115262 h 3933243"/>
                <a:gd name="connsiteX596" fmla="*/ 3395853 w 4813649"/>
                <a:gd name="connsiteY596" fmla="*/ 2138130 h 3933243"/>
                <a:gd name="connsiteX597" fmla="*/ 3338683 w 4813649"/>
                <a:gd name="connsiteY597" fmla="*/ 2195299 h 3933243"/>
                <a:gd name="connsiteX598" fmla="*/ 3350117 w 4813649"/>
                <a:gd name="connsiteY598" fmla="*/ 2252468 h 3933243"/>
                <a:gd name="connsiteX599" fmla="*/ 3418720 w 4813649"/>
                <a:gd name="connsiteY599" fmla="*/ 2423976 h 3933243"/>
                <a:gd name="connsiteX600" fmla="*/ 3350117 w 4813649"/>
                <a:gd name="connsiteY600" fmla="*/ 2423976 h 3933243"/>
                <a:gd name="connsiteX601" fmla="*/ 3350117 w 4813649"/>
                <a:gd name="connsiteY601" fmla="*/ 2401108 h 3933243"/>
                <a:gd name="connsiteX602" fmla="*/ 3327250 w 4813649"/>
                <a:gd name="connsiteY602" fmla="*/ 2401108 h 3933243"/>
                <a:gd name="connsiteX603" fmla="*/ 3327250 w 4813649"/>
                <a:gd name="connsiteY603" fmla="*/ 2378240 h 3933243"/>
                <a:gd name="connsiteX604" fmla="*/ 3292948 w 4813649"/>
                <a:gd name="connsiteY604" fmla="*/ 2366806 h 3933243"/>
                <a:gd name="connsiteX605" fmla="*/ 3407287 w 4813649"/>
                <a:gd name="connsiteY605" fmla="*/ 2263902 h 3933243"/>
                <a:gd name="connsiteX606" fmla="*/ 3338683 w 4813649"/>
                <a:gd name="connsiteY606" fmla="*/ 2298203 h 3933243"/>
                <a:gd name="connsiteX607" fmla="*/ 3350117 w 4813649"/>
                <a:gd name="connsiteY607" fmla="*/ 2252468 h 3933243"/>
                <a:gd name="connsiteX608" fmla="*/ 3350117 w 4813649"/>
                <a:gd name="connsiteY608" fmla="*/ 2664086 h 3933243"/>
                <a:gd name="connsiteX609" fmla="*/ 3350117 w 4813649"/>
                <a:gd name="connsiteY609" fmla="*/ 2664086 h 3933243"/>
                <a:gd name="connsiteX610" fmla="*/ 3372985 w 4813649"/>
                <a:gd name="connsiteY610" fmla="*/ 1852283 h 3933243"/>
                <a:gd name="connsiteX611" fmla="*/ 3372985 w 4813649"/>
                <a:gd name="connsiteY611" fmla="*/ 1852283 h 3933243"/>
                <a:gd name="connsiteX612" fmla="*/ 3533059 w 4813649"/>
                <a:gd name="connsiteY612" fmla="*/ 1772246 h 3933243"/>
                <a:gd name="connsiteX613" fmla="*/ 3510191 w 4813649"/>
                <a:gd name="connsiteY613" fmla="*/ 1749379 h 3933243"/>
                <a:gd name="connsiteX614" fmla="*/ 3521625 w 4813649"/>
                <a:gd name="connsiteY614" fmla="*/ 1726511 h 3933243"/>
                <a:gd name="connsiteX615" fmla="*/ 3533059 w 4813649"/>
                <a:gd name="connsiteY615" fmla="*/ 1737945 h 3933243"/>
                <a:gd name="connsiteX616" fmla="*/ 3533059 w 4813649"/>
                <a:gd name="connsiteY616" fmla="*/ 1715077 h 3933243"/>
                <a:gd name="connsiteX617" fmla="*/ 3487323 w 4813649"/>
                <a:gd name="connsiteY617" fmla="*/ 1715077 h 3933243"/>
                <a:gd name="connsiteX618" fmla="*/ 3464456 w 4813649"/>
                <a:gd name="connsiteY618" fmla="*/ 1669342 h 3933243"/>
                <a:gd name="connsiteX619" fmla="*/ 3407287 w 4813649"/>
                <a:gd name="connsiteY619" fmla="*/ 1726511 h 3933243"/>
                <a:gd name="connsiteX620" fmla="*/ 3372985 w 4813649"/>
                <a:gd name="connsiteY620" fmla="*/ 1737945 h 3933243"/>
                <a:gd name="connsiteX621" fmla="*/ 3395853 w 4813649"/>
                <a:gd name="connsiteY621" fmla="*/ 1760812 h 3933243"/>
                <a:gd name="connsiteX622" fmla="*/ 3384419 w 4813649"/>
                <a:gd name="connsiteY622" fmla="*/ 1783680 h 3933243"/>
                <a:gd name="connsiteX623" fmla="*/ 3350117 w 4813649"/>
                <a:gd name="connsiteY623" fmla="*/ 1795114 h 3933243"/>
                <a:gd name="connsiteX624" fmla="*/ 3350117 w 4813649"/>
                <a:gd name="connsiteY624" fmla="*/ 1829416 h 3933243"/>
                <a:gd name="connsiteX625" fmla="*/ 3372985 w 4813649"/>
                <a:gd name="connsiteY625" fmla="*/ 1852283 h 3933243"/>
                <a:gd name="connsiteX626" fmla="*/ 3372985 w 4813649"/>
                <a:gd name="connsiteY626" fmla="*/ 1852283 h 3933243"/>
                <a:gd name="connsiteX627" fmla="*/ 3372985 w 4813649"/>
                <a:gd name="connsiteY627" fmla="*/ 1852283 h 3933243"/>
                <a:gd name="connsiteX628" fmla="*/ 3372985 w 4813649"/>
                <a:gd name="connsiteY628" fmla="*/ 1852283 h 3933243"/>
                <a:gd name="connsiteX629" fmla="*/ 3384419 w 4813649"/>
                <a:gd name="connsiteY629" fmla="*/ 1863717 h 3933243"/>
                <a:gd name="connsiteX630" fmla="*/ 3384419 w 4813649"/>
                <a:gd name="connsiteY630" fmla="*/ 1863717 h 3933243"/>
                <a:gd name="connsiteX631" fmla="*/ 3384419 w 4813649"/>
                <a:gd name="connsiteY631" fmla="*/ 1863717 h 3933243"/>
                <a:gd name="connsiteX632" fmla="*/ 3384419 w 4813649"/>
                <a:gd name="connsiteY632" fmla="*/ 1863717 h 3933243"/>
                <a:gd name="connsiteX633" fmla="*/ 3441588 w 4813649"/>
                <a:gd name="connsiteY633" fmla="*/ 1863717 h 3933243"/>
                <a:gd name="connsiteX634" fmla="*/ 3510191 w 4813649"/>
                <a:gd name="connsiteY634" fmla="*/ 3590228 h 3933243"/>
                <a:gd name="connsiteX635" fmla="*/ 3475890 w 4813649"/>
                <a:gd name="connsiteY635" fmla="*/ 3475890 h 3933243"/>
                <a:gd name="connsiteX636" fmla="*/ 3395853 w 4813649"/>
                <a:gd name="connsiteY636" fmla="*/ 3453022 h 3933243"/>
                <a:gd name="connsiteX637" fmla="*/ 3395853 w 4813649"/>
                <a:gd name="connsiteY637" fmla="*/ 3453022 h 3933243"/>
                <a:gd name="connsiteX638" fmla="*/ 3384419 w 4813649"/>
                <a:gd name="connsiteY638" fmla="*/ 3418720 h 3933243"/>
                <a:gd name="connsiteX639" fmla="*/ 3441588 w 4813649"/>
                <a:gd name="connsiteY639" fmla="*/ 3327250 h 3933243"/>
                <a:gd name="connsiteX640" fmla="*/ 3453022 w 4813649"/>
                <a:gd name="connsiteY640" fmla="*/ 3247213 h 3933243"/>
                <a:gd name="connsiteX641" fmla="*/ 3498757 w 4813649"/>
                <a:gd name="connsiteY641" fmla="*/ 3235779 h 3933243"/>
                <a:gd name="connsiteX642" fmla="*/ 3498757 w 4813649"/>
                <a:gd name="connsiteY642" fmla="*/ 3178610 h 3933243"/>
                <a:gd name="connsiteX643" fmla="*/ 3533059 w 4813649"/>
                <a:gd name="connsiteY643" fmla="*/ 3144308 h 3933243"/>
                <a:gd name="connsiteX644" fmla="*/ 3567360 w 4813649"/>
                <a:gd name="connsiteY644" fmla="*/ 3155742 h 3933243"/>
                <a:gd name="connsiteX645" fmla="*/ 3624530 w 4813649"/>
                <a:gd name="connsiteY645" fmla="*/ 3110006 h 3933243"/>
                <a:gd name="connsiteX646" fmla="*/ 3601662 w 4813649"/>
                <a:gd name="connsiteY646" fmla="*/ 2995668 h 3933243"/>
                <a:gd name="connsiteX647" fmla="*/ 3590228 w 4813649"/>
                <a:gd name="connsiteY647" fmla="*/ 2972800 h 3933243"/>
                <a:gd name="connsiteX648" fmla="*/ 3544493 w 4813649"/>
                <a:gd name="connsiteY648" fmla="*/ 2972800 h 3933243"/>
                <a:gd name="connsiteX649" fmla="*/ 3533059 w 4813649"/>
                <a:gd name="connsiteY649" fmla="*/ 2938499 h 3933243"/>
                <a:gd name="connsiteX650" fmla="*/ 3510191 w 4813649"/>
                <a:gd name="connsiteY650" fmla="*/ 2938499 h 3933243"/>
                <a:gd name="connsiteX651" fmla="*/ 3475890 w 4813649"/>
                <a:gd name="connsiteY651" fmla="*/ 2972800 h 3933243"/>
                <a:gd name="connsiteX652" fmla="*/ 3464456 w 4813649"/>
                <a:gd name="connsiteY652" fmla="*/ 2961366 h 3933243"/>
                <a:gd name="connsiteX653" fmla="*/ 3487323 w 4813649"/>
                <a:gd name="connsiteY653" fmla="*/ 2938499 h 3933243"/>
                <a:gd name="connsiteX654" fmla="*/ 3464456 w 4813649"/>
                <a:gd name="connsiteY654" fmla="*/ 2915631 h 3933243"/>
                <a:gd name="connsiteX655" fmla="*/ 3430154 w 4813649"/>
                <a:gd name="connsiteY655" fmla="*/ 2949933 h 3933243"/>
                <a:gd name="connsiteX656" fmla="*/ 3407287 w 4813649"/>
                <a:gd name="connsiteY656" fmla="*/ 2949933 h 3933243"/>
                <a:gd name="connsiteX657" fmla="*/ 3430154 w 4813649"/>
                <a:gd name="connsiteY657" fmla="*/ 2423976 h 3933243"/>
                <a:gd name="connsiteX658" fmla="*/ 3418720 w 4813649"/>
                <a:gd name="connsiteY658" fmla="*/ 2423976 h 3933243"/>
                <a:gd name="connsiteX659" fmla="*/ 3521625 w 4813649"/>
                <a:gd name="connsiteY659" fmla="*/ 2423976 h 3933243"/>
                <a:gd name="connsiteX660" fmla="*/ 3510191 w 4813649"/>
                <a:gd name="connsiteY660" fmla="*/ 2446843 h 3933243"/>
                <a:gd name="connsiteX661" fmla="*/ 3510191 w 4813649"/>
                <a:gd name="connsiteY661" fmla="*/ 2423976 h 3933243"/>
                <a:gd name="connsiteX662" fmla="*/ 3475890 w 4813649"/>
                <a:gd name="connsiteY662" fmla="*/ 2389674 h 3933243"/>
                <a:gd name="connsiteX663" fmla="*/ 3453022 w 4813649"/>
                <a:gd name="connsiteY663" fmla="*/ 2389674 h 3933243"/>
                <a:gd name="connsiteX664" fmla="*/ 3430154 w 4813649"/>
                <a:gd name="connsiteY664" fmla="*/ 2423976 h 3933243"/>
                <a:gd name="connsiteX665" fmla="*/ 3738868 w 4813649"/>
                <a:gd name="connsiteY665" fmla="*/ 2801293 h 3933243"/>
                <a:gd name="connsiteX666" fmla="*/ 3727434 w 4813649"/>
                <a:gd name="connsiteY666" fmla="*/ 2812726 h 3933243"/>
                <a:gd name="connsiteX667" fmla="*/ 3693133 w 4813649"/>
                <a:gd name="connsiteY667" fmla="*/ 2789859 h 3933243"/>
                <a:gd name="connsiteX668" fmla="*/ 3647397 w 4813649"/>
                <a:gd name="connsiteY668" fmla="*/ 2789859 h 3933243"/>
                <a:gd name="connsiteX669" fmla="*/ 3670265 w 4813649"/>
                <a:gd name="connsiteY669" fmla="*/ 2766991 h 3933243"/>
                <a:gd name="connsiteX670" fmla="*/ 3624530 w 4813649"/>
                <a:gd name="connsiteY670" fmla="*/ 2721256 h 3933243"/>
                <a:gd name="connsiteX671" fmla="*/ 3647397 w 4813649"/>
                <a:gd name="connsiteY671" fmla="*/ 2675520 h 3933243"/>
                <a:gd name="connsiteX672" fmla="*/ 3635964 w 4813649"/>
                <a:gd name="connsiteY672" fmla="*/ 2641219 h 3933243"/>
                <a:gd name="connsiteX673" fmla="*/ 3681699 w 4813649"/>
                <a:gd name="connsiteY673" fmla="*/ 2664086 h 3933243"/>
                <a:gd name="connsiteX674" fmla="*/ 3693133 w 4813649"/>
                <a:gd name="connsiteY674" fmla="*/ 2629785 h 3933243"/>
                <a:gd name="connsiteX675" fmla="*/ 3670265 w 4813649"/>
                <a:gd name="connsiteY675" fmla="*/ 2606917 h 3933243"/>
                <a:gd name="connsiteX676" fmla="*/ 3624530 w 4813649"/>
                <a:gd name="connsiteY676" fmla="*/ 2629785 h 3933243"/>
                <a:gd name="connsiteX677" fmla="*/ 3601662 w 4813649"/>
                <a:gd name="connsiteY677" fmla="*/ 2584050 h 3933243"/>
                <a:gd name="connsiteX678" fmla="*/ 3578794 w 4813649"/>
                <a:gd name="connsiteY678" fmla="*/ 2584050 h 3933243"/>
                <a:gd name="connsiteX679" fmla="*/ 3601662 w 4813649"/>
                <a:gd name="connsiteY679" fmla="*/ 2526880 h 3933243"/>
                <a:gd name="connsiteX680" fmla="*/ 3555927 w 4813649"/>
                <a:gd name="connsiteY680" fmla="*/ 2526880 h 3933243"/>
                <a:gd name="connsiteX681" fmla="*/ 3567360 w 4813649"/>
                <a:gd name="connsiteY681" fmla="*/ 2504013 h 3933243"/>
                <a:gd name="connsiteX682" fmla="*/ 3544493 w 4813649"/>
                <a:gd name="connsiteY682" fmla="*/ 2481145 h 3933243"/>
                <a:gd name="connsiteX683" fmla="*/ 3498757 w 4813649"/>
                <a:gd name="connsiteY683" fmla="*/ 2481145 h 3933243"/>
                <a:gd name="connsiteX684" fmla="*/ 3464456 w 4813649"/>
                <a:gd name="connsiteY684" fmla="*/ 2435410 h 3933243"/>
                <a:gd name="connsiteX685" fmla="*/ 3430154 w 4813649"/>
                <a:gd name="connsiteY685" fmla="*/ 2423976 h 3933243"/>
                <a:gd name="connsiteX686" fmla="*/ 3441588 w 4813649"/>
                <a:gd name="connsiteY686" fmla="*/ 1863717 h 3933243"/>
                <a:gd name="connsiteX687" fmla="*/ 3464456 w 4813649"/>
                <a:gd name="connsiteY687" fmla="*/ 1840849 h 3933243"/>
                <a:gd name="connsiteX688" fmla="*/ 3475890 w 4813649"/>
                <a:gd name="connsiteY688" fmla="*/ 1852283 h 3933243"/>
                <a:gd name="connsiteX689" fmla="*/ 3475890 w 4813649"/>
                <a:gd name="connsiteY689" fmla="*/ 1909453 h 3933243"/>
                <a:gd name="connsiteX690" fmla="*/ 3475890 w 4813649"/>
                <a:gd name="connsiteY690" fmla="*/ 1909453 h 3933243"/>
                <a:gd name="connsiteX691" fmla="*/ 3475890 w 4813649"/>
                <a:gd name="connsiteY691" fmla="*/ 1955188 h 3933243"/>
                <a:gd name="connsiteX692" fmla="*/ 3475890 w 4813649"/>
                <a:gd name="connsiteY692" fmla="*/ 1909453 h 3933243"/>
                <a:gd name="connsiteX693" fmla="*/ 3475890 w 4813649"/>
                <a:gd name="connsiteY693" fmla="*/ 1909453 h 3933243"/>
                <a:gd name="connsiteX694" fmla="*/ 3475890 w 4813649"/>
                <a:gd name="connsiteY694" fmla="*/ 1852283 h 3933243"/>
                <a:gd name="connsiteX695" fmla="*/ 3475890 w 4813649"/>
                <a:gd name="connsiteY695" fmla="*/ 1955188 h 3933243"/>
                <a:gd name="connsiteX696" fmla="*/ 3475890 w 4813649"/>
                <a:gd name="connsiteY696" fmla="*/ 1955188 h 3933243"/>
                <a:gd name="connsiteX697" fmla="*/ 3555927 w 4813649"/>
                <a:gd name="connsiteY697" fmla="*/ 1966622 h 3933243"/>
                <a:gd name="connsiteX698" fmla="*/ 3475890 w 4813649"/>
                <a:gd name="connsiteY698" fmla="*/ 1955188 h 3933243"/>
                <a:gd name="connsiteX699" fmla="*/ 3475890 w 4813649"/>
                <a:gd name="connsiteY699" fmla="*/ 1852283 h 3933243"/>
                <a:gd name="connsiteX700" fmla="*/ 3475890 w 4813649"/>
                <a:gd name="connsiteY700" fmla="*/ 1852283 h 3933243"/>
                <a:gd name="connsiteX701" fmla="*/ 3475890 w 4813649"/>
                <a:gd name="connsiteY701" fmla="*/ 1852283 h 3933243"/>
                <a:gd name="connsiteX702" fmla="*/ 3475890 w 4813649"/>
                <a:gd name="connsiteY702" fmla="*/ 1852283 h 3933243"/>
                <a:gd name="connsiteX703" fmla="*/ 3475890 w 4813649"/>
                <a:gd name="connsiteY703" fmla="*/ 1852283 h 3933243"/>
                <a:gd name="connsiteX704" fmla="*/ 3475890 w 4813649"/>
                <a:gd name="connsiteY704" fmla="*/ 1852283 h 3933243"/>
                <a:gd name="connsiteX705" fmla="*/ 3487323 w 4813649"/>
                <a:gd name="connsiteY705" fmla="*/ 1840849 h 3933243"/>
                <a:gd name="connsiteX706" fmla="*/ 3475890 w 4813649"/>
                <a:gd name="connsiteY706" fmla="*/ 1852283 h 3933243"/>
                <a:gd name="connsiteX707" fmla="*/ 3487323 w 4813649"/>
                <a:gd name="connsiteY707" fmla="*/ 1840849 h 3933243"/>
                <a:gd name="connsiteX708" fmla="*/ 3510191 w 4813649"/>
                <a:gd name="connsiteY708" fmla="*/ 1840849 h 3933243"/>
                <a:gd name="connsiteX709" fmla="*/ 3510191 w 4813649"/>
                <a:gd name="connsiteY709" fmla="*/ 1795114 h 3933243"/>
                <a:gd name="connsiteX710" fmla="*/ 3510191 w 4813649"/>
                <a:gd name="connsiteY710" fmla="*/ 1795114 h 3933243"/>
                <a:gd name="connsiteX711" fmla="*/ 3475890 w 4813649"/>
                <a:gd name="connsiteY711" fmla="*/ 1806548 h 3933243"/>
                <a:gd name="connsiteX712" fmla="*/ 3487323 w 4813649"/>
                <a:gd name="connsiteY712" fmla="*/ 1840849 h 3933243"/>
                <a:gd name="connsiteX713" fmla="*/ 3693133 w 4813649"/>
                <a:gd name="connsiteY713" fmla="*/ 1646474 h 3933243"/>
                <a:gd name="connsiteX714" fmla="*/ 3613096 w 4813649"/>
                <a:gd name="connsiteY714" fmla="*/ 1635040 h 3933243"/>
                <a:gd name="connsiteX715" fmla="*/ 3613096 w 4813649"/>
                <a:gd name="connsiteY715" fmla="*/ 1543569 h 3933243"/>
                <a:gd name="connsiteX716" fmla="*/ 3590228 w 4813649"/>
                <a:gd name="connsiteY716" fmla="*/ 1543569 h 3933243"/>
                <a:gd name="connsiteX717" fmla="*/ 3590228 w 4813649"/>
                <a:gd name="connsiteY717" fmla="*/ 1509268 h 3933243"/>
                <a:gd name="connsiteX718" fmla="*/ 3567360 w 4813649"/>
                <a:gd name="connsiteY718" fmla="*/ 1486400 h 3933243"/>
                <a:gd name="connsiteX719" fmla="*/ 3487323 w 4813649"/>
                <a:gd name="connsiteY719" fmla="*/ 1497834 h 3933243"/>
                <a:gd name="connsiteX720" fmla="*/ 3487323 w 4813649"/>
                <a:gd name="connsiteY720" fmla="*/ 1497834 h 3933243"/>
                <a:gd name="connsiteX721" fmla="*/ 3487323 w 4813649"/>
                <a:gd name="connsiteY721" fmla="*/ 1497834 h 3933243"/>
                <a:gd name="connsiteX722" fmla="*/ 3510191 w 4813649"/>
                <a:gd name="connsiteY722" fmla="*/ 3590228 h 3933243"/>
                <a:gd name="connsiteX723" fmla="*/ 3521625 w 4813649"/>
                <a:gd name="connsiteY723" fmla="*/ 3601662 h 3933243"/>
                <a:gd name="connsiteX724" fmla="*/ 3521625 w 4813649"/>
                <a:gd name="connsiteY724" fmla="*/ 1783680 h 3933243"/>
                <a:gd name="connsiteX725" fmla="*/ 3510191 w 4813649"/>
                <a:gd name="connsiteY725" fmla="*/ 1795114 h 3933243"/>
                <a:gd name="connsiteX726" fmla="*/ 3521625 w 4813649"/>
                <a:gd name="connsiteY726" fmla="*/ 2423976 h 3933243"/>
                <a:gd name="connsiteX727" fmla="*/ 3521625 w 4813649"/>
                <a:gd name="connsiteY727" fmla="*/ 2423976 h 3933243"/>
                <a:gd name="connsiteX728" fmla="*/ 3704567 w 4813649"/>
                <a:gd name="connsiteY728" fmla="*/ 2366806 h 3933243"/>
                <a:gd name="connsiteX729" fmla="*/ 3670265 w 4813649"/>
                <a:gd name="connsiteY729" fmla="*/ 2378240 h 3933243"/>
                <a:gd name="connsiteX730" fmla="*/ 3624530 w 4813649"/>
                <a:gd name="connsiteY730" fmla="*/ 2423976 h 3933243"/>
                <a:gd name="connsiteX731" fmla="*/ 3624530 w 4813649"/>
                <a:gd name="connsiteY731" fmla="*/ 2446843 h 3933243"/>
                <a:gd name="connsiteX732" fmla="*/ 3601662 w 4813649"/>
                <a:gd name="connsiteY732" fmla="*/ 2446843 h 3933243"/>
                <a:gd name="connsiteX733" fmla="*/ 3578794 w 4813649"/>
                <a:gd name="connsiteY733" fmla="*/ 2412542 h 3933243"/>
                <a:gd name="connsiteX734" fmla="*/ 3555927 w 4813649"/>
                <a:gd name="connsiteY734" fmla="*/ 2435410 h 3933243"/>
                <a:gd name="connsiteX735" fmla="*/ 3521625 w 4813649"/>
                <a:gd name="connsiteY735" fmla="*/ 2423976 h 3933243"/>
                <a:gd name="connsiteX736" fmla="*/ 3533059 w 4813649"/>
                <a:gd name="connsiteY736" fmla="*/ 1772246 h 3933243"/>
                <a:gd name="connsiteX737" fmla="*/ 3521625 w 4813649"/>
                <a:gd name="connsiteY737" fmla="*/ 1783680 h 3933243"/>
                <a:gd name="connsiteX738" fmla="*/ 3533059 w 4813649"/>
                <a:gd name="connsiteY738" fmla="*/ 3613096 h 3933243"/>
                <a:gd name="connsiteX739" fmla="*/ 3533059 w 4813649"/>
                <a:gd name="connsiteY739" fmla="*/ 3613096 h 3933243"/>
                <a:gd name="connsiteX740" fmla="*/ 3555927 w 4813649"/>
                <a:gd name="connsiteY740" fmla="*/ 1795114 h 3933243"/>
                <a:gd name="connsiteX741" fmla="*/ 3533059 w 4813649"/>
                <a:gd name="connsiteY741" fmla="*/ 1772246 h 3933243"/>
                <a:gd name="connsiteX742" fmla="*/ 3544493 w 4813649"/>
                <a:gd name="connsiteY742" fmla="*/ 1817982 h 3933243"/>
                <a:gd name="connsiteX743" fmla="*/ 3544493 w 4813649"/>
                <a:gd name="connsiteY743" fmla="*/ 1817982 h 3933243"/>
                <a:gd name="connsiteX744" fmla="*/ 3544493 w 4813649"/>
                <a:gd name="connsiteY744" fmla="*/ 1817982 h 3933243"/>
                <a:gd name="connsiteX745" fmla="*/ 3555927 w 4813649"/>
                <a:gd name="connsiteY745" fmla="*/ 1795114 h 3933243"/>
                <a:gd name="connsiteX746" fmla="*/ 3544493 w 4813649"/>
                <a:gd name="connsiteY746" fmla="*/ 1817982 h 3933243"/>
                <a:gd name="connsiteX747" fmla="*/ 3544493 w 4813649"/>
                <a:gd name="connsiteY747" fmla="*/ 1840849 h 3933243"/>
                <a:gd name="connsiteX748" fmla="*/ 3578794 w 4813649"/>
                <a:gd name="connsiteY748" fmla="*/ 1863717 h 3933243"/>
                <a:gd name="connsiteX749" fmla="*/ 3555927 w 4813649"/>
                <a:gd name="connsiteY749" fmla="*/ 1795114 h 3933243"/>
                <a:gd name="connsiteX750" fmla="*/ 3555927 w 4813649"/>
                <a:gd name="connsiteY750" fmla="*/ 1795114 h 3933243"/>
                <a:gd name="connsiteX751" fmla="*/ 3555927 w 4813649"/>
                <a:gd name="connsiteY751" fmla="*/ 1795114 h 3933243"/>
                <a:gd name="connsiteX752" fmla="*/ 3555927 w 4813649"/>
                <a:gd name="connsiteY752" fmla="*/ 1795114 h 3933243"/>
                <a:gd name="connsiteX753" fmla="*/ 3555927 w 4813649"/>
                <a:gd name="connsiteY753" fmla="*/ 1795114 h 3933243"/>
                <a:gd name="connsiteX754" fmla="*/ 3555927 w 4813649"/>
                <a:gd name="connsiteY754" fmla="*/ 1795114 h 3933243"/>
                <a:gd name="connsiteX755" fmla="*/ 3555927 w 4813649"/>
                <a:gd name="connsiteY755" fmla="*/ 1795114 h 3933243"/>
                <a:gd name="connsiteX756" fmla="*/ 3555927 w 4813649"/>
                <a:gd name="connsiteY756" fmla="*/ 1795114 h 3933243"/>
                <a:gd name="connsiteX757" fmla="*/ 3578794 w 4813649"/>
                <a:gd name="connsiteY757" fmla="*/ 1863717 h 3933243"/>
                <a:gd name="connsiteX758" fmla="*/ 3578794 w 4813649"/>
                <a:gd name="connsiteY758" fmla="*/ 1863717 h 3933243"/>
                <a:gd name="connsiteX759" fmla="*/ 3578794 w 4813649"/>
                <a:gd name="connsiteY759" fmla="*/ 1863717 h 3933243"/>
                <a:gd name="connsiteX760" fmla="*/ 3567360 w 4813649"/>
                <a:gd name="connsiteY760" fmla="*/ 1886585 h 3933243"/>
                <a:gd name="connsiteX761" fmla="*/ 3590228 w 4813649"/>
                <a:gd name="connsiteY761" fmla="*/ 1898019 h 3933243"/>
                <a:gd name="connsiteX762" fmla="*/ 3601662 w 4813649"/>
                <a:gd name="connsiteY762" fmla="*/ 2995668 h 3933243"/>
                <a:gd name="connsiteX763" fmla="*/ 3590228 w 4813649"/>
                <a:gd name="connsiteY763" fmla="*/ 3029970 h 3933243"/>
                <a:gd name="connsiteX764" fmla="*/ 3624530 w 4813649"/>
                <a:gd name="connsiteY764" fmla="*/ 3064271 h 3933243"/>
                <a:gd name="connsiteX765" fmla="*/ 3624530 w 4813649"/>
                <a:gd name="connsiteY765" fmla="*/ 3110006 h 3933243"/>
                <a:gd name="connsiteX766" fmla="*/ 3601662 w 4813649"/>
                <a:gd name="connsiteY766" fmla="*/ 2995668 h 3933243"/>
                <a:gd name="connsiteX767" fmla="*/ 3670265 w 4813649"/>
                <a:gd name="connsiteY767" fmla="*/ 2927065 h 3933243"/>
                <a:gd name="connsiteX768" fmla="*/ 3670265 w 4813649"/>
                <a:gd name="connsiteY768" fmla="*/ 2904197 h 3933243"/>
                <a:gd name="connsiteX769" fmla="*/ 3716000 w 4813649"/>
                <a:gd name="connsiteY769" fmla="*/ 2881330 h 3933243"/>
                <a:gd name="connsiteX770" fmla="*/ 3704567 w 4813649"/>
                <a:gd name="connsiteY770" fmla="*/ 2869896 h 3933243"/>
                <a:gd name="connsiteX771" fmla="*/ 3738868 w 4813649"/>
                <a:gd name="connsiteY771" fmla="*/ 2801293 h 3933243"/>
                <a:gd name="connsiteX772" fmla="*/ 3807471 w 4813649"/>
                <a:gd name="connsiteY772" fmla="*/ 3224345 h 3933243"/>
                <a:gd name="connsiteX773" fmla="*/ 3796037 w 4813649"/>
                <a:gd name="connsiteY773" fmla="*/ 3201477 h 3933243"/>
                <a:gd name="connsiteX774" fmla="*/ 3761736 w 4813649"/>
                <a:gd name="connsiteY774" fmla="*/ 3212911 h 3933243"/>
                <a:gd name="connsiteX775" fmla="*/ 3727434 w 4813649"/>
                <a:gd name="connsiteY775" fmla="*/ 3167176 h 3933243"/>
                <a:gd name="connsiteX776" fmla="*/ 3693133 w 4813649"/>
                <a:gd name="connsiteY776" fmla="*/ 3201477 h 3933243"/>
                <a:gd name="connsiteX777" fmla="*/ 3647397 w 4813649"/>
                <a:gd name="connsiteY777" fmla="*/ 3132874 h 3933243"/>
                <a:gd name="connsiteX778" fmla="*/ 3658831 w 4813649"/>
                <a:gd name="connsiteY778" fmla="*/ 3121440 h 3933243"/>
                <a:gd name="connsiteX779" fmla="*/ 3624530 w 4813649"/>
                <a:gd name="connsiteY779" fmla="*/ 3110006 h 3933243"/>
                <a:gd name="connsiteX780" fmla="*/ 3693133 w 4813649"/>
                <a:gd name="connsiteY780" fmla="*/ 1646474 h 3933243"/>
                <a:gd name="connsiteX781" fmla="*/ 3716000 w 4813649"/>
                <a:gd name="connsiteY781" fmla="*/ 1623606 h 3933243"/>
                <a:gd name="connsiteX782" fmla="*/ 3716000 w 4813649"/>
                <a:gd name="connsiteY782" fmla="*/ 1555003 h 3933243"/>
                <a:gd name="connsiteX783" fmla="*/ 3693133 w 4813649"/>
                <a:gd name="connsiteY783" fmla="*/ 1532136 h 3933243"/>
                <a:gd name="connsiteX784" fmla="*/ 3716000 w 4813649"/>
                <a:gd name="connsiteY784" fmla="*/ 1509268 h 3933243"/>
                <a:gd name="connsiteX785" fmla="*/ 3761736 w 4813649"/>
                <a:gd name="connsiteY785" fmla="*/ 1543569 h 3933243"/>
                <a:gd name="connsiteX786" fmla="*/ 3784604 w 4813649"/>
                <a:gd name="connsiteY786" fmla="*/ 1589305 h 3933243"/>
                <a:gd name="connsiteX787" fmla="*/ 3830339 w 4813649"/>
                <a:gd name="connsiteY787" fmla="*/ 1532136 h 3933243"/>
                <a:gd name="connsiteX788" fmla="*/ 3921810 w 4813649"/>
                <a:gd name="connsiteY788" fmla="*/ 1497834 h 3933243"/>
                <a:gd name="connsiteX789" fmla="*/ 3956111 w 4813649"/>
                <a:gd name="connsiteY789" fmla="*/ 1463532 h 3933243"/>
                <a:gd name="connsiteX790" fmla="*/ 3967545 w 4813649"/>
                <a:gd name="connsiteY790" fmla="*/ 1474966 h 3933243"/>
                <a:gd name="connsiteX791" fmla="*/ 4001847 w 4813649"/>
                <a:gd name="connsiteY791" fmla="*/ 1452099 h 3933243"/>
                <a:gd name="connsiteX792" fmla="*/ 4059016 w 4813649"/>
                <a:gd name="connsiteY792" fmla="*/ 1452099 h 3933243"/>
                <a:gd name="connsiteX793" fmla="*/ 4070450 w 4813649"/>
                <a:gd name="connsiteY793" fmla="*/ 1429231 h 3933243"/>
                <a:gd name="connsiteX794" fmla="*/ 4104751 w 4813649"/>
                <a:gd name="connsiteY794" fmla="*/ 1417797 h 3933243"/>
                <a:gd name="connsiteX795" fmla="*/ 4104751 w 4813649"/>
                <a:gd name="connsiteY795" fmla="*/ 1383496 h 3933243"/>
                <a:gd name="connsiteX796" fmla="*/ 3750302 w 4813649"/>
                <a:gd name="connsiteY796" fmla="*/ 1806548 h 3933243"/>
                <a:gd name="connsiteX797" fmla="*/ 3750302 w 4813649"/>
                <a:gd name="connsiteY797" fmla="*/ 1772246 h 3933243"/>
                <a:gd name="connsiteX798" fmla="*/ 3716000 w 4813649"/>
                <a:gd name="connsiteY798" fmla="*/ 1737945 h 3933243"/>
                <a:gd name="connsiteX799" fmla="*/ 3693133 w 4813649"/>
                <a:gd name="connsiteY799" fmla="*/ 1737945 h 3933243"/>
                <a:gd name="connsiteX800" fmla="*/ 3693133 w 4813649"/>
                <a:gd name="connsiteY800" fmla="*/ 1715077 h 3933243"/>
                <a:gd name="connsiteX801" fmla="*/ 3658831 w 4813649"/>
                <a:gd name="connsiteY801" fmla="*/ 1703643 h 3933243"/>
                <a:gd name="connsiteX802" fmla="*/ 3693133 w 4813649"/>
                <a:gd name="connsiteY802" fmla="*/ 1646474 h 3933243"/>
                <a:gd name="connsiteX803" fmla="*/ 3704567 w 4813649"/>
                <a:gd name="connsiteY803" fmla="*/ 2366806 h 3933243"/>
                <a:gd name="connsiteX804" fmla="*/ 3704567 w 4813649"/>
                <a:gd name="connsiteY804" fmla="*/ 2378240 h 3933243"/>
                <a:gd name="connsiteX805" fmla="*/ 3853207 w 4813649"/>
                <a:gd name="connsiteY805" fmla="*/ 2812726 h 3933243"/>
                <a:gd name="connsiteX806" fmla="*/ 3818905 w 4813649"/>
                <a:gd name="connsiteY806" fmla="*/ 2847028 h 3933243"/>
                <a:gd name="connsiteX807" fmla="*/ 3738868 w 4813649"/>
                <a:gd name="connsiteY807" fmla="*/ 2801293 h 3933243"/>
                <a:gd name="connsiteX808" fmla="*/ 3807471 w 4813649"/>
                <a:gd name="connsiteY808" fmla="*/ 3224345 h 3933243"/>
                <a:gd name="connsiteX809" fmla="*/ 3807471 w 4813649"/>
                <a:gd name="connsiteY809" fmla="*/ 3224345 h 3933243"/>
                <a:gd name="connsiteX810" fmla="*/ 3830339 w 4813649"/>
                <a:gd name="connsiteY810" fmla="*/ 3235779 h 3933243"/>
                <a:gd name="connsiteX811" fmla="*/ 3841773 w 4813649"/>
                <a:gd name="connsiteY811" fmla="*/ 3235779 h 3933243"/>
                <a:gd name="connsiteX812" fmla="*/ 3841773 w 4813649"/>
                <a:gd name="connsiteY812" fmla="*/ 1989489 h 3933243"/>
                <a:gd name="connsiteX813" fmla="*/ 3864640 w 4813649"/>
                <a:gd name="connsiteY813" fmla="*/ 1989489 h 3933243"/>
                <a:gd name="connsiteX814" fmla="*/ 3944677 w 4813649"/>
                <a:gd name="connsiteY814" fmla="*/ 2755557 h 3933243"/>
                <a:gd name="connsiteX815" fmla="*/ 3887508 w 4813649"/>
                <a:gd name="connsiteY815" fmla="*/ 2721256 h 3933243"/>
                <a:gd name="connsiteX816" fmla="*/ 3887508 w 4813649"/>
                <a:gd name="connsiteY816" fmla="*/ 2755557 h 3933243"/>
                <a:gd name="connsiteX817" fmla="*/ 3853207 w 4813649"/>
                <a:gd name="connsiteY817" fmla="*/ 2812726 h 3933243"/>
                <a:gd name="connsiteX818" fmla="*/ 3887508 w 4813649"/>
                <a:gd name="connsiteY818" fmla="*/ 2858462 h 3933243"/>
                <a:gd name="connsiteX819" fmla="*/ 3853207 w 4813649"/>
                <a:gd name="connsiteY819" fmla="*/ 2812726 h 3933243"/>
                <a:gd name="connsiteX820" fmla="*/ 3898942 w 4813649"/>
                <a:gd name="connsiteY820" fmla="*/ 2858462 h 3933243"/>
                <a:gd name="connsiteX821" fmla="*/ 3910376 w 4813649"/>
                <a:gd name="connsiteY821" fmla="*/ 2858462 h 3933243"/>
                <a:gd name="connsiteX822" fmla="*/ 4059016 w 4813649"/>
                <a:gd name="connsiteY822" fmla="*/ 1017612 h 3933243"/>
                <a:gd name="connsiteX823" fmla="*/ 4059016 w 4813649"/>
                <a:gd name="connsiteY823" fmla="*/ 960443 h 3933243"/>
                <a:gd name="connsiteX824" fmla="*/ 4104751 w 4813649"/>
                <a:gd name="connsiteY824" fmla="*/ 949009 h 3933243"/>
                <a:gd name="connsiteX825" fmla="*/ 4093317 w 4813649"/>
                <a:gd name="connsiteY825" fmla="*/ 914708 h 3933243"/>
                <a:gd name="connsiteX826" fmla="*/ 4081884 w 4813649"/>
                <a:gd name="connsiteY826" fmla="*/ 937575 h 3933243"/>
                <a:gd name="connsiteX827" fmla="*/ 4036148 w 4813649"/>
                <a:gd name="connsiteY827" fmla="*/ 937575 h 3933243"/>
                <a:gd name="connsiteX828" fmla="*/ 4036148 w 4813649"/>
                <a:gd name="connsiteY828" fmla="*/ 914708 h 3933243"/>
                <a:gd name="connsiteX829" fmla="*/ 3990413 w 4813649"/>
                <a:gd name="connsiteY829" fmla="*/ 868972 h 3933243"/>
                <a:gd name="connsiteX830" fmla="*/ 4001847 w 4813649"/>
                <a:gd name="connsiteY830" fmla="*/ 834671 h 3933243"/>
                <a:gd name="connsiteX831" fmla="*/ 4070450 w 4813649"/>
                <a:gd name="connsiteY831" fmla="*/ 777502 h 3933243"/>
                <a:gd name="connsiteX832" fmla="*/ 4093317 w 4813649"/>
                <a:gd name="connsiteY832" fmla="*/ 777502 h 3933243"/>
                <a:gd name="connsiteX833" fmla="*/ 4161920 w 4813649"/>
                <a:gd name="connsiteY833" fmla="*/ 697465 h 3933243"/>
                <a:gd name="connsiteX834" fmla="*/ 4173354 w 4813649"/>
                <a:gd name="connsiteY834" fmla="*/ 754634 h 3933243"/>
                <a:gd name="connsiteX835" fmla="*/ 4184788 w 4813649"/>
                <a:gd name="connsiteY835" fmla="*/ 743200 h 3933243"/>
                <a:gd name="connsiteX836" fmla="*/ 4207656 w 4813649"/>
                <a:gd name="connsiteY836" fmla="*/ 617428 h 3933243"/>
                <a:gd name="connsiteX837" fmla="*/ 4253391 w 4813649"/>
                <a:gd name="connsiteY837" fmla="*/ 605994 h 3933243"/>
                <a:gd name="connsiteX838" fmla="*/ 4253391 w 4813649"/>
                <a:gd name="connsiteY838" fmla="*/ 491655 h 3933243"/>
                <a:gd name="connsiteX839" fmla="*/ 4321994 w 4813649"/>
                <a:gd name="connsiteY839" fmla="*/ 343015 h 3933243"/>
                <a:gd name="connsiteX840" fmla="*/ 4253391 w 4813649"/>
                <a:gd name="connsiteY840" fmla="*/ 251545 h 3933243"/>
                <a:gd name="connsiteX841" fmla="*/ 4219090 w 4813649"/>
                <a:gd name="connsiteY841" fmla="*/ 274412 h 3933243"/>
                <a:gd name="connsiteX842" fmla="*/ 4219090 w 4813649"/>
                <a:gd name="connsiteY842" fmla="*/ 297280 h 3933243"/>
                <a:gd name="connsiteX843" fmla="*/ 4047582 w 4813649"/>
                <a:gd name="connsiteY843" fmla="*/ 297280 h 3933243"/>
                <a:gd name="connsiteX844" fmla="*/ 4013280 w 4813649"/>
                <a:gd name="connsiteY844" fmla="*/ 194375 h 3933243"/>
                <a:gd name="connsiteX845" fmla="*/ 4024714 w 4813649"/>
                <a:gd name="connsiteY845" fmla="*/ 160074 h 3933243"/>
                <a:gd name="connsiteX846" fmla="*/ 4001847 w 4813649"/>
                <a:gd name="connsiteY846" fmla="*/ 160074 h 3933243"/>
                <a:gd name="connsiteX847" fmla="*/ 3967545 w 4813649"/>
                <a:gd name="connsiteY847" fmla="*/ 125772 h 3933243"/>
                <a:gd name="connsiteX848" fmla="*/ 3933244 w 4813649"/>
                <a:gd name="connsiteY848" fmla="*/ 160074 h 3933243"/>
                <a:gd name="connsiteX849" fmla="*/ 3887508 w 4813649"/>
                <a:gd name="connsiteY849" fmla="*/ 114338 h 3933243"/>
                <a:gd name="connsiteX850" fmla="*/ 3933244 w 4813649"/>
                <a:gd name="connsiteY850" fmla="*/ 45735 h 3933243"/>
                <a:gd name="connsiteX851" fmla="*/ 3910376 w 4813649"/>
                <a:gd name="connsiteY851" fmla="*/ 0 h 3933243"/>
                <a:gd name="connsiteX852" fmla="*/ 3910376 w 4813649"/>
                <a:gd name="connsiteY852" fmla="*/ 2858462 h 3933243"/>
                <a:gd name="connsiteX853" fmla="*/ 3921810 w 4813649"/>
                <a:gd name="connsiteY853" fmla="*/ 2847028 h 3933243"/>
                <a:gd name="connsiteX854" fmla="*/ 3933244 w 4813649"/>
                <a:gd name="connsiteY854" fmla="*/ 2847028 h 3933243"/>
                <a:gd name="connsiteX855" fmla="*/ 3944677 w 4813649"/>
                <a:gd name="connsiteY855" fmla="*/ 2847028 h 3933243"/>
                <a:gd name="connsiteX856" fmla="*/ 3956111 w 4813649"/>
                <a:gd name="connsiteY856" fmla="*/ 2835594 h 3933243"/>
                <a:gd name="connsiteX857" fmla="*/ 3967545 w 4813649"/>
                <a:gd name="connsiteY857" fmla="*/ 2835594 h 3933243"/>
                <a:gd name="connsiteX858" fmla="*/ 3990413 w 4813649"/>
                <a:gd name="connsiteY858" fmla="*/ 2835594 h 3933243"/>
                <a:gd name="connsiteX859" fmla="*/ 4001847 w 4813649"/>
                <a:gd name="connsiteY859" fmla="*/ 2835594 h 3933243"/>
                <a:gd name="connsiteX860" fmla="*/ 4013280 w 4813649"/>
                <a:gd name="connsiteY860" fmla="*/ 2824160 h 3933243"/>
                <a:gd name="connsiteX861" fmla="*/ 4024714 w 4813649"/>
                <a:gd name="connsiteY861" fmla="*/ 2824160 h 3933243"/>
                <a:gd name="connsiteX862" fmla="*/ 4504936 w 4813649"/>
                <a:gd name="connsiteY862" fmla="*/ 1292025 h 3933243"/>
                <a:gd name="connsiteX863" fmla="*/ 4470634 w 4813649"/>
                <a:gd name="connsiteY863" fmla="*/ 1280591 h 3933243"/>
                <a:gd name="connsiteX864" fmla="*/ 4447767 w 4813649"/>
                <a:gd name="connsiteY864" fmla="*/ 1223422 h 3933243"/>
                <a:gd name="connsiteX865" fmla="*/ 4413465 w 4813649"/>
                <a:gd name="connsiteY865" fmla="*/ 1234856 h 3933243"/>
                <a:gd name="connsiteX866" fmla="*/ 4424899 w 4813649"/>
                <a:gd name="connsiteY866" fmla="*/ 1177686 h 3933243"/>
                <a:gd name="connsiteX867" fmla="*/ 4379164 w 4813649"/>
                <a:gd name="connsiteY867" fmla="*/ 1143385 h 3933243"/>
                <a:gd name="connsiteX868" fmla="*/ 4321994 w 4813649"/>
                <a:gd name="connsiteY868" fmla="*/ 1154819 h 3933243"/>
                <a:gd name="connsiteX869" fmla="*/ 4287693 w 4813649"/>
                <a:gd name="connsiteY869" fmla="*/ 1131951 h 3933243"/>
                <a:gd name="connsiteX870" fmla="*/ 4287693 w 4813649"/>
                <a:gd name="connsiteY870" fmla="*/ 1109083 h 3933243"/>
                <a:gd name="connsiteX871" fmla="*/ 4173354 w 4813649"/>
                <a:gd name="connsiteY871" fmla="*/ 1120517 h 3933243"/>
                <a:gd name="connsiteX872" fmla="*/ 4116185 w 4813649"/>
                <a:gd name="connsiteY872" fmla="*/ 1006179 h 3933243"/>
                <a:gd name="connsiteX873" fmla="*/ 4059016 w 4813649"/>
                <a:gd name="connsiteY873" fmla="*/ 1017612 h 3933243"/>
                <a:gd name="connsiteX874" fmla="*/ 4059016 w 4813649"/>
                <a:gd name="connsiteY874" fmla="*/ 1017612 h 3933243"/>
                <a:gd name="connsiteX875" fmla="*/ 4024714 w 4813649"/>
                <a:gd name="connsiteY875" fmla="*/ 1040480 h 3933243"/>
                <a:gd name="connsiteX876" fmla="*/ 4024714 w 4813649"/>
                <a:gd name="connsiteY876" fmla="*/ 1086216 h 3933243"/>
                <a:gd name="connsiteX877" fmla="*/ 3990413 w 4813649"/>
                <a:gd name="connsiteY877" fmla="*/ 1051914 h 3933243"/>
                <a:gd name="connsiteX878" fmla="*/ 3956111 w 4813649"/>
                <a:gd name="connsiteY878" fmla="*/ 1063348 h 3933243"/>
                <a:gd name="connsiteX879" fmla="*/ 3933244 w 4813649"/>
                <a:gd name="connsiteY879" fmla="*/ 1040480 h 3933243"/>
                <a:gd name="connsiteX880" fmla="*/ 3921810 w 4813649"/>
                <a:gd name="connsiteY880" fmla="*/ 1074782 h 3933243"/>
                <a:gd name="connsiteX881" fmla="*/ 3956111 w 4813649"/>
                <a:gd name="connsiteY881" fmla="*/ 1097649 h 3933243"/>
                <a:gd name="connsiteX882" fmla="*/ 3978979 w 4813649"/>
                <a:gd name="connsiteY882" fmla="*/ 1154819 h 3933243"/>
                <a:gd name="connsiteX883" fmla="*/ 3956111 w 4813649"/>
                <a:gd name="connsiteY883" fmla="*/ 1177686 h 3933243"/>
                <a:gd name="connsiteX884" fmla="*/ 3978979 w 4813649"/>
                <a:gd name="connsiteY884" fmla="*/ 1269157 h 3933243"/>
                <a:gd name="connsiteX885" fmla="*/ 4001847 w 4813649"/>
                <a:gd name="connsiteY885" fmla="*/ 1280591 h 3933243"/>
                <a:gd name="connsiteX886" fmla="*/ 4059016 w 4813649"/>
                <a:gd name="connsiteY886" fmla="*/ 1234856 h 3933243"/>
                <a:gd name="connsiteX887" fmla="*/ 4093317 w 4813649"/>
                <a:gd name="connsiteY887" fmla="*/ 1337760 h 3933243"/>
                <a:gd name="connsiteX888" fmla="*/ 4093317 w 4813649"/>
                <a:gd name="connsiteY888" fmla="*/ 1360628 h 3933243"/>
                <a:gd name="connsiteX889" fmla="*/ 4070450 w 4813649"/>
                <a:gd name="connsiteY889" fmla="*/ 1360628 h 3933243"/>
                <a:gd name="connsiteX890" fmla="*/ 4081884 w 4813649"/>
                <a:gd name="connsiteY890" fmla="*/ 1383496 h 3933243"/>
                <a:gd name="connsiteX891" fmla="*/ 4104751 w 4813649"/>
                <a:gd name="connsiteY891" fmla="*/ 1383496 h 3933243"/>
                <a:gd name="connsiteX892" fmla="*/ 4104751 w 4813649"/>
                <a:gd name="connsiteY892" fmla="*/ 1383496 h 3933243"/>
                <a:gd name="connsiteX893" fmla="*/ 4116185 w 4813649"/>
                <a:gd name="connsiteY893" fmla="*/ 1372062 h 3933243"/>
                <a:gd name="connsiteX894" fmla="*/ 4161920 w 4813649"/>
                <a:gd name="connsiteY894" fmla="*/ 1406363 h 3933243"/>
                <a:gd name="connsiteX895" fmla="*/ 4184788 w 4813649"/>
                <a:gd name="connsiteY895" fmla="*/ 1452099 h 3933243"/>
                <a:gd name="connsiteX896" fmla="*/ 4207656 w 4813649"/>
                <a:gd name="connsiteY896" fmla="*/ 1417797 h 3933243"/>
                <a:gd name="connsiteX897" fmla="*/ 4219090 w 4813649"/>
                <a:gd name="connsiteY897" fmla="*/ 1429231 h 3933243"/>
                <a:gd name="connsiteX898" fmla="*/ 4241958 w 4813649"/>
                <a:gd name="connsiteY898" fmla="*/ 1520702 h 3933243"/>
                <a:gd name="connsiteX899" fmla="*/ 4264825 w 4813649"/>
                <a:gd name="connsiteY899" fmla="*/ 1543569 h 3933243"/>
                <a:gd name="connsiteX900" fmla="*/ 4276259 w 4813649"/>
                <a:gd name="connsiteY900" fmla="*/ 1532136 h 3933243"/>
                <a:gd name="connsiteX901" fmla="*/ 4253391 w 4813649"/>
                <a:gd name="connsiteY901" fmla="*/ 1555003 h 3933243"/>
                <a:gd name="connsiteX902" fmla="*/ 4253391 w 4813649"/>
                <a:gd name="connsiteY902" fmla="*/ 1600739 h 3933243"/>
                <a:gd name="connsiteX903" fmla="*/ 4276259 w 4813649"/>
                <a:gd name="connsiteY903" fmla="*/ 1600739 h 3933243"/>
                <a:gd name="connsiteX904" fmla="*/ 4299127 w 4813649"/>
                <a:gd name="connsiteY904" fmla="*/ 1692209 h 3933243"/>
                <a:gd name="connsiteX905" fmla="*/ 4813650 w 4813649"/>
                <a:gd name="connsiteY905" fmla="*/ 1372062 h 3933243"/>
                <a:gd name="connsiteX906" fmla="*/ 4790782 w 4813649"/>
                <a:gd name="connsiteY906" fmla="*/ 1383496 h 3933243"/>
                <a:gd name="connsiteX907" fmla="*/ 4722179 w 4813649"/>
                <a:gd name="connsiteY907" fmla="*/ 1349194 h 3933243"/>
                <a:gd name="connsiteX908" fmla="*/ 4710745 w 4813649"/>
                <a:gd name="connsiteY908" fmla="*/ 1303459 h 3933243"/>
                <a:gd name="connsiteX909" fmla="*/ 4687878 w 4813649"/>
                <a:gd name="connsiteY909" fmla="*/ 1326326 h 3933243"/>
                <a:gd name="connsiteX910" fmla="*/ 4687878 w 4813649"/>
                <a:gd name="connsiteY910" fmla="*/ 1303459 h 3933243"/>
                <a:gd name="connsiteX911" fmla="*/ 4653576 w 4813649"/>
                <a:gd name="connsiteY911" fmla="*/ 1326326 h 3933243"/>
                <a:gd name="connsiteX912" fmla="*/ 4642142 w 4813649"/>
                <a:gd name="connsiteY912" fmla="*/ 1314892 h 3933243"/>
                <a:gd name="connsiteX913" fmla="*/ 4619274 w 4813649"/>
                <a:gd name="connsiteY913" fmla="*/ 1360628 h 3933243"/>
                <a:gd name="connsiteX914" fmla="*/ 4596407 w 4813649"/>
                <a:gd name="connsiteY914" fmla="*/ 1360628 h 3933243"/>
                <a:gd name="connsiteX915" fmla="*/ 4539238 w 4813649"/>
                <a:gd name="connsiteY915" fmla="*/ 1280591 h 3933243"/>
                <a:gd name="connsiteX916" fmla="*/ 4504936 w 4813649"/>
                <a:gd name="connsiteY916" fmla="*/ 1292025 h 3933243"/>
                <a:gd name="connsiteX917" fmla="*/ 2469711 w 4813649"/>
                <a:gd name="connsiteY917" fmla="*/ 2332505 h 3933243"/>
                <a:gd name="connsiteX918" fmla="*/ 2481145 w 4813649"/>
                <a:gd name="connsiteY918" fmla="*/ 2321071 h 3933243"/>
                <a:gd name="connsiteX919" fmla="*/ 2469711 w 4813649"/>
                <a:gd name="connsiteY919" fmla="*/ 2332505 h 393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Lst>
              <a:rect l="l" t="t" r="r" b="b"/>
              <a:pathLst>
                <a:path w="4813649" h="3933243">
                  <a:moveTo>
                    <a:pt x="983311" y="2252468"/>
                  </a:moveTo>
                  <a:lnTo>
                    <a:pt x="880406" y="2218166"/>
                  </a:lnTo>
                  <a:lnTo>
                    <a:pt x="766068" y="2218166"/>
                  </a:lnTo>
                  <a:lnTo>
                    <a:pt x="674597" y="2241034"/>
                  </a:lnTo>
                  <a:lnTo>
                    <a:pt x="640295" y="2298203"/>
                  </a:lnTo>
                  <a:lnTo>
                    <a:pt x="628862" y="2286770"/>
                  </a:lnTo>
                  <a:lnTo>
                    <a:pt x="605994" y="2309637"/>
                  </a:lnTo>
                  <a:lnTo>
                    <a:pt x="571692" y="2286770"/>
                  </a:lnTo>
                  <a:lnTo>
                    <a:pt x="468788" y="2343939"/>
                  </a:lnTo>
                  <a:lnTo>
                    <a:pt x="365883" y="2332505"/>
                  </a:lnTo>
                  <a:lnTo>
                    <a:pt x="365883" y="2309637"/>
                  </a:lnTo>
                  <a:lnTo>
                    <a:pt x="343015" y="2298203"/>
                  </a:lnTo>
                  <a:lnTo>
                    <a:pt x="320148" y="2298203"/>
                  </a:lnTo>
                  <a:lnTo>
                    <a:pt x="262978" y="2355373"/>
                  </a:lnTo>
                  <a:lnTo>
                    <a:pt x="114338" y="2332505"/>
                  </a:lnTo>
                  <a:lnTo>
                    <a:pt x="80037" y="2423976"/>
                  </a:lnTo>
                  <a:lnTo>
                    <a:pt x="57169" y="2446843"/>
                  </a:lnTo>
                  <a:lnTo>
                    <a:pt x="0" y="2458277"/>
                  </a:lnTo>
                  <a:moveTo>
                    <a:pt x="1715077" y="2652653"/>
                  </a:moveTo>
                  <a:lnTo>
                    <a:pt x="1680776" y="2664086"/>
                  </a:lnTo>
                  <a:lnTo>
                    <a:pt x="1692209" y="2675520"/>
                  </a:lnTo>
                  <a:lnTo>
                    <a:pt x="1669342" y="2709822"/>
                  </a:lnTo>
                  <a:lnTo>
                    <a:pt x="1623606" y="2709822"/>
                  </a:lnTo>
                  <a:lnTo>
                    <a:pt x="1635040" y="2744123"/>
                  </a:lnTo>
                  <a:lnTo>
                    <a:pt x="1589305" y="2721256"/>
                  </a:lnTo>
                  <a:lnTo>
                    <a:pt x="1577871" y="2755557"/>
                  </a:lnTo>
                  <a:lnTo>
                    <a:pt x="1555003" y="2732690"/>
                  </a:lnTo>
                  <a:lnTo>
                    <a:pt x="1520702" y="2732690"/>
                  </a:lnTo>
                  <a:lnTo>
                    <a:pt x="1509268" y="2698388"/>
                  </a:lnTo>
                  <a:lnTo>
                    <a:pt x="1486400" y="2675520"/>
                  </a:lnTo>
                  <a:lnTo>
                    <a:pt x="1474966" y="2686954"/>
                  </a:lnTo>
                  <a:lnTo>
                    <a:pt x="1486400" y="2675520"/>
                  </a:lnTo>
                  <a:lnTo>
                    <a:pt x="1452099" y="2664086"/>
                  </a:lnTo>
                  <a:lnTo>
                    <a:pt x="1440665" y="2641219"/>
                  </a:lnTo>
                  <a:lnTo>
                    <a:pt x="1372062" y="2664086"/>
                  </a:lnTo>
                  <a:lnTo>
                    <a:pt x="1040480" y="2572616"/>
                  </a:lnTo>
                  <a:lnTo>
                    <a:pt x="971877" y="2481145"/>
                  </a:lnTo>
                  <a:lnTo>
                    <a:pt x="994745" y="2469711"/>
                  </a:lnTo>
                  <a:lnTo>
                    <a:pt x="994745" y="2389674"/>
                  </a:lnTo>
                  <a:lnTo>
                    <a:pt x="971877" y="2389674"/>
                  </a:lnTo>
                  <a:lnTo>
                    <a:pt x="960443" y="2355373"/>
                  </a:lnTo>
                  <a:lnTo>
                    <a:pt x="994745" y="2286770"/>
                  </a:lnTo>
                  <a:lnTo>
                    <a:pt x="949009" y="2263902"/>
                  </a:lnTo>
                  <a:lnTo>
                    <a:pt x="983311" y="2252468"/>
                  </a:lnTo>
                  <a:moveTo>
                    <a:pt x="1234856" y="1920886"/>
                  </a:moveTo>
                  <a:lnTo>
                    <a:pt x="1017612" y="1978056"/>
                  </a:lnTo>
                  <a:lnTo>
                    <a:pt x="1029046" y="2012357"/>
                  </a:lnTo>
                  <a:lnTo>
                    <a:pt x="1063348" y="2000923"/>
                  </a:lnTo>
                  <a:lnTo>
                    <a:pt x="1051914" y="2069526"/>
                  </a:lnTo>
                  <a:lnTo>
                    <a:pt x="1074782" y="2069526"/>
                  </a:lnTo>
                  <a:lnTo>
                    <a:pt x="1131951" y="2138130"/>
                  </a:lnTo>
                  <a:lnTo>
                    <a:pt x="1074782" y="2172431"/>
                  </a:lnTo>
                  <a:lnTo>
                    <a:pt x="1074782" y="2195299"/>
                  </a:lnTo>
                  <a:lnTo>
                    <a:pt x="1109083" y="2218166"/>
                  </a:lnTo>
                  <a:lnTo>
                    <a:pt x="1086216" y="2263902"/>
                  </a:lnTo>
                  <a:lnTo>
                    <a:pt x="1017612" y="2241034"/>
                  </a:lnTo>
                  <a:lnTo>
                    <a:pt x="994745" y="2263902"/>
                  </a:lnTo>
                  <a:lnTo>
                    <a:pt x="983311" y="2252468"/>
                  </a:lnTo>
                  <a:moveTo>
                    <a:pt x="2046659" y="2458277"/>
                  </a:moveTo>
                  <a:lnTo>
                    <a:pt x="2092394" y="2481145"/>
                  </a:lnTo>
                  <a:lnTo>
                    <a:pt x="2138130" y="2446843"/>
                  </a:lnTo>
                  <a:lnTo>
                    <a:pt x="2103828" y="2423976"/>
                  </a:lnTo>
                  <a:lnTo>
                    <a:pt x="2103828" y="2401108"/>
                  </a:lnTo>
                  <a:lnTo>
                    <a:pt x="2149563" y="2355373"/>
                  </a:lnTo>
                  <a:lnTo>
                    <a:pt x="2138130" y="2343939"/>
                  </a:lnTo>
                  <a:lnTo>
                    <a:pt x="2183865" y="2321071"/>
                  </a:lnTo>
                  <a:lnTo>
                    <a:pt x="2172431" y="2298203"/>
                  </a:lnTo>
                  <a:lnTo>
                    <a:pt x="2206733" y="2263902"/>
                  </a:lnTo>
                  <a:lnTo>
                    <a:pt x="2160997" y="2172431"/>
                  </a:lnTo>
                  <a:lnTo>
                    <a:pt x="2172431" y="2138130"/>
                  </a:lnTo>
                  <a:lnTo>
                    <a:pt x="2103828" y="2069526"/>
                  </a:lnTo>
                  <a:lnTo>
                    <a:pt x="2092394" y="2080960"/>
                  </a:lnTo>
                  <a:lnTo>
                    <a:pt x="2035225" y="2058093"/>
                  </a:lnTo>
                  <a:lnTo>
                    <a:pt x="2012357" y="2012357"/>
                  </a:lnTo>
                  <a:lnTo>
                    <a:pt x="2000923" y="2023791"/>
                  </a:lnTo>
                  <a:lnTo>
                    <a:pt x="1943754" y="1978056"/>
                  </a:lnTo>
                  <a:lnTo>
                    <a:pt x="1943754" y="2000923"/>
                  </a:lnTo>
                  <a:lnTo>
                    <a:pt x="1920886" y="2000923"/>
                  </a:lnTo>
                  <a:lnTo>
                    <a:pt x="1829416" y="1909453"/>
                  </a:lnTo>
                  <a:lnTo>
                    <a:pt x="1795114" y="1932320"/>
                  </a:lnTo>
                  <a:lnTo>
                    <a:pt x="1772246" y="1909453"/>
                  </a:lnTo>
                  <a:lnTo>
                    <a:pt x="1749379" y="1943754"/>
                  </a:lnTo>
                  <a:lnTo>
                    <a:pt x="1657908" y="1898019"/>
                  </a:lnTo>
                  <a:lnTo>
                    <a:pt x="1657908" y="1966622"/>
                  </a:lnTo>
                  <a:lnTo>
                    <a:pt x="1635040" y="1966622"/>
                  </a:lnTo>
                  <a:lnTo>
                    <a:pt x="1623606" y="2000923"/>
                  </a:lnTo>
                  <a:lnTo>
                    <a:pt x="1577871" y="2023791"/>
                  </a:lnTo>
                  <a:lnTo>
                    <a:pt x="1532136" y="1989489"/>
                  </a:lnTo>
                  <a:lnTo>
                    <a:pt x="1440665" y="1989489"/>
                  </a:lnTo>
                  <a:lnTo>
                    <a:pt x="1406363" y="1943754"/>
                  </a:lnTo>
                  <a:lnTo>
                    <a:pt x="1372062" y="1955188"/>
                  </a:lnTo>
                  <a:lnTo>
                    <a:pt x="1349194" y="1932320"/>
                  </a:lnTo>
                  <a:lnTo>
                    <a:pt x="1303459" y="1932320"/>
                  </a:lnTo>
                  <a:lnTo>
                    <a:pt x="1292025" y="1898019"/>
                  </a:lnTo>
                  <a:lnTo>
                    <a:pt x="1234856" y="1920886"/>
                  </a:lnTo>
                  <a:moveTo>
                    <a:pt x="1600739" y="1463532"/>
                  </a:moveTo>
                  <a:lnTo>
                    <a:pt x="1555003" y="1497834"/>
                  </a:lnTo>
                  <a:lnTo>
                    <a:pt x="1577871" y="1532136"/>
                  </a:lnTo>
                  <a:lnTo>
                    <a:pt x="1566437" y="1566437"/>
                  </a:lnTo>
                  <a:lnTo>
                    <a:pt x="1497834" y="1600739"/>
                  </a:lnTo>
                  <a:lnTo>
                    <a:pt x="1463532" y="1589305"/>
                  </a:lnTo>
                  <a:lnTo>
                    <a:pt x="1372062" y="1669342"/>
                  </a:lnTo>
                  <a:lnTo>
                    <a:pt x="1349194" y="1715077"/>
                  </a:lnTo>
                  <a:lnTo>
                    <a:pt x="1280591" y="1726511"/>
                  </a:lnTo>
                  <a:lnTo>
                    <a:pt x="1257723" y="1840849"/>
                  </a:lnTo>
                  <a:lnTo>
                    <a:pt x="1223422" y="1886585"/>
                  </a:lnTo>
                  <a:lnTo>
                    <a:pt x="1234856" y="1920886"/>
                  </a:lnTo>
                  <a:moveTo>
                    <a:pt x="2321071" y="2103828"/>
                  </a:moveTo>
                  <a:lnTo>
                    <a:pt x="2241034" y="2058093"/>
                  </a:lnTo>
                  <a:lnTo>
                    <a:pt x="2241034" y="1989489"/>
                  </a:lnTo>
                  <a:lnTo>
                    <a:pt x="2286770" y="1966622"/>
                  </a:lnTo>
                  <a:lnTo>
                    <a:pt x="2321071" y="1909453"/>
                  </a:lnTo>
                  <a:lnTo>
                    <a:pt x="2298203" y="1886585"/>
                  </a:lnTo>
                  <a:lnTo>
                    <a:pt x="2309637" y="1875151"/>
                  </a:lnTo>
                  <a:lnTo>
                    <a:pt x="2241034" y="1875151"/>
                  </a:lnTo>
                  <a:lnTo>
                    <a:pt x="2206733" y="1909453"/>
                  </a:lnTo>
                  <a:lnTo>
                    <a:pt x="2149563" y="1886585"/>
                  </a:lnTo>
                  <a:lnTo>
                    <a:pt x="2115262" y="1898019"/>
                  </a:lnTo>
                  <a:lnTo>
                    <a:pt x="2115262" y="1932320"/>
                  </a:lnTo>
                  <a:lnTo>
                    <a:pt x="2092394" y="1955188"/>
                  </a:lnTo>
                  <a:lnTo>
                    <a:pt x="2012357" y="1920886"/>
                  </a:lnTo>
                  <a:lnTo>
                    <a:pt x="2000923" y="1875151"/>
                  </a:lnTo>
                  <a:lnTo>
                    <a:pt x="1886585" y="1817982"/>
                  </a:lnTo>
                  <a:lnTo>
                    <a:pt x="1955188" y="1726511"/>
                  </a:lnTo>
                  <a:lnTo>
                    <a:pt x="1943754" y="1692209"/>
                  </a:lnTo>
                  <a:lnTo>
                    <a:pt x="1852283" y="1692209"/>
                  </a:lnTo>
                  <a:lnTo>
                    <a:pt x="1852283" y="1715077"/>
                  </a:lnTo>
                  <a:lnTo>
                    <a:pt x="1840849" y="1703643"/>
                  </a:lnTo>
                  <a:lnTo>
                    <a:pt x="1806548" y="1726511"/>
                  </a:lnTo>
                  <a:lnTo>
                    <a:pt x="1806548" y="1703643"/>
                  </a:lnTo>
                  <a:lnTo>
                    <a:pt x="1772246" y="1726511"/>
                  </a:lnTo>
                  <a:lnTo>
                    <a:pt x="1772246" y="1692209"/>
                  </a:lnTo>
                  <a:lnTo>
                    <a:pt x="1737945" y="1669342"/>
                  </a:lnTo>
                  <a:lnTo>
                    <a:pt x="1715077" y="1623606"/>
                  </a:lnTo>
                  <a:lnTo>
                    <a:pt x="1715077" y="1555003"/>
                  </a:lnTo>
                  <a:lnTo>
                    <a:pt x="1669342" y="1452099"/>
                  </a:lnTo>
                  <a:moveTo>
                    <a:pt x="2092394" y="2538314"/>
                  </a:moveTo>
                  <a:lnTo>
                    <a:pt x="2080960" y="2595483"/>
                  </a:lnTo>
                  <a:lnTo>
                    <a:pt x="2035225" y="2572616"/>
                  </a:lnTo>
                  <a:lnTo>
                    <a:pt x="2046659" y="2629785"/>
                  </a:lnTo>
                  <a:lnTo>
                    <a:pt x="1978056" y="2652653"/>
                  </a:lnTo>
                  <a:lnTo>
                    <a:pt x="1920886" y="2606917"/>
                  </a:lnTo>
                  <a:lnTo>
                    <a:pt x="1898019" y="2629785"/>
                  </a:lnTo>
                  <a:lnTo>
                    <a:pt x="1829416" y="2595483"/>
                  </a:lnTo>
                  <a:lnTo>
                    <a:pt x="1783680" y="2481145"/>
                  </a:lnTo>
                  <a:lnTo>
                    <a:pt x="1737945" y="2469711"/>
                  </a:lnTo>
                  <a:lnTo>
                    <a:pt x="1715077" y="2481145"/>
                  </a:lnTo>
                  <a:lnTo>
                    <a:pt x="1715077" y="2504013"/>
                  </a:lnTo>
                  <a:lnTo>
                    <a:pt x="1692209" y="2504013"/>
                  </a:lnTo>
                  <a:lnTo>
                    <a:pt x="1715077" y="2549748"/>
                  </a:lnTo>
                  <a:lnTo>
                    <a:pt x="1692209" y="2595483"/>
                  </a:lnTo>
                  <a:lnTo>
                    <a:pt x="1703643" y="2606917"/>
                  </a:lnTo>
                  <a:lnTo>
                    <a:pt x="1680776" y="2618351"/>
                  </a:lnTo>
                  <a:lnTo>
                    <a:pt x="1715077" y="2652653"/>
                  </a:lnTo>
                  <a:moveTo>
                    <a:pt x="1852283" y="3007102"/>
                  </a:moveTo>
                  <a:lnTo>
                    <a:pt x="1829416" y="2847028"/>
                  </a:lnTo>
                  <a:lnTo>
                    <a:pt x="1795114" y="2789859"/>
                  </a:lnTo>
                  <a:lnTo>
                    <a:pt x="1829416" y="2778425"/>
                  </a:lnTo>
                  <a:lnTo>
                    <a:pt x="1749379" y="2664086"/>
                  </a:lnTo>
                  <a:lnTo>
                    <a:pt x="1715077" y="2652653"/>
                  </a:lnTo>
                  <a:moveTo>
                    <a:pt x="1760813" y="3121440"/>
                  </a:moveTo>
                  <a:lnTo>
                    <a:pt x="1760813" y="3098573"/>
                  </a:lnTo>
                  <a:lnTo>
                    <a:pt x="1806548" y="3121440"/>
                  </a:lnTo>
                  <a:lnTo>
                    <a:pt x="1806548" y="3029970"/>
                  </a:lnTo>
                  <a:lnTo>
                    <a:pt x="1817982" y="3052837"/>
                  </a:lnTo>
                  <a:lnTo>
                    <a:pt x="1852283" y="3007102"/>
                  </a:lnTo>
                  <a:moveTo>
                    <a:pt x="2412542" y="3167176"/>
                  </a:moveTo>
                  <a:lnTo>
                    <a:pt x="2389674" y="3121440"/>
                  </a:lnTo>
                  <a:lnTo>
                    <a:pt x="2355373" y="3155742"/>
                  </a:lnTo>
                  <a:lnTo>
                    <a:pt x="2332505" y="3132874"/>
                  </a:lnTo>
                  <a:lnTo>
                    <a:pt x="2332505" y="3064271"/>
                  </a:lnTo>
                  <a:lnTo>
                    <a:pt x="2286770" y="3064271"/>
                  </a:lnTo>
                  <a:lnTo>
                    <a:pt x="2286770" y="3098573"/>
                  </a:lnTo>
                  <a:lnTo>
                    <a:pt x="2252468" y="3110006"/>
                  </a:lnTo>
                  <a:lnTo>
                    <a:pt x="2241034" y="3167176"/>
                  </a:lnTo>
                  <a:lnTo>
                    <a:pt x="2195299" y="3212911"/>
                  </a:lnTo>
                  <a:lnTo>
                    <a:pt x="2206733" y="3304382"/>
                  </a:lnTo>
                  <a:lnTo>
                    <a:pt x="2172431" y="3327250"/>
                  </a:lnTo>
                  <a:lnTo>
                    <a:pt x="2172431" y="3304382"/>
                  </a:lnTo>
                  <a:lnTo>
                    <a:pt x="2092394" y="3338683"/>
                  </a:lnTo>
                  <a:lnTo>
                    <a:pt x="2092394" y="3315816"/>
                  </a:lnTo>
                  <a:lnTo>
                    <a:pt x="2069526" y="3315816"/>
                  </a:lnTo>
                  <a:lnTo>
                    <a:pt x="2069526" y="3270080"/>
                  </a:lnTo>
                  <a:lnTo>
                    <a:pt x="1989489" y="3155742"/>
                  </a:lnTo>
                  <a:lnTo>
                    <a:pt x="1955188" y="3167176"/>
                  </a:lnTo>
                  <a:lnTo>
                    <a:pt x="1932320" y="3132874"/>
                  </a:lnTo>
                  <a:lnTo>
                    <a:pt x="1943754" y="3110006"/>
                  </a:lnTo>
                  <a:lnTo>
                    <a:pt x="1920886" y="3075705"/>
                  </a:lnTo>
                  <a:lnTo>
                    <a:pt x="1898019" y="3052837"/>
                  </a:lnTo>
                  <a:lnTo>
                    <a:pt x="1875151" y="3075705"/>
                  </a:lnTo>
                  <a:lnTo>
                    <a:pt x="1875151" y="3121440"/>
                  </a:lnTo>
                  <a:lnTo>
                    <a:pt x="1852283" y="3098573"/>
                  </a:lnTo>
                  <a:lnTo>
                    <a:pt x="1852283" y="3007102"/>
                  </a:lnTo>
                  <a:moveTo>
                    <a:pt x="2046659" y="2458277"/>
                  </a:moveTo>
                  <a:lnTo>
                    <a:pt x="2000923" y="2458277"/>
                  </a:lnTo>
                  <a:lnTo>
                    <a:pt x="2046659" y="2526880"/>
                  </a:lnTo>
                  <a:lnTo>
                    <a:pt x="2092394" y="2538314"/>
                  </a:lnTo>
                  <a:moveTo>
                    <a:pt x="2435410" y="2606917"/>
                  </a:moveTo>
                  <a:lnTo>
                    <a:pt x="2423976" y="2641219"/>
                  </a:lnTo>
                  <a:lnTo>
                    <a:pt x="2355373" y="2641219"/>
                  </a:lnTo>
                  <a:lnTo>
                    <a:pt x="2321071" y="2606917"/>
                  </a:lnTo>
                  <a:lnTo>
                    <a:pt x="2332505" y="2572616"/>
                  </a:lnTo>
                  <a:lnTo>
                    <a:pt x="2309637" y="2526880"/>
                  </a:lnTo>
                  <a:lnTo>
                    <a:pt x="2229600" y="2515446"/>
                  </a:lnTo>
                  <a:lnTo>
                    <a:pt x="2195299" y="2458277"/>
                  </a:lnTo>
                  <a:lnTo>
                    <a:pt x="2138130" y="2492579"/>
                  </a:lnTo>
                  <a:lnTo>
                    <a:pt x="2160997" y="2538314"/>
                  </a:lnTo>
                  <a:lnTo>
                    <a:pt x="2103828" y="2595483"/>
                  </a:lnTo>
                  <a:lnTo>
                    <a:pt x="2092394" y="2538314"/>
                  </a:lnTo>
                  <a:moveTo>
                    <a:pt x="2629785" y="2058093"/>
                  </a:moveTo>
                  <a:lnTo>
                    <a:pt x="2595483" y="2023791"/>
                  </a:lnTo>
                  <a:lnTo>
                    <a:pt x="2526880" y="2000923"/>
                  </a:lnTo>
                  <a:lnTo>
                    <a:pt x="2572616" y="1920886"/>
                  </a:lnTo>
                  <a:lnTo>
                    <a:pt x="2549748" y="1875151"/>
                  </a:lnTo>
                  <a:lnTo>
                    <a:pt x="2504013" y="1886585"/>
                  </a:lnTo>
                  <a:lnTo>
                    <a:pt x="2504013" y="1909453"/>
                  </a:lnTo>
                  <a:lnTo>
                    <a:pt x="2492579" y="1898019"/>
                  </a:lnTo>
                  <a:lnTo>
                    <a:pt x="2469711" y="1943754"/>
                  </a:lnTo>
                  <a:lnTo>
                    <a:pt x="2469711" y="2035225"/>
                  </a:lnTo>
                  <a:lnTo>
                    <a:pt x="2446843" y="2069526"/>
                  </a:lnTo>
                  <a:lnTo>
                    <a:pt x="2321071" y="2103828"/>
                  </a:lnTo>
                  <a:moveTo>
                    <a:pt x="2321071" y="2103828"/>
                  </a:moveTo>
                  <a:lnTo>
                    <a:pt x="2355373" y="2103828"/>
                  </a:lnTo>
                  <a:lnTo>
                    <a:pt x="2355373" y="2126696"/>
                  </a:lnTo>
                  <a:lnTo>
                    <a:pt x="2378240" y="2126696"/>
                  </a:lnTo>
                  <a:lnTo>
                    <a:pt x="2423976" y="2172431"/>
                  </a:lnTo>
                  <a:lnTo>
                    <a:pt x="2423976" y="2286770"/>
                  </a:lnTo>
                  <a:lnTo>
                    <a:pt x="2458277" y="2298203"/>
                  </a:lnTo>
                  <a:lnTo>
                    <a:pt x="2458277" y="2321071"/>
                  </a:lnTo>
                  <a:lnTo>
                    <a:pt x="2481145" y="2321071"/>
                  </a:lnTo>
                  <a:lnTo>
                    <a:pt x="2515446" y="2355373"/>
                  </a:lnTo>
                  <a:lnTo>
                    <a:pt x="2515446" y="2298203"/>
                  </a:lnTo>
                  <a:lnTo>
                    <a:pt x="2561182" y="2298203"/>
                  </a:lnTo>
                  <a:lnTo>
                    <a:pt x="2572616" y="2263902"/>
                  </a:lnTo>
                  <a:lnTo>
                    <a:pt x="2515446" y="2206733"/>
                  </a:lnTo>
                  <a:lnTo>
                    <a:pt x="2538314" y="2183865"/>
                  </a:lnTo>
                  <a:lnTo>
                    <a:pt x="2538314" y="2138130"/>
                  </a:lnTo>
                  <a:lnTo>
                    <a:pt x="2595483" y="2138130"/>
                  </a:lnTo>
                  <a:moveTo>
                    <a:pt x="2412542" y="3167176"/>
                  </a:moveTo>
                  <a:lnTo>
                    <a:pt x="2401108" y="3201477"/>
                  </a:lnTo>
                  <a:lnTo>
                    <a:pt x="2366806" y="3212911"/>
                  </a:lnTo>
                  <a:lnTo>
                    <a:pt x="2332505" y="3190043"/>
                  </a:lnTo>
                  <a:lnTo>
                    <a:pt x="2263902" y="3235779"/>
                  </a:lnTo>
                  <a:lnTo>
                    <a:pt x="2275336" y="3292948"/>
                  </a:lnTo>
                  <a:lnTo>
                    <a:pt x="2355373" y="3281514"/>
                  </a:lnTo>
                  <a:lnTo>
                    <a:pt x="2321071" y="3384419"/>
                  </a:lnTo>
                  <a:lnTo>
                    <a:pt x="2366806" y="3430154"/>
                  </a:lnTo>
                  <a:lnTo>
                    <a:pt x="2343939" y="3475890"/>
                  </a:lnTo>
                  <a:moveTo>
                    <a:pt x="2343939" y="3475890"/>
                  </a:moveTo>
                  <a:lnTo>
                    <a:pt x="2343939" y="3498757"/>
                  </a:lnTo>
                  <a:lnTo>
                    <a:pt x="2389674" y="3498757"/>
                  </a:lnTo>
                  <a:lnTo>
                    <a:pt x="2412542" y="3544493"/>
                  </a:lnTo>
                  <a:lnTo>
                    <a:pt x="2469711" y="3533059"/>
                  </a:lnTo>
                  <a:lnTo>
                    <a:pt x="2492579" y="3555927"/>
                  </a:lnTo>
                  <a:lnTo>
                    <a:pt x="2481145" y="3601662"/>
                  </a:lnTo>
                  <a:lnTo>
                    <a:pt x="2469711" y="3590228"/>
                  </a:lnTo>
                  <a:lnTo>
                    <a:pt x="2435410" y="3624530"/>
                  </a:lnTo>
                  <a:moveTo>
                    <a:pt x="2801293" y="3338683"/>
                  </a:moveTo>
                  <a:lnTo>
                    <a:pt x="2789859" y="3372985"/>
                  </a:lnTo>
                  <a:lnTo>
                    <a:pt x="2755557" y="3361551"/>
                  </a:lnTo>
                  <a:lnTo>
                    <a:pt x="2744123" y="3372985"/>
                  </a:lnTo>
                  <a:lnTo>
                    <a:pt x="2766991" y="3372985"/>
                  </a:lnTo>
                  <a:lnTo>
                    <a:pt x="2744123" y="3395853"/>
                  </a:lnTo>
                  <a:lnTo>
                    <a:pt x="2698388" y="3395853"/>
                  </a:lnTo>
                  <a:lnTo>
                    <a:pt x="2664087" y="3430154"/>
                  </a:lnTo>
                  <a:lnTo>
                    <a:pt x="2606917" y="3418720"/>
                  </a:lnTo>
                  <a:lnTo>
                    <a:pt x="2595483" y="3384419"/>
                  </a:lnTo>
                  <a:lnTo>
                    <a:pt x="2481145" y="3475890"/>
                  </a:lnTo>
                  <a:lnTo>
                    <a:pt x="2412542" y="3441588"/>
                  </a:lnTo>
                  <a:lnTo>
                    <a:pt x="2366806" y="3487323"/>
                  </a:lnTo>
                  <a:lnTo>
                    <a:pt x="2343939" y="3475890"/>
                  </a:lnTo>
                  <a:moveTo>
                    <a:pt x="2515446" y="3087139"/>
                  </a:moveTo>
                  <a:lnTo>
                    <a:pt x="2492579" y="3064271"/>
                  </a:lnTo>
                  <a:lnTo>
                    <a:pt x="2446843" y="3075705"/>
                  </a:lnTo>
                  <a:lnTo>
                    <a:pt x="2446843" y="3098573"/>
                  </a:lnTo>
                  <a:lnTo>
                    <a:pt x="2515446" y="3144308"/>
                  </a:lnTo>
                  <a:lnTo>
                    <a:pt x="2492579" y="3167176"/>
                  </a:lnTo>
                  <a:lnTo>
                    <a:pt x="2412542" y="3167176"/>
                  </a:lnTo>
                  <a:moveTo>
                    <a:pt x="2595483" y="2138130"/>
                  </a:moveTo>
                  <a:lnTo>
                    <a:pt x="2595483" y="2160997"/>
                  </a:lnTo>
                  <a:lnTo>
                    <a:pt x="2641219" y="2183865"/>
                  </a:lnTo>
                  <a:lnTo>
                    <a:pt x="2652653" y="2172431"/>
                  </a:lnTo>
                  <a:lnTo>
                    <a:pt x="2721256" y="2229600"/>
                  </a:lnTo>
                  <a:lnTo>
                    <a:pt x="2721256" y="2343939"/>
                  </a:lnTo>
                  <a:lnTo>
                    <a:pt x="2641219" y="2343939"/>
                  </a:lnTo>
                  <a:lnTo>
                    <a:pt x="2629785" y="2389674"/>
                  </a:lnTo>
                  <a:lnTo>
                    <a:pt x="2584050" y="2389674"/>
                  </a:lnTo>
                  <a:lnTo>
                    <a:pt x="2561182" y="2366806"/>
                  </a:lnTo>
                  <a:lnTo>
                    <a:pt x="2538314" y="2378240"/>
                  </a:lnTo>
                  <a:lnTo>
                    <a:pt x="2515446" y="2423976"/>
                  </a:lnTo>
                  <a:lnTo>
                    <a:pt x="2549748" y="2458277"/>
                  </a:lnTo>
                  <a:lnTo>
                    <a:pt x="2526880" y="2458277"/>
                  </a:lnTo>
                  <a:lnTo>
                    <a:pt x="2538314" y="2481145"/>
                  </a:lnTo>
                  <a:lnTo>
                    <a:pt x="2515446" y="2504013"/>
                  </a:lnTo>
                  <a:lnTo>
                    <a:pt x="2538314" y="2538314"/>
                  </a:lnTo>
                  <a:lnTo>
                    <a:pt x="2469711" y="2538314"/>
                  </a:lnTo>
                  <a:lnTo>
                    <a:pt x="2458277" y="2572616"/>
                  </a:lnTo>
                  <a:lnTo>
                    <a:pt x="2481145" y="2584050"/>
                  </a:lnTo>
                  <a:lnTo>
                    <a:pt x="2458277" y="2618351"/>
                  </a:lnTo>
                  <a:lnTo>
                    <a:pt x="2435410" y="2606917"/>
                  </a:lnTo>
                  <a:moveTo>
                    <a:pt x="2709822" y="2686954"/>
                  </a:moveTo>
                  <a:lnTo>
                    <a:pt x="2641219" y="2686954"/>
                  </a:lnTo>
                  <a:lnTo>
                    <a:pt x="2629785" y="2664086"/>
                  </a:lnTo>
                  <a:lnTo>
                    <a:pt x="2618351" y="2675520"/>
                  </a:lnTo>
                  <a:lnTo>
                    <a:pt x="2618351" y="2652653"/>
                  </a:lnTo>
                  <a:lnTo>
                    <a:pt x="2584050" y="2664086"/>
                  </a:lnTo>
                  <a:lnTo>
                    <a:pt x="2572616" y="2629785"/>
                  </a:lnTo>
                  <a:lnTo>
                    <a:pt x="2492579" y="2641219"/>
                  </a:lnTo>
                  <a:lnTo>
                    <a:pt x="2492579" y="2618351"/>
                  </a:lnTo>
                  <a:lnTo>
                    <a:pt x="2469711" y="2618351"/>
                  </a:lnTo>
                  <a:lnTo>
                    <a:pt x="2446843" y="2641219"/>
                  </a:lnTo>
                  <a:lnTo>
                    <a:pt x="2435410" y="2606917"/>
                  </a:lnTo>
                  <a:moveTo>
                    <a:pt x="2778425" y="3087139"/>
                  </a:moveTo>
                  <a:lnTo>
                    <a:pt x="2766991" y="3121440"/>
                  </a:lnTo>
                  <a:lnTo>
                    <a:pt x="2744123" y="3121440"/>
                  </a:lnTo>
                  <a:lnTo>
                    <a:pt x="2732690" y="3087139"/>
                  </a:lnTo>
                  <a:lnTo>
                    <a:pt x="2721256" y="3098573"/>
                  </a:lnTo>
                  <a:lnTo>
                    <a:pt x="2721256" y="3075705"/>
                  </a:lnTo>
                  <a:lnTo>
                    <a:pt x="2698388" y="3064271"/>
                  </a:lnTo>
                  <a:lnTo>
                    <a:pt x="2698388" y="3018536"/>
                  </a:lnTo>
                  <a:lnTo>
                    <a:pt x="2652653" y="3041403"/>
                  </a:lnTo>
                  <a:lnTo>
                    <a:pt x="2641219" y="3007102"/>
                  </a:lnTo>
                  <a:lnTo>
                    <a:pt x="2618351" y="3007102"/>
                  </a:lnTo>
                  <a:lnTo>
                    <a:pt x="2595483" y="3052837"/>
                  </a:lnTo>
                  <a:lnTo>
                    <a:pt x="2584050" y="3041403"/>
                  </a:lnTo>
                  <a:lnTo>
                    <a:pt x="2526880" y="3087139"/>
                  </a:lnTo>
                  <a:lnTo>
                    <a:pt x="2526880" y="3064271"/>
                  </a:lnTo>
                  <a:lnTo>
                    <a:pt x="2515446" y="3087139"/>
                  </a:lnTo>
                  <a:moveTo>
                    <a:pt x="2515446" y="3087139"/>
                  </a:moveTo>
                  <a:lnTo>
                    <a:pt x="2504013" y="3041403"/>
                  </a:lnTo>
                  <a:lnTo>
                    <a:pt x="2458277" y="3029970"/>
                  </a:lnTo>
                  <a:lnTo>
                    <a:pt x="2458277" y="3007102"/>
                  </a:lnTo>
                  <a:lnTo>
                    <a:pt x="2412542" y="2984234"/>
                  </a:lnTo>
                  <a:lnTo>
                    <a:pt x="2458277" y="2938499"/>
                  </a:lnTo>
                  <a:lnTo>
                    <a:pt x="2435410" y="2904197"/>
                  </a:lnTo>
                  <a:lnTo>
                    <a:pt x="2481145" y="2881330"/>
                  </a:lnTo>
                  <a:lnTo>
                    <a:pt x="2504013" y="2904197"/>
                  </a:lnTo>
                  <a:lnTo>
                    <a:pt x="2538314" y="2892763"/>
                  </a:lnTo>
                  <a:lnTo>
                    <a:pt x="2538314" y="2915631"/>
                  </a:lnTo>
                  <a:lnTo>
                    <a:pt x="2572616" y="2927065"/>
                  </a:lnTo>
                  <a:lnTo>
                    <a:pt x="2618351" y="2835594"/>
                  </a:lnTo>
                  <a:lnTo>
                    <a:pt x="2652653" y="2847028"/>
                  </a:lnTo>
                  <a:lnTo>
                    <a:pt x="2709822" y="2755557"/>
                  </a:lnTo>
                  <a:lnTo>
                    <a:pt x="2709822" y="2732690"/>
                  </a:lnTo>
                  <a:lnTo>
                    <a:pt x="2686954" y="2721256"/>
                  </a:lnTo>
                  <a:moveTo>
                    <a:pt x="2572616" y="2915631"/>
                  </a:moveTo>
                  <a:lnTo>
                    <a:pt x="2572616" y="2915631"/>
                  </a:lnTo>
                  <a:moveTo>
                    <a:pt x="2572616" y="2915631"/>
                  </a:moveTo>
                  <a:lnTo>
                    <a:pt x="2572616" y="2915631"/>
                  </a:lnTo>
                  <a:moveTo>
                    <a:pt x="2595483" y="2138130"/>
                  </a:moveTo>
                  <a:lnTo>
                    <a:pt x="2595483" y="2092394"/>
                  </a:lnTo>
                  <a:lnTo>
                    <a:pt x="2629785" y="2058093"/>
                  </a:lnTo>
                  <a:moveTo>
                    <a:pt x="2949933" y="1875151"/>
                  </a:moveTo>
                  <a:lnTo>
                    <a:pt x="2949933" y="1852283"/>
                  </a:lnTo>
                  <a:lnTo>
                    <a:pt x="2904197" y="1886585"/>
                  </a:lnTo>
                  <a:lnTo>
                    <a:pt x="2881330" y="1886585"/>
                  </a:lnTo>
                  <a:lnTo>
                    <a:pt x="2869896" y="1863717"/>
                  </a:lnTo>
                  <a:lnTo>
                    <a:pt x="2869896" y="1886585"/>
                  </a:lnTo>
                  <a:lnTo>
                    <a:pt x="2824160" y="1909453"/>
                  </a:lnTo>
                  <a:lnTo>
                    <a:pt x="2778425" y="1966622"/>
                  </a:lnTo>
                  <a:lnTo>
                    <a:pt x="2755557" y="2000923"/>
                  </a:lnTo>
                  <a:lnTo>
                    <a:pt x="2755557" y="2046659"/>
                  </a:lnTo>
                  <a:lnTo>
                    <a:pt x="2744123" y="2035225"/>
                  </a:lnTo>
                  <a:lnTo>
                    <a:pt x="2721256" y="2080960"/>
                  </a:lnTo>
                  <a:lnTo>
                    <a:pt x="2664087" y="2080960"/>
                  </a:lnTo>
                  <a:lnTo>
                    <a:pt x="2664087" y="2058093"/>
                  </a:lnTo>
                  <a:lnTo>
                    <a:pt x="2629785" y="2058093"/>
                  </a:lnTo>
                  <a:moveTo>
                    <a:pt x="2686954" y="2721256"/>
                  </a:moveTo>
                  <a:lnTo>
                    <a:pt x="2709822" y="2686954"/>
                  </a:lnTo>
                  <a:moveTo>
                    <a:pt x="2709822" y="2686954"/>
                  </a:moveTo>
                  <a:lnTo>
                    <a:pt x="2812727" y="2744123"/>
                  </a:lnTo>
                  <a:moveTo>
                    <a:pt x="2812727" y="2744123"/>
                  </a:moveTo>
                  <a:lnTo>
                    <a:pt x="2869896" y="2789859"/>
                  </a:lnTo>
                  <a:lnTo>
                    <a:pt x="2858462" y="2835594"/>
                  </a:lnTo>
                  <a:lnTo>
                    <a:pt x="2789859" y="2869896"/>
                  </a:lnTo>
                  <a:lnTo>
                    <a:pt x="2698388" y="2869896"/>
                  </a:lnTo>
                  <a:lnTo>
                    <a:pt x="2721256" y="2904197"/>
                  </a:lnTo>
                  <a:lnTo>
                    <a:pt x="2698388" y="2949933"/>
                  </a:lnTo>
                  <a:lnTo>
                    <a:pt x="2709822" y="2961366"/>
                  </a:lnTo>
                  <a:lnTo>
                    <a:pt x="2721256" y="2938499"/>
                  </a:lnTo>
                  <a:lnTo>
                    <a:pt x="2778425" y="3018536"/>
                  </a:lnTo>
                  <a:moveTo>
                    <a:pt x="2778425" y="3018536"/>
                  </a:moveTo>
                  <a:lnTo>
                    <a:pt x="2778425" y="3087139"/>
                  </a:lnTo>
                  <a:moveTo>
                    <a:pt x="3212911" y="3029970"/>
                  </a:moveTo>
                  <a:lnTo>
                    <a:pt x="3190043" y="3029970"/>
                  </a:lnTo>
                  <a:lnTo>
                    <a:pt x="3178610" y="2949933"/>
                  </a:lnTo>
                  <a:lnTo>
                    <a:pt x="3132874" y="2984234"/>
                  </a:lnTo>
                  <a:lnTo>
                    <a:pt x="3132874" y="2949933"/>
                  </a:lnTo>
                  <a:lnTo>
                    <a:pt x="3064271" y="2972800"/>
                  </a:lnTo>
                  <a:lnTo>
                    <a:pt x="3029970" y="2938499"/>
                  </a:lnTo>
                  <a:lnTo>
                    <a:pt x="2938499" y="2915631"/>
                  </a:lnTo>
                  <a:lnTo>
                    <a:pt x="2892763" y="2915631"/>
                  </a:lnTo>
                  <a:lnTo>
                    <a:pt x="2892763" y="2961366"/>
                  </a:lnTo>
                  <a:lnTo>
                    <a:pt x="2801293" y="2961366"/>
                  </a:lnTo>
                  <a:lnTo>
                    <a:pt x="2778425" y="3018536"/>
                  </a:lnTo>
                  <a:moveTo>
                    <a:pt x="2801293" y="3338683"/>
                  </a:moveTo>
                  <a:lnTo>
                    <a:pt x="2801293" y="3315816"/>
                  </a:lnTo>
                  <a:lnTo>
                    <a:pt x="2778425" y="3315816"/>
                  </a:lnTo>
                  <a:lnTo>
                    <a:pt x="2801293" y="3224345"/>
                  </a:lnTo>
                  <a:lnTo>
                    <a:pt x="2744123" y="3235779"/>
                  </a:lnTo>
                  <a:lnTo>
                    <a:pt x="2744123" y="3212911"/>
                  </a:lnTo>
                  <a:lnTo>
                    <a:pt x="2778425" y="3190043"/>
                  </a:lnTo>
                  <a:lnTo>
                    <a:pt x="2789859" y="3201477"/>
                  </a:lnTo>
                  <a:lnTo>
                    <a:pt x="2801293" y="3167176"/>
                  </a:lnTo>
                  <a:lnTo>
                    <a:pt x="2778425" y="3087139"/>
                  </a:lnTo>
                  <a:moveTo>
                    <a:pt x="3029970" y="3475890"/>
                  </a:moveTo>
                  <a:lnTo>
                    <a:pt x="2995668" y="3475890"/>
                  </a:lnTo>
                  <a:lnTo>
                    <a:pt x="2972800" y="3430154"/>
                  </a:lnTo>
                  <a:lnTo>
                    <a:pt x="2949933" y="3453022"/>
                  </a:lnTo>
                  <a:lnTo>
                    <a:pt x="2938499" y="3441588"/>
                  </a:lnTo>
                  <a:lnTo>
                    <a:pt x="2984234" y="3361551"/>
                  </a:lnTo>
                  <a:lnTo>
                    <a:pt x="2961367" y="3361551"/>
                  </a:lnTo>
                  <a:lnTo>
                    <a:pt x="2972800" y="3315816"/>
                  </a:lnTo>
                  <a:lnTo>
                    <a:pt x="2904197" y="3304382"/>
                  </a:lnTo>
                  <a:lnTo>
                    <a:pt x="2869896" y="3350117"/>
                  </a:lnTo>
                  <a:lnTo>
                    <a:pt x="2847028" y="3327250"/>
                  </a:lnTo>
                  <a:lnTo>
                    <a:pt x="2824160" y="3350117"/>
                  </a:lnTo>
                  <a:lnTo>
                    <a:pt x="2801293" y="3338683"/>
                  </a:lnTo>
                  <a:moveTo>
                    <a:pt x="2938499" y="2572616"/>
                  </a:moveTo>
                  <a:lnTo>
                    <a:pt x="2915631" y="2595483"/>
                  </a:lnTo>
                  <a:lnTo>
                    <a:pt x="2892763" y="2572616"/>
                  </a:lnTo>
                  <a:lnTo>
                    <a:pt x="2801293" y="2584050"/>
                  </a:lnTo>
                  <a:lnTo>
                    <a:pt x="2835594" y="2618351"/>
                  </a:lnTo>
                  <a:lnTo>
                    <a:pt x="2858462" y="2618351"/>
                  </a:lnTo>
                  <a:lnTo>
                    <a:pt x="2847028" y="2652653"/>
                  </a:lnTo>
                  <a:lnTo>
                    <a:pt x="2824160" y="2641219"/>
                  </a:lnTo>
                  <a:lnTo>
                    <a:pt x="2801293" y="2664086"/>
                  </a:lnTo>
                  <a:lnTo>
                    <a:pt x="2812727" y="2744123"/>
                  </a:lnTo>
                  <a:moveTo>
                    <a:pt x="2824160" y="3796037"/>
                  </a:moveTo>
                  <a:lnTo>
                    <a:pt x="2824160" y="3807471"/>
                  </a:lnTo>
                  <a:moveTo>
                    <a:pt x="2881330" y="3750302"/>
                  </a:moveTo>
                  <a:lnTo>
                    <a:pt x="2858462" y="3750302"/>
                  </a:lnTo>
                  <a:lnTo>
                    <a:pt x="2824160" y="3796037"/>
                  </a:lnTo>
                  <a:moveTo>
                    <a:pt x="2835594" y="3933243"/>
                  </a:moveTo>
                  <a:lnTo>
                    <a:pt x="2847028" y="3933243"/>
                  </a:lnTo>
                  <a:moveTo>
                    <a:pt x="2858462" y="3933243"/>
                  </a:moveTo>
                  <a:lnTo>
                    <a:pt x="2881330" y="3921810"/>
                  </a:lnTo>
                  <a:moveTo>
                    <a:pt x="2881330" y="2423976"/>
                  </a:moveTo>
                  <a:lnTo>
                    <a:pt x="2869896" y="2389674"/>
                  </a:lnTo>
                  <a:lnTo>
                    <a:pt x="2904197" y="2321071"/>
                  </a:lnTo>
                  <a:lnTo>
                    <a:pt x="2881330" y="2160997"/>
                  </a:lnTo>
                  <a:lnTo>
                    <a:pt x="2927065" y="2080960"/>
                  </a:lnTo>
                  <a:lnTo>
                    <a:pt x="2892763" y="2012357"/>
                  </a:lnTo>
                  <a:lnTo>
                    <a:pt x="2938499" y="1966622"/>
                  </a:lnTo>
                  <a:lnTo>
                    <a:pt x="2927065" y="1955188"/>
                  </a:lnTo>
                  <a:lnTo>
                    <a:pt x="2961367" y="1886585"/>
                  </a:lnTo>
                  <a:lnTo>
                    <a:pt x="2949933" y="1875151"/>
                  </a:lnTo>
                  <a:moveTo>
                    <a:pt x="2881330" y="2423976"/>
                  </a:moveTo>
                  <a:lnTo>
                    <a:pt x="2938499" y="2538314"/>
                  </a:lnTo>
                  <a:lnTo>
                    <a:pt x="2938499" y="2572616"/>
                  </a:lnTo>
                  <a:moveTo>
                    <a:pt x="2881330" y="2423976"/>
                  </a:moveTo>
                  <a:lnTo>
                    <a:pt x="2995668" y="2401108"/>
                  </a:lnTo>
                  <a:lnTo>
                    <a:pt x="3018536" y="2366806"/>
                  </a:lnTo>
                  <a:lnTo>
                    <a:pt x="3041403" y="2378240"/>
                  </a:lnTo>
                  <a:lnTo>
                    <a:pt x="3041403" y="2355373"/>
                  </a:lnTo>
                  <a:lnTo>
                    <a:pt x="3110007" y="2355373"/>
                  </a:lnTo>
                  <a:lnTo>
                    <a:pt x="3178610" y="2309637"/>
                  </a:lnTo>
                  <a:lnTo>
                    <a:pt x="3190043" y="2229600"/>
                  </a:lnTo>
                  <a:moveTo>
                    <a:pt x="2881330" y="3750302"/>
                  </a:moveTo>
                  <a:lnTo>
                    <a:pt x="2881330" y="3727434"/>
                  </a:lnTo>
                  <a:lnTo>
                    <a:pt x="2904197" y="3727434"/>
                  </a:lnTo>
                  <a:lnTo>
                    <a:pt x="2915631" y="3693133"/>
                  </a:lnTo>
                  <a:lnTo>
                    <a:pt x="2984234" y="3647397"/>
                  </a:lnTo>
                  <a:lnTo>
                    <a:pt x="2984234" y="3578794"/>
                  </a:lnTo>
                  <a:lnTo>
                    <a:pt x="3029970" y="3555927"/>
                  </a:lnTo>
                  <a:lnTo>
                    <a:pt x="3029970" y="3475890"/>
                  </a:lnTo>
                  <a:moveTo>
                    <a:pt x="2892763" y="3921810"/>
                  </a:moveTo>
                  <a:lnTo>
                    <a:pt x="2904197" y="3910376"/>
                  </a:lnTo>
                  <a:moveTo>
                    <a:pt x="3338683" y="2778425"/>
                  </a:moveTo>
                  <a:lnTo>
                    <a:pt x="3315816" y="2755557"/>
                  </a:lnTo>
                  <a:lnTo>
                    <a:pt x="3281514" y="2766991"/>
                  </a:lnTo>
                  <a:lnTo>
                    <a:pt x="3270080" y="2732690"/>
                  </a:lnTo>
                  <a:lnTo>
                    <a:pt x="3212911" y="2744123"/>
                  </a:lnTo>
                  <a:lnTo>
                    <a:pt x="3190043" y="2675520"/>
                  </a:lnTo>
                  <a:lnTo>
                    <a:pt x="3041403" y="2675520"/>
                  </a:lnTo>
                  <a:lnTo>
                    <a:pt x="3007102" y="2641219"/>
                  </a:lnTo>
                  <a:lnTo>
                    <a:pt x="2995668" y="2652653"/>
                  </a:lnTo>
                  <a:lnTo>
                    <a:pt x="2938499" y="2572616"/>
                  </a:lnTo>
                  <a:moveTo>
                    <a:pt x="3224345" y="1715077"/>
                  </a:moveTo>
                  <a:lnTo>
                    <a:pt x="3224345" y="1737945"/>
                  </a:lnTo>
                  <a:lnTo>
                    <a:pt x="3190043" y="1737945"/>
                  </a:lnTo>
                  <a:lnTo>
                    <a:pt x="3178610" y="1760812"/>
                  </a:lnTo>
                  <a:lnTo>
                    <a:pt x="3144308" y="1749379"/>
                  </a:lnTo>
                  <a:lnTo>
                    <a:pt x="3110007" y="1760812"/>
                  </a:lnTo>
                  <a:lnTo>
                    <a:pt x="3098573" y="1783680"/>
                  </a:lnTo>
                  <a:lnTo>
                    <a:pt x="3075705" y="1760812"/>
                  </a:lnTo>
                  <a:lnTo>
                    <a:pt x="3029970" y="1852283"/>
                  </a:lnTo>
                  <a:lnTo>
                    <a:pt x="2995668" y="1840849"/>
                  </a:lnTo>
                  <a:lnTo>
                    <a:pt x="2949933" y="1875151"/>
                  </a:lnTo>
                  <a:moveTo>
                    <a:pt x="3029970" y="3475890"/>
                  </a:moveTo>
                  <a:lnTo>
                    <a:pt x="3052837" y="3430154"/>
                  </a:lnTo>
                  <a:lnTo>
                    <a:pt x="3110007" y="3453022"/>
                  </a:lnTo>
                  <a:lnTo>
                    <a:pt x="3144308" y="3395853"/>
                  </a:lnTo>
                  <a:lnTo>
                    <a:pt x="3212911" y="3395853"/>
                  </a:lnTo>
                  <a:moveTo>
                    <a:pt x="3304382" y="2252468"/>
                  </a:moveTo>
                  <a:lnTo>
                    <a:pt x="3190043" y="2229600"/>
                  </a:lnTo>
                  <a:moveTo>
                    <a:pt x="3190043" y="2229600"/>
                  </a:moveTo>
                  <a:lnTo>
                    <a:pt x="3167176" y="2183865"/>
                  </a:lnTo>
                  <a:lnTo>
                    <a:pt x="3201477" y="2160997"/>
                  </a:lnTo>
                  <a:lnTo>
                    <a:pt x="3190043" y="2149563"/>
                  </a:lnTo>
                  <a:lnTo>
                    <a:pt x="3224345" y="2069526"/>
                  </a:lnTo>
                  <a:lnTo>
                    <a:pt x="3167176" y="1989489"/>
                  </a:lnTo>
                  <a:lnTo>
                    <a:pt x="3201477" y="1943754"/>
                  </a:lnTo>
                  <a:lnTo>
                    <a:pt x="3190043" y="1920886"/>
                  </a:lnTo>
                  <a:lnTo>
                    <a:pt x="3247213" y="1909453"/>
                  </a:lnTo>
                  <a:lnTo>
                    <a:pt x="3270080" y="1863717"/>
                  </a:lnTo>
                  <a:lnTo>
                    <a:pt x="3258647" y="1829416"/>
                  </a:lnTo>
                  <a:lnTo>
                    <a:pt x="3212911" y="1795114"/>
                  </a:lnTo>
                  <a:lnTo>
                    <a:pt x="3224345" y="1783680"/>
                  </a:lnTo>
                  <a:moveTo>
                    <a:pt x="3212911" y="3395853"/>
                  </a:moveTo>
                  <a:lnTo>
                    <a:pt x="3212911" y="3338683"/>
                  </a:lnTo>
                  <a:lnTo>
                    <a:pt x="3235779" y="3327250"/>
                  </a:lnTo>
                  <a:lnTo>
                    <a:pt x="3212911" y="3327250"/>
                  </a:lnTo>
                  <a:lnTo>
                    <a:pt x="3224345" y="3281514"/>
                  </a:lnTo>
                  <a:lnTo>
                    <a:pt x="3201477" y="3270080"/>
                  </a:lnTo>
                  <a:lnTo>
                    <a:pt x="3212911" y="3247213"/>
                  </a:lnTo>
                  <a:lnTo>
                    <a:pt x="3178610" y="3190043"/>
                  </a:lnTo>
                  <a:lnTo>
                    <a:pt x="3190043" y="3144308"/>
                  </a:lnTo>
                  <a:lnTo>
                    <a:pt x="3224345" y="3132874"/>
                  </a:lnTo>
                  <a:lnTo>
                    <a:pt x="3212911" y="3121440"/>
                  </a:lnTo>
                  <a:lnTo>
                    <a:pt x="3235779" y="3098573"/>
                  </a:lnTo>
                  <a:lnTo>
                    <a:pt x="3235779" y="3052837"/>
                  </a:lnTo>
                  <a:lnTo>
                    <a:pt x="3212911" y="3029970"/>
                  </a:lnTo>
                  <a:moveTo>
                    <a:pt x="3407287" y="2949933"/>
                  </a:moveTo>
                  <a:lnTo>
                    <a:pt x="3395853" y="2961366"/>
                  </a:lnTo>
                  <a:lnTo>
                    <a:pt x="3350117" y="2938499"/>
                  </a:lnTo>
                  <a:lnTo>
                    <a:pt x="3338683" y="2961366"/>
                  </a:lnTo>
                  <a:lnTo>
                    <a:pt x="3315816" y="2961366"/>
                  </a:lnTo>
                  <a:lnTo>
                    <a:pt x="3327250" y="2972800"/>
                  </a:lnTo>
                  <a:lnTo>
                    <a:pt x="3292948" y="2984234"/>
                  </a:lnTo>
                  <a:lnTo>
                    <a:pt x="3304382" y="2995668"/>
                  </a:lnTo>
                  <a:lnTo>
                    <a:pt x="3235779" y="2995668"/>
                  </a:lnTo>
                  <a:lnTo>
                    <a:pt x="3212911" y="3029970"/>
                  </a:lnTo>
                  <a:moveTo>
                    <a:pt x="3212911" y="3395853"/>
                  </a:moveTo>
                  <a:lnTo>
                    <a:pt x="3212911" y="3418720"/>
                  </a:lnTo>
                  <a:lnTo>
                    <a:pt x="3281514" y="3407287"/>
                  </a:lnTo>
                  <a:lnTo>
                    <a:pt x="3281514" y="3430154"/>
                  </a:lnTo>
                  <a:lnTo>
                    <a:pt x="3235779" y="3475890"/>
                  </a:lnTo>
                  <a:lnTo>
                    <a:pt x="3258647" y="3498757"/>
                  </a:lnTo>
                  <a:lnTo>
                    <a:pt x="3338683" y="3464456"/>
                  </a:lnTo>
                  <a:lnTo>
                    <a:pt x="3372985" y="3487323"/>
                  </a:lnTo>
                  <a:lnTo>
                    <a:pt x="3395853" y="3453022"/>
                  </a:lnTo>
                  <a:moveTo>
                    <a:pt x="3224345" y="1783680"/>
                  </a:moveTo>
                  <a:lnTo>
                    <a:pt x="3224345" y="1783680"/>
                  </a:lnTo>
                  <a:moveTo>
                    <a:pt x="3224345" y="1783680"/>
                  </a:moveTo>
                  <a:lnTo>
                    <a:pt x="3270080" y="1760812"/>
                  </a:lnTo>
                  <a:lnTo>
                    <a:pt x="3247213" y="1760812"/>
                  </a:lnTo>
                  <a:lnTo>
                    <a:pt x="3247213" y="1726511"/>
                  </a:lnTo>
                  <a:lnTo>
                    <a:pt x="3224345" y="1715077"/>
                  </a:lnTo>
                  <a:moveTo>
                    <a:pt x="3487323" y="1497834"/>
                  </a:moveTo>
                  <a:lnTo>
                    <a:pt x="3464456" y="1566437"/>
                  </a:lnTo>
                  <a:lnTo>
                    <a:pt x="3395853" y="1566437"/>
                  </a:lnTo>
                  <a:lnTo>
                    <a:pt x="3338683" y="1589305"/>
                  </a:lnTo>
                  <a:lnTo>
                    <a:pt x="3338683" y="1612172"/>
                  </a:lnTo>
                  <a:lnTo>
                    <a:pt x="3292948" y="1600739"/>
                  </a:lnTo>
                  <a:lnTo>
                    <a:pt x="3304382" y="1555003"/>
                  </a:lnTo>
                  <a:lnTo>
                    <a:pt x="3270080" y="1543569"/>
                  </a:lnTo>
                  <a:lnTo>
                    <a:pt x="3201477" y="1623606"/>
                  </a:lnTo>
                  <a:lnTo>
                    <a:pt x="3224345" y="1715077"/>
                  </a:lnTo>
                  <a:moveTo>
                    <a:pt x="3327250" y="2241034"/>
                  </a:moveTo>
                  <a:lnTo>
                    <a:pt x="3304382" y="2252468"/>
                  </a:lnTo>
                  <a:moveTo>
                    <a:pt x="3304382" y="2252468"/>
                  </a:moveTo>
                  <a:lnTo>
                    <a:pt x="3304382" y="2252468"/>
                  </a:lnTo>
                  <a:moveTo>
                    <a:pt x="3350117" y="2252468"/>
                  </a:moveTo>
                  <a:lnTo>
                    <a:pt x="3327250" y="2241034"/>
                  </a:lnTo>
                  <a:moveTo>
                    <a:pt x="3418720" y="2423976"/>
                  </a:moveTo>
                  <a:lnTo>
                    <a:pt x="3418720" y="2446843"/>
                  </a:lnTo>
                  <a:lnTo>
                    <a:pt x="3453022" y="2458277"/>
                  </a:lnTo>
                  <a:lnTo>
                    <a:pt x="3464456" y="2492579"/>
                  </a:lnTo>
                  <a:lnTo>
                    <a:pt x="3430154" y="2526880"/>
                  </a:lnTo>
                  <a:lnTo>
                    <a:pt x="3372985" y="2481145"/>
                  </a:lnTo>
                  <a:lnTo>
                    <a:pt x="3372985" y="2538314"/>
                  </a:lnTo>
                  <a:lnTo>
                    <a:pt x="3350117" y="2538314"/>
                  </a:lnTo>
                  <a:lnTo>
                    <a:pt x="3338683" y="2572616"/>
                  </a:lnTo>
                  <a:lnTo>
                    <a:pt x="3315816" y="2595483"/>
                  </a:lnTo>
                  <a:lnTo>
                    <a:pt x="3304382" y="2584050"/>
                  </a:lnTo>
                  <a:lnTo>
                    <a:pt x="3292948" y="2606917"/>
                  </a:lnTo>
                  <a:lnTo>
                    <a:pt x="3327250" y="2629785"/>
                  </a:lnTo>
                  <a:lnTo>
                    <a:pt x="3327250" y="2652653"/>
                  </a:lnTo>
                  <a:lnTo>
                    <a:pt x="3395853" y="2664086"/>
                  </a:lnTo>
                  <a:lnTo>
                    <a:pt x="3395853" y="2732690"/>
                  </a:lnTo>
                  <a:lnTo>
                    <a:pt x="3372985" y="2732690"/>
                  </a:lnTo>
                  <a:lnTo>
                    <a:pt x="3338683" y="2778425"/>
                  </a:lnTo>
                  <a:moveTo>
                    <a:pt x="3407287" y="2949933"/>
                  </a:moveTo>
                  <a:lnTo>
                    <a:pt x="3407287" y="2904197"/>
                  </a:lnTo>
                  <a:lnTo>
                    <a:pt x="3384419" y="2881330"/>
                  </a:lnTo>
                  <a:lnTo>
                    <a:pt x="3384419" y="2835594"/>
                  </a:lnTo>
                  <a:lnTo>
                    <a:pt x="3407287" y="2812726"/>
                  </a:lnTo>
                  <a:lnTo>
                    <a:pt x="3338683" y="2778425"/>
                  </a:lnTo>
                  <a:moveTo>
                    <a:pt x="3578794" y="2000923"/>
                  </a:moveTo>
                  <a:lnTo>
                    <a:pt x="3533059" y="2058093"/>
                  </a:lnTo>
                  <a:lnTo>
                    <a:pt x="3464456" y="2058093"/>
                  </a:lnTo>
                  <a:lnTo>
                    <a:pt x="3441588" y="2092394"/>
                  </a:lnTo>
                  <a:lnTo>
                    <a:pt x="3418720" y="2092394"/>
                  </a:lnTo>
                  <a:lnTo>
                    <a:pt x="3418720" y="2115262"/>
                  </a:lnTo>
                  <a:lnTo>
                    <a:pt x="3395853" y="2115262"/>
                  </a:lnTo>
                  <a:lnTo>
                    <a:pt x="3395853" y="2138130"/>
                  </a:lnTo>
                  <a:lnTo>
                    <a:pt x="3338683" y="2195299"/>
                  </a:lnTo>
                  <a:lnTo>
                    <a:pt x="3350117" y="2252468"/>
                  </a:lnTo>
                  <a:moveTo>
                    <a:pt x="3418720" y="2423976"/>
                  </a:moveTo>
                  <a:lnTo>
                    <a:pt x="3350117" y="2423976"/>
                  </a:lnTo>
                  <a:lnTo>
                    <a:pt x="3350117" y="2401108"/>
                  </a:lnTo>
                  <a:lnTo>
                    <a:pt x="3327250" y="2401108"/>
                  </a:lnTo>
                  <a:lnTo>
                    <a:pt x="3327250" y="2378240"/>
                  </a:lnTo>
                  <a:lnTo>
                    <a:pt x="3292948" y="2366806"/>
                  </a:lnTo>
                  <a:lnTo>
                    <a:pt x="3407287" y="2263902"/>
                  </a:lnTo>
                  <a:lnTo>
                    <a:pt x="3338683" y="2298203"/>
                  </a:lnTo>
                  <a:lnTo>
                    <a:pt x="3350117" y="2252468"/>
                  </a:lnTo>
                  <a:moveTo>
                    <a:pt x="3350117" y="2664086"/>
                  </a:moveTo>
                  <a:lnTo>
                    <a:pt x="3350117" y="2664086"/>
                  </a:lnTo>
                  <a:moveTo>
                    <a:pt x="3372985" y="1852283"/>
                  </a:moveTo>
                  <a:lnTo>
                    <a:pt x="3372985" y="1852283"/>
                  </a:lnTo>
                  <a:moveTo>
                    <a:pt x="3533059" y="1772246"/>
                  </a:moveTo>
                  <a:lnTo>
                    <a:pt x="3510191" y="1749379"/>
                  </a:lnTo>
                  <a:lnTo>
                    <a:pt x="3521625" y="1726511"/>
                  </a:lnTo>
                  <a:lnTo>
                    <a:pt x="3533059" y="1737945"/>
                  </a:lnTo>
                  <a:lnTo>
                    <a:pt x="3533059" y="1715077"/>
                  </a:lnTo>
                  <a:lnTo>
                    <a:pt x="3487323" y="1715077"/>
                  </a:lnTo>
                  <a:lnTo>
                    <a:pt x="3464456" y="1669342"/>
                  </a:lnTo>
                  <a:lnTo>
                    <a:pt x="3407287" y="1726511"/>
                  </a:lnTo>
                  <a:lnTo>
                    <a:pt x="3372985" y="1737945"/>
                  </a:lnTo>
                  <a:lnTo>
                    <a:pt x="3395853" y="1760812"/>
                  </a:lnTo>
                  <a:lnTo>
                    <a:pt x="3384419" y="1783680"/>
                  </a:lnTo>
                  <a:lnTo>
                    <a:pt x="3350117" y="1795114"/>
                  </a:lnTo>
                  <a:lnTo>
                    <a:pt x="3350117" y="1829416"/>
                  </a:lnTo>
                  <a:lnTo>
                    <a:pt x="3372985" y="1852283"/>
                  </a:lnTo>
                  <a:moveTo>
                    <a:pt x="3372985" y="1852283"/>
                  </a:moveTo>
                  <a:lnTo>
                    <a:pt x="3372985" y="1852283"/>
                  </a:lnTo>
                  <a:moveTo>
                    <a:pt x="3372985" y="1852283"/>
                  </a:moveTo>
                  <a:lnTo>
                    <a:pt x="3384419" y="1863717"/>
                  </a:lnTo>
                  <a:moveTo>
                    <a:pt x="3384419" y="1863717"/>
                  </a:moveTo>
                  <a:lnTo>
                    <a:pt x="3384419" y="1863717"/>
                  </a:lnTo>
                  <a:moveTo>
                    <a:pt x="3384419" y="1863717"/>
                  </a:moveTo>
                  <a:lnTo>
                    <a:pt x="3441588" y="1863717"/>
                  </a:lnTo>
                  <a:moveTo>
                    <a:pt x="3510191" y="3590228"/>
                  </a:moveTo>
                  <a:lnTo>
                    <a:pt x="3475890" y="3475890"/>
                  </a:lnTo>
                  <a:lnTo>
                    <a:pt x="3395853" y="3453022"/>
                  </a:lnTo>
                  <a:moveTo>
                    <a:pt x="3395853" y="3453022"/>
                  </a:moveTo>
                  <a:lnTo>
                    <a:pt x="3384419" y="3418720"/>
                  </a:lnTo>
                  <a:lnTo>
                    <a:pt x="3441588" y="3327250"/>
                  </a:lnTo>
                  <a:lnTo>
                    <a:pt x="3453022" y="3247213"/>
                  </a:lnTo>
                  <a:lnTo>
                    <a:pt x="3498757" y="3235779"/>
                  </a:lnTo>
                  <a:lnTo>
                    <a:pt x="3498757" y="3178610"/>
                  </a:lnTo>
                  <a:lnTo>
                    <a:pt x="3533059" y="3144308"/>
                  </a:lnTo>
                  <a:lnTo>
                    <a:pt x="3567360" y="3155742"/>
                  </a:lnTo>
                  <a:lnTo>
                    <a:pt x="3624530" y="3110006"/>
                  </a:lnTo>
                  <a:moveTo>
                    <a:pt x="3601662" y="2995668"/>
                  </a:moveTo>
                  <a:lnTo>
                    <a:pt x="3590228" y="2972800"/>
                  </a:lnTo>
                  <a:lnTo>
                    <a:pt x="3544493" y="2972800"/>
                  </a:lnTo>
                  <a:lnTo>
                    <a:pt x="3533059" y="2938499"/>
                  </a:lnTo>
                  <a:lnTo>
                    <a:pt x="3510191" y="2938499"/>
                  </a:lnTo>
                  <a:lnTo>
                    <a:pt x="3475890" y="2972800"/>
                  </a:lnTo>
                  <a:lnTo>
                    <a:pt x="3464456" y="2961366"/>
                  </a:lnTo>
                  <a:lnTo>
                    <a:pt x="3487323" y="2938499"/>
                  </a:lnTo>
                  <a:lnTo>
                    <a:pt x="3464456" y="2915631"/>
                  </a:lnTo>
                  <a:lnTo>
                    <a:pt x="3430154" y="2949933"/>
                  </a:lnTo>
                  <a:lnTo>
                    <a:pt x="3407287" y="2949933"/>
                  </a:lnTo>
                  <a:moveTo>
                    <a:pt x="3430154" y="2423976"/>
                  </a:moveTo>
                  <a:lnTo>
                    <a:pt x="3418720" y="2423976"/>
                  </a:lnTo>
                  <a:moveTo>
                    <a:pt x="3521625" y="2423976"/>
                  </a:moveTo>
                  <a:lnTo>
                    <a:pt x="3510191" y="2446843"/>
                  </a:lnTo>
                  <a:lnTo>
                    <a:pt x="3510191" y="2423976"/>
                  </a:lnTo>
                  <a:lnTo>
                    <a:pt x="3475890" y="2389674"/>
                  </a:lnTo>
                  <a:lnTo>
                    <a:pt x="3453022" y="2389674"/>
                  </a:lnTo>
                  <a:lnTo>
                    <a:pt x="3430154" y="2423976"/>
                  </a:lnTo>
                  <a:moveTo>
                    <a:pt x="3738868" y="2801293"/>
                  </a:moveTo>
                  <a:lnTo>
                    <a:pt x="3727434" y="2812726"/>
                  </a:lnTo>
                  <a:lnTo>
                    <a:pt x="3693133" y="2789859"/>
                  </a:lnTo>
                  <a:lnTo>
                    <a:pt x="3647397" y="2789859"/>
                  </a:lnTo>
                  <a:lnTo>
                    <a:pt x="3670265" y="2766991"/>
                  </a:lnTo>
                  <a:lnTo>
                    <a:pt x="3624530" y="2721256"/>
                  </a:lnTo>
                  <a:lnTo>
                    <a:pt x="3647397" y="2675520"/>
                  </a:lnTo>
                  <a:lnTo>
                    <a:pt x="3635964" y="2641219"/>
                  </a:lnTo>
                  <a:lnTo>
                    <a:pt x="3681699" y="2664086"/>
                  </a:lnTo>
                  <a:lnTo>
                    <a:pt x="3693133" y="2629785"/>
                  </a:lnTo>
                  <a:lnTo>
                    <a:pt x="3670265" y="2606917"/>
                  </a:lnTo>
                  <a:lnTo>
                    <a:pt x="3624530" y="2629785"/>
                  </a:lnTo>
                  <a:lnTo>
                    <a:pt x="3601662" y="2584050"/>
                  </a:lnTo>
                  <a:lnTo>
                    <a:pt x="3578794" y="2584050"/>
                  </a:lnTo>
                  <a:lnTo>
                    <a:pt x="3601662" y="2526880"/>
                  </a:lnTo>
                  <a:lnTo>
                    <a:pt x="3555927" y="2526880"/>
                  </a:lnTo>
                  <a:lnTo>
                    <a:pt x="3567360" y="2504013"/>
                  </a:lnTo>
                  <a:lnTo>
                    <a:pt x="3544493" y="2481145"/>
                  </a:lnTo>
                  <a:lnTo>
                    <a:pt x="3498757" y="2481145"/>
                  </a:lnTo>
                  <a:lnTo>
                    <a:pt x="3464456" y="2435410"/>
                  </a:lnTo>
                  <a:lnTo>
                    <a:pt x="3430154" y="2423976"/>
                  </a:lnTo>
                  <a:moveTo>
                    <a:pt x="3441588" y="1863717"/>
                  </a:moveTo>
                  <a:lnTo>
                    <a:pt x="3464456" y="1840849"/>
                  </a:lnTo>
                  <a:lnTo>
                    <a:pt x="3475890" y="1852283"/>
                  </a:lnTo>
                  <a:moveTo>
                    <a:pt x="3475890" y="1909453"/>
                  </a:moveTo>
                  <a:lnTo>
                    <a:pt x="3475890" y="1909453"/>
                  </a:lnTo>
                  <a:moveTo>
                    <a:pt x="3475890" y="1955188"/>
                  </a:moveTo>
                  <a:lnTo>
                    <a:pt x="3475890" y="1909453"/>
                  </a:lnTo>
                  <a:moveTo>
                    <a:pt x="3475890" y="1909453"/>
                  </a:moveTo>
                  <a:lnTo>
                    <a:pt x="3475890" y="1852283"/>
                  </a:lnTo>
                  <a:moveTo>
                    <a:pt x="3475890" y="1955188"/>
                  </a:moveTo>
                  <a:lnTo>
                    <a:pt x="3475890" y="1955188"/>
                  </a:lnTo>
                  <a:moveTo>
                    <a:pt x="3555927" y="1966622"/>
                  </a:moveTo>
                  <a:lnTo>
                    <a:pt x="3475890" y="1955188"/>
                  </a:lnTo>
                  <a:moveTo>
                    <a:pt x="3475890" y="1852283"/>
                  </a:moveTo>
                  <a:lnTo>
                    <a:pt x="3475890" y="1852283"/>
                  </a:lnTo>
                  <a:moveTo>
                    <a:pt x="3475890" y="1852283"/>
                  </a:moveTo>
                  <a:lnTo>
                    <a:pt x="3475890" y="1852283"/>
                  </a:lnTo>
                  <a:moveTo>
                    <a:pt x="3475890" y="1852283"/>
                  </a:moveTo>
                  <a:lnTo>
                    <a:pt x="3475890" y="1852283"/>
                  </a:lnTo>
                  <a:moveTo>
                    <a:pt x="3487323" y="1840849"/>
                  </a:moveTo>
                  <a:lnTo>
                    <a:pt x="3475890" y="1852283"/>
                  </a:lnTo>
                  <a:moveTo>
                    <a:pt x="3487323" y="1840849"/>
                  </a:moveTo>
                  <a:lnTo>
                    <a:pt x="3510191" y="1840849"/>
                  </a:lnTo>
                  <a:lnTo>
                    <a:pt x="3510191" y="1795114"/>
                  </a:lnTo>
                  <a:moveTo>
                    <a:pt x="3510191" y="1795114"/>
                  </a:moveTo>
                  <a:lnTo>
                    <a:pt x="3475890" y="1806548"/>
                  </a:lnTo>
                  <a:lnTo>
                    <a:pt x="3487323" y="1840849"/>
                  </a:lnTo>
                  <a:moveTo>
                    <a:pt x="3693133" y="1646474"/>
                  </a:moveTo>
                  <a:lnTo>
                    <a:pt x="3613096" y="1635040"/>
                  </a:lnTo>
                  <a:lnTo>
                    <a:pt x="3613096" y="1543569"/>
                  </a:lnTo>
                  <a:lnTo>
                    <a:pt x="3590228" y="1543569"/>
                  </a:lnTo>
                  <a:lnTo>
                    <a:pt x="3590228" y="1509268"/>
                  </a:lnTo>
                  <a:lnTo>
                    <a:pt x="3567360" y="1486400"/>
                  </a:lnTo>
                  <a:lnTo>
                    <a:pt x="3487323" y="1497834"/>
                  </a:lnTo>
                  <a:moveTo>
                    <a:pt x="3487323" y="1497834"/>
                  </a:moveTo>
                  <a:lnTo>
                    <a:pt x="3487323" y="1497834"/>
                  </a:lnTo>
                  <a:moveTo>
                    <a:pt x="3510191" y="3590228"/>
                  </a:moveTo>
                  <a:lnTo>
                    <a:pt x="3521625" y="3601662"/>
                  </a:lnTo>
                  <a:moveTo>
                    <a:pt x="3521625" y="1783680"/>
                  </a:moveTo>
                  <a:lnTo>
                    <a:pt x="3510191" y="1795114"/>
                  </a:lnTo>
                  <a:moveTo>
                    <a:pt x="3521625" y="2423976"/>
                  </a:moveTo>
                  <a:lnTo>
                    <a:pt x="3521625" y="2423976"/>
                  </a:lnTo>
                  <a:moveTo>
                    <a:pt x="3704567" y="2366806"/>
                  </a:moveTo>
                  <a:lnTo>
                    <a:pt x="3670265" y="2378240"/>
                  </a:lnTo>
                  <a:lnTo>
                    <a:pt x="3624530" y="2423976"/>
                  </a:lnTo>
                  <a:lnTo>
                    <a:pt x="3624530" y="2446843"/>
                  </a:lnTo>
                  <a:lnTo>
                    <a:pt x="3601662" y="2446843"/>
                  </a:lnTo>
                  <a:lnTo>
                    <a:pt x="3578794" y="2412542"/>
                  </a:lnTo>
                  <a:lnTo>
                    <a:pt x="3555927" y="2435410"/>
                  </a:lnTo>
                  <a:lnTo>
                    <a:pt x="3521625" y="2423976"/>
                  </a:lnTo>
                  <a:moveTo>
                    <a:pt x="3533059" y="1772246"/>
                  </a:moveTo>
                  <a:lnTo>
                    <a:pt x="3521625" y="1783680"/>
                  </a:lnTo>
                  <a:moveTo>
                    <a:pt x="3533059" y="3613096"/>
                  </a:moveTo>
                  <a:lnTo>
                    <a:pt x="3533059" y="3613096"/>
                  </a:lnTo>
                  <a:moveTo>
                    <a:pt x="3555927" y="1795114"/>
                  </a:moveTo>
                  <a:lnTo>
                    <a:pt x="3533059" y="1772246"/>
                  </a:lnTo>
                  <a:moveTo>
                    <a:pt x="3544493" y="1817982"/>
                  </a:moveTo>
                  <a:lnTo>
                    <a:pt x="3544493" y="1817982"/>
                  </a:lnTo>
                  <a:moveTo>
                    <a:pt x="3544493" y="1817982"/>
                  </a:moveTo>
                  <a:lnTo>
                    <a:pt x="3555927" y="1795114"/>
                  </a:lnTo>
                  <a:moveTo>
                    <a:pt x="3544493" y="1817982"/>
                  </a:moveTo>
                  <a:lnTo>
                    <a:pt x="3544493" y="1840849"/>
                  </a:lnTo>
                  <a:lnTo>
                    <a:pt x="3578794" y="1863717"/>
                  </a:lnTo>
                  <a:moveTo>
                    <a:pt x="3555927" y="1795114"/>
                  </a:moveTo>
                  <a:lnTo>
                    <a:pt x="3555927" y="1795114"/>
                  </a:lnTo>
                  <a:moveTo>
                    <a:pt x="3555927" y="1795114"/>
                  </a:moveTo>
                  <a:lnTo>
                    <a:pt x="3555927" y="1795114"/>
                  </a:lnTo>
                  <a:moveTo>
                    <a:pt x="3555927" y="1795114"/>
                  </a:moveTo>
                  <a:lnTo>
                    <a:pt x="3555927" y="1795114"/>
                  </a:lnTo>
                  <a:moveTo>
                    <a:pt x="3555927" y="1795114"/>
                  </a:moveTo>
                  <a:lnTo>
                    <a:pt x="3555927" y="1795114"/>
                  </a:lnTo>
                  <a:moveTo>
                    <a:pt x="3578794" y="1863717"/>
                  </a:moveTo>
                  <a:lnTo>
                    <a:pt x="3578794" y="1863717"/>
                  </a:lnTo>
                  <a:moveTo>
                    <a:pt x="3578794" y="1863717"/>
                  </a:moveTo>
                  <a:lnTo>
                    <a:pt x="3567360" y="1886585"/>
                  </a:lnTo>
                  <a:lnTo>
                    <a:pt x="3590228" y="1898019"/>
                  </a:lnTo>
                  <a:moveTo>
                    <a:pt x="3601662" y="2995668"/>
                  </a:moveTo>
                  <a:lnTo>
                    <a:pt x="3590228" y="3029970"/>
                  </a:lnTo>
                  <a:lnTo>
                    <a:pt x="3624530" y="3064271"/>
                  </a:lnTo>
                  <a:lnTo>
                    <a:pt x="3624530" y="3110006"/>
                  </a:lnTo>
                  <a:moveTo>
                    <a:pt x="3601662" y="2995668"/>
                  </a:moveTo>
                  <a:lnTo>
                    <a:pt x="3670265" y="2927065"/>
                  </a:lnTo>
                  <a:lnTo>
                    <a:pt x="3670265" y="2904197"/>
                  </a:lnTo>
                  <a:lnTo>
                    <a:pt x="3716000" y="2881330"/>
                  </a:lnTo>
                  <a:lnTo>
                    <a:pt x="3704567" y="2869896"/>
                  </a:lnTo>
                  <a:lnTo>
                    <a:pt x="3738868" y="2801293"/>
                  </a:lnTo>
                  <a:moveTo>
                    <a:pt x="3807471" y="3224345"/>
                  </a:moveTo>
                  <a:lnTo>
                    <a:pt x="3796037" y="3201477"/>
                  </a:lnTo>
                  <a:lnTo>
                    <a:pt x="3761736" y="3212911"/>
                  </a:lnTo>
                  <a:lnTo>
                    <a:pt x="3727434" y="3167176"/>
                  </a:lnTo>
                  <a:lnTo>
                    <a:pt x="3693133" y="3201477"/>
                  </a:lnTo>
                  <a:lnTo>
                    <a:pt x="3647397" y="3132874"/>
                  </a:lnTo>
                  <a:lnTo>
                    <a:pt x="3658831" y="3121440"/>
                  </a:lnTo>
                  <a:lnTo>
                    <a:pt x="3624530" y="3110006"/>
                  </a:lnTo>
                  <a:moveTo>
                    <a:pt x="3693133" y="1646474"/>
                  </a:moveTo>
                  <a:lnTo>
                    <a:pt x="3716000" y="1623606"/>
                  </a:lnTo>
                  <a:lnTo>
                    <a:pt x="3716000" y="1555003"/>
                  </a:lnTo>
                  <a:lnTo>
                    <a:pt x="3693133" y="1532136"/>
                  </a:lnTo>
                  <a:lnTo>
                    <a:pt x="3716000" y="1509268"/>
                  </a:lnTo>
                  <a:lnTo>
                    <a:pt x="3761736" y="1543569"/>
                  </a:lnTo>
                  <a:lnTo>
                    <a:pt x="3784604" y="1589305"/>
                  </a:lnTo>
                  <a:lnTo>
                    <a:pt x="3830339" y="1532136"/>
                  </a:lnTo>
                  <a:lnTo>
                    <a:pt x="3921810" y="1497834"/>
                  </a:lnTo>
                  <a:lnTo>
                    <a:pt x="3956111" y="1463532"/>
                  </a:lnTo>
                  <a:lnTo>
                    <a:pt x="3967545" y="1474966"/>
                  </a:lnTo>
                  <a:lnTo>
                    <a:pt x="4001847" y="1452099"/>
                  </a:lnTo>
                  <a:lnTo>
                    <a:pt x="4059016" y="1452099"/>
                  </a:lnTo>
                  <a:lnTo>
                    <a:pt x="4070450" y="1429231"/>
                  </a:lnTo>
                  <a:lnTo>
                    <a:pt x="4104751" y="1417797"/>
                  </a:lnTo>
                  <a:lnTo>
                    <a:pt x="4104751" y="1383496"/>
                  </a:lnTo>
                  <a:moveTo>
                    <a:pt x="3750302" y="1806548"/>
                  </a:moveTo>
                  <a:lnTo>
                    <a:pt x="3750302" y="1772246"/>
                  </a:lnTo>
                  <a:lnTo>
                    <a:pt x="3716000" y="1737945"/>
                  </a:lnTo>
                  <a:lnTo>
                    <a:pt x="3693133" y="1737945"/>
                  </a:lnTo>
                  <a:lnTo>
                    <a:pt x="3693133" y="1715077"/>
                  </a:lnTo>
                  <a:lnTo>
                    <a:pt x="3658831" y="1703643"/>
                  </a:lnTo>
                  <a:lnTo>
                    <a:pt x="3693133" y="1646474"/>
                  </a:lnTo>
                  <a:moveTo>
                    <a:pt x="3704567" y="2366806"/>
                  </a:moveTo>
                  <a:lnTo>
                    <a:pt x="3704567" y="2378240"/>
                  </a:lnTo>
                  <a:moveTo>
                    <a:pt x="3853207" y="2812726"/>
                  </a:moveTo>
                  <a:lnTo>
                    <a:pt x="3818905" y="2847028"/>
                  </a:lnTo>
                  <a:lnTo>
                    <a:pt x="3738868" y="2801293"/>
                  </a:lnTo>
                  <a:moveTo>
                    <a:pt x="3807471" y="3224345"/>
                  </a:moveTo>
                  <a:lnTo>
                    <a:pt x="3807471" y="3224345"/>
                  </a:lnTo>
                  <a:moveTo>
                    <a:pt x="3830339" y="3235779"/>
                  </a:moveTo>
                  <a:lnTo>
                    <a:pt x="3841773" y="3235779"/>
                  </a:lnTo>
                  <a:moveTo>
                    <a:pt x="3841773" y="1989489"/>
                  </a:moveTo>
                  <a:lnTo>
                    <a:pt x="3864640" y="1989489"/>
                  </a:lnTo>
                  <a:moveTo>
                    <a:pt x="3944677" y="2755557"/>
                  </a:moveTo>
                  <a:lnTo>
                    <a:pt x="3887508" y="2721256"/>
                  </a:lnTo>
                  <a:lnTo>
                    <a:pt x="3887508" y="2755557"/>
                  </a:lnTo>
                  <a:lnTo>
                    <a:pt x="3853207" y="2812726"/>
                  </a:lnTo>
                  <a:moveTo>
                    <a:pt x="3887508" y="2858462"/>
                  </a:moveTo>
                  <a:lnTo>
                    <a:pt x="3853207" y="2812726"/>
                  </a:lnTo>
                  <a:moveTo>
                    <a:pt x="3898942" y="2858462"/>
                  </a:moveTo>
                  <a:lnTo>
                    <a:pt x="3910376" y="2858462"/>
                  </a:lnTo>
                  <a:moveTo>
                    <a:pt x="4059016" y="1017612"/>
                  </a:moveTo>
                  <a:lnTo>
                    <a:pt x="4059016" y="960443"/>
                  </a:lnTo>
                  <a:lnTo>
                    <a:pt x="4104751" y="949009"/>
                  </a:lnTo>
                  <a:lnTo>
                    <a:pt x="4093317" y="914708"/>
                  </a:lnTo>
                  <a:lnTo>
                    <a:pt x="4081884" y="937575"/>
                  </a:lnTo>
                  <a:lnTo>
                    <a:pt x="4036148" y="937575"/>
                  </a:lnTo>
                  <a:lnTo>
                    <a:pt x="4036148" y="914708"/>
                  </a:lnTo>
                  <a:lnTo>
                    <a:pt x="3990413" y="868972"/>
                  </a:lnTo>
                  <a:lnTo>
                    <a:pt x="4001847" y="834671"/>
                  </a:lnTo>
                  <a:lnTo>
                    <a:pt x="4070450" y="777502"/>
                  </a:lnTo>
                  <a:lnTo>
                    <a:pt x="4093317" y="777502"/>
                  </a:lnTo>
                  <a:lnTo>
                    <a:pt x="4161920" y="697465"/>
                  </a:lnTo>
                  <a:lnTo>
                    <a:pt x="4173354" y="754634"/>
                  </a:lnTo>
                  <a:lnTo>
                    <a:pt x="4184788" y="743200"/>
                  </a:lnTo>
                  <a:lnTo>
                    <a:pt x="4207656" y="617428"/>
                  </a:lnTo>
                  <a:lnTo>
                    <a:pt x="4253391" y="605994"/>
                  </a:lnTo>
                  <a:lnTo>
                    <a:pt x="4253391" y="491655"/>
                  </a:lnTo>
                  <a:lnTo>
                    <a:pt x="4321994" y="343015"/>
                  </a:lnTo>
                  <a:lnTo>
                    <a:pt x="4253391" y="251545"/>
                  </a:lnTo>
                  <a:lnTo>
                    <a:pt x="4219090" y="274412"/>
                  </a:lnTo>
                  <a:lnTo>
                    <a:pt x="4219090" y="297280"/>
                  </a:lnTo>
                  <a:lnTo>
                    <a:pt x="4047582" y="297280"/>
                  </a:lnTo>
                  <a:lnTo>
                    <a:pt x="4013280" y="194375"/>
                  </a:lnTo>
                  <a:lnTo>
                    <a:pt x="4024714" y="160074"/>
                  </a:lnTo>
                  <a:lnTo>
                    <a:pt x="4001847" y="160074"/>
                  </a:lnTo>
                  <a:lnTo>
                    <a:pt x="3967545" y="125772"/>
                  </a:lnTo>
                  <a:lnTo>
                    <a:pt x="3933244" y="160074"/>
                  </a:lnTo>
                  <a:lnTo>
                    <a:pt x="3887508" y="114338"/>
                  </a:lnTo>
                  <a:lnTo>
                    <a:pt x="3933244" y="45735"/>
                  </a:lnTo>
                  <a:lnTo>
                    <a:pt x="3910376" y="0"/>
                  </a:lnTo>
                  <a:moveTo>
                    <a:pt x="3910376" y="2858462"/>
                  </a:moveTo>
                  <a:lnTo>
                    <a:pt x="3921810" y="2847028"/>
                  </a:lnTo>
                  <a:moveTo>
                    <a:pt x="3933244" y="2847028"/>
                  </a:moveTo>
                  <a:lnTo>
                    <a:pt x="3944677" y="2847028"/>
                  </a:lnTo>
                  <a:moveTo>
                    <a:pt x="3956111" y="2835594"/>
                  </a:moveTo>
                  <a:lnTo>
                    <a:pt x="3967545" y="2835594"/>
                  </a:lnTo>
                  <a:moveTo>
                    <a:pt x="3990413" y="2835594"/>
                  </a:moveTo>
                  <a:lnTo>
                    <a:pt x="4001847" y="2835594"/>
                  </a:lnTo>
                  <a:moveTo>
                    <a:pt x="4013280" y="2824160"/>
                  </a:moveTo>
                  <a:lnTo>
                    <a:pt x="4024714" y="2824160"/>
                  </a:lnTo>
                  <a:moveTo>
                    <a:pt x="4504936" y="1292025"/>
                  </a:moveTo>
                  <a:lnTo>
                    <a:pt x="4470634" y="1280591"/>
                  </a:lnTo>
                  <a:lnTo>
                    <a:pt x="4447767" y="1223422"/>
                  </a:lnTo>
                  <a:lnTo>
                    <a:pt x="4413465" y="1234856"/>
                  </a:lnTo>
                  <a:lnTo>
                    <a:pt x="4424899" y="1177686"/>
                  </a:lnTo>
                  <a:lnTo>
                    <a:pt x="4379164" y="1143385"/>
                  </a:lnTo>
                  <a:lnTo>
                    <a:pt x="4321994" y="1154819"/>
                  </a:lnTo>
                  <a:lnTo>
                    <a:pt x="4287693" y="1131951"/>
                  </a:lnTo>
                  <a:lnTo>
                    <a:pt x="4287693" y="1109083"/>
                  </a:lnTo>
                  <a:lnTo>
                    <a:pt x="4173354" y="1120517"/>
                  </a:lnTo>
                  <a:lnTo>
                    <a:pt x="4116185" y="1006179"/>
                  </a:lnTo>
                  <a:lnTo>
                    <a:pt x="4059016" y="1017612"/>
                  </a:lnTo>
                  <a:moveTo>
                    <a:pt x="4059016" y="1017612"/>
                  </a:moveTo>
                  <a:lnTo>
                    <a:pt x="4024714" y="1040480"/>
                  </a:lnTo>
                  <a:lnTo>
                    <a:pt x="4024714" y="1086216"/>
                  </a:lnTo>
                  <a:lnTo>
                    <a:pt x="3990413" y="1051914"/>
                  </a:lnTo>
                  <a:lnTo>
                    <a:pt x="3956111" y="1063348"/>
                  </a:lnTo>
                  <a:lnTo>
                    <a:pt x="3933244" y="1040480"/>
                  </a:lnTo>
                  <a:lnTo>
                    <a:pt x="3921810" y="1074782"/>
                  </a:lnTo>
                  <a:lnTo>
                    <a:pt x="3956111" y="1097649"/>
                  </a:lnTo>
                  <a:lnTo>
                    <a:pt x="3978979" y="1154819"/>
                  </a:lnTo>
                  <a:lnTo>
                    <a:pt x="3956111" y="1177686"/>
                  </a:lnTo>
                  <a:lnTo>
                    <a:pt x="3978979" y="1269157"/>
                  </a:lnTo>
                  <a:lnTo>
                    <a:pt x="4001847" y="1280591"/>
                  </a:lnTo>
                  <a:lnTo>
                    <a:pt x="4059016" y="1234856"/>
                  </a:lnTo>
                  <a:lnTo>
                    <a:pt x="4093317" y="1337760"/>
                  </a:lnTo>
                  <a:lnTo>
                    <a:pt x="4093317" y="1360628"/>
                  </a:lnTo>
                  <a:lnTo>
                    <a:pt x="4070450" y="1360628"/>
                  </a:lnTo>
                  <a:lnTo>
                    <a:pt x="4081884" y="1383496"/>
                  </a:lnTo>
                  <a:lnTo>
                    <a:pt x="4104751" y="1383496"/>
                  </a:lnTo>
                  <a:moveTo>
                    <a:pt x="4104751" y="1383496"/>
                  </a:moveTo>
                  <a:lnTo>
                    <a:pt x="4116185" y="1372062"/>
                  </a:lnTo>
                  <a:lnTo>
                    <a:pt x="4161920" y="1406363"/>
                  </a:lnTo>
                  <a:lnTo>
                    <a:pt x="4184788" y="1452099"/>
                  </a:lnTo>
                  <a:lnTo>
                    <a:pt x="4207656" y="1417797"/>
                  </a:lnTo>
                  <a:lnTo>
                    <a:pt x="4219090" y="1429231"/>
                  </a:lnTo>
                  <a:lnTo>
                    <a:pt x="4241958" y="1520702"/>
                  </a:lnTo>
                  <a:lnTo>
                    <a:pt x="4264825" y="1543569"/>
                  </a:lnTo>
                  <a:lnTo>
                    <a:pt x="4276259" y="1532136"/>
                  </a:lnTo>
                  <a:lnTo>
                    <a:pt x="4253391" y="1555003"/>
                  </a:lnTo>
                  <a:lnTo>
                    <a:pt x="4253391" y="1600739"/>
                  </a:lnTo>
                  <a:lnTo>
                    <a:pt x="4276259" y="1600739"/>
                  </a:lnTo>
                  <a:lnTo>
                    <a:pt x="4299127" y="1692209"/>
                  </a:lnTo>
                  <a:moveTo>
                    <a:pt x="4813650" y="1372062"/>
                  </a:moveTo>
                  <a:lnTo>
                    <a:pt x="4790782" y="1383496"/>
                  </a:lnTo>
                  <a:lnTo>
                    <a:pt x="4722179" y="1349194"/>
                  </a:lnTo>
                  <a:lnTo>
                    <a:pt x="4710745" y="1303459"/>
                  </a:lnTo>
                  <a:lnTo>
                    <a:pt x="4687878" y="1326326"/>
                  </a:lnTo>
                  <a:lnTo>
                    <a:pt x="4687878" y="1303459"/>
                  </a:lnTo>
                  <a:lnTo>
                    <a:pt x="4653576" y="1326326"/>
                  </a:lnTo>
                  <a:lnTo>
                    <a:pt x="4642142" y="1314892"/>
                  </a:lnTo>
                  <a:lnTo>
                    <a:pt x="4619274" y="1360628"/>
                  </a:lnTo>
                  <a:lnTo>
                    <a:pt x="4596407" y="1360628"/>
                  </a:lnTo>
                  <a:lnTo>
                    <a:pt x="4539238" y="1280591"/>
                  </a:lnTo>
                  <a:lnTo>
                    <a:pt x="4504936" y="1292025"/>
                  </a:lnTo>
                  <a:moveTo>
                    <a:pt x="2469711" y="2332505"/>
                  </a:moveTo>
                  <a:lnTo>
                    <a:pt x="2481145" y="2321071"/>
                  </a:lnTo>
                  <a:lnTo>
                    <a:pt x="2469711" y="2332505"/>
                  </a:lnTo>
                </a:path>
              </a:pathLst>
            </a:custGeom>
            <a:noFill/>
            <a:ln w="2285" cap="rnd">
              <a:solidFill>
                <a:srgbClr val="F2F7F7"/>
              </a:solidFill>
              <a:custDash>
                <a:ds d="75000" sp="7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任意多边形: 形状 9"/>
            <p:cNvSpPr/>
            <p:nvPr>
              <p:custDataLst>
                <p:tags r:id="rId21"/>
              </p:custDataLst>
            </p:nvPr>
          </p:nvSpPr>
          <p:spPr>
            <a:xfrm>
              <a:off x="-3506348" y="3388887"/>
              <a:ext cx="80036" cy="45735"/>
            </a:xfrm>
            <a:custGeom>
              <a:avLst/>
              <a:gdLst>
                <a:gd name="connsiteX0" fmla="*/ 0 w 80036"/>
                <a:gd name="connsiteY0" fmla="*/ 45735 h 45735"/>
                <a:gd name="connsiteX1" fmla="*/ 0 w 80036"/>
                <a:gd name="connsiteY1" fmla="*/ 45735 h 45735"/>
                <a:gd name="connsiteX2" fmla="*/ 57169 w 80036"/>
                <a:gd name="connsiteY2" fmla="*/ 0 h 45735"/>
                <a:gd name="connsiteX3" fmla="*/ 34302 w 80036"/>
                <a:gd name="connsiteY3" fmla="*/ 0 h 45735"/>
                <a:gd name="connsiteX4" fmla="*/ 22868 w 80036"/>
                <a:gd name="connsiteY4" fmla="*/ 34302 h 45735"/>
                <a:gd name="connsiteX5" fmla="*/ 80037 w 80036"/>
                <a:gd name="connsiteY5" fmla="*/ 34302 h 45735"/>
                <a:gd name="connsiteX6" fmla="*/ 80037 w 80036"/>
                <a:gd name="connsiteY6" fmla="*/ 11434 h 45735"/>
                <a:gd name="connsiteX7" fmla="*/ 57169 w 80036"/>
                <a:gd name="connsiteY7" fmla="*/ 0 h 45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036" h="45735">
                  <a:moveTo>
                    <a:pt x="0" y="45735"/>
                  </a:moveTo>
                  <a:lnTo>
                    <a:pt x="0" y="45735"/>
                  </a:lnTo>
                  <a:moveTo>
                    <a:pt x="57169" y="0"/>
                  </a:moveTo>
                  <a:lnTo>
                    <a:pt x="34302" y="0"/>
                  </a:lnTo>
                  <a:lnTo>
                    <a:pt x="22868" y="34302"/>
                  </a:lnTo>
                  <a:lnTo>
                    <a:pt x="80037" y="34302"/>
                  </a:lnTo>
                  <a:lnTo>
                    <a:pt x="80037" y="11434"/>
                  </a:lnTo>
                  <a:lnTo>
                    <a:pt x="57169" y="0"/>
                  </a:lnTo>
                </a:path>
              </a:pathLst>
            </a:custGeom>
            <a:noFill/>
            <a:ln w="7999" cap="rnd">
              <a:solidFill>
                <a:srgbClr val="808080"/>
              </a:solidFill>
              <a:prstDash val="solid"/>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任意多边形: 形状 10"/>
            <p:cNvSpPr/>
            <p:nvPr>
              <p:custDataLst>
                <p:tags r:id="rId22"/>
              </p:custDataLst>
            </p:nvPr>
          </p:nvSpPr>
          <p:spPr>
            <a:xfrm>
              <a:off x="-7188047" y="-338546"/>
              <a:ext cx="5659754" cy="5545415"/>
            </a:xfrm>
            <a:custGeom>
              <a:avLst/>
              <a:gdLst>
                <a:gd name="connsiteX0" fmla="*/ 22868 w 5659754"/>
                <a:gd name="connsiteY0" fmla="*/ 1989489 h 5545415"/>
                <a:gd name="connsiteX1" fmla="*/ 0 w 5659754"/>
                <a:gd name="connsiteY1" fmla="*/ 1898019 h 5545415"/>
                <a:gd name="connsiteX2" fmla="*/ 34302 w 5659754"/>
                <a:gd name="connsiteY2" fmla="*/ 1886585 h 5545415"/>
                <a:gd name="connsiteX3" fmla="*/ 22868 w 5659754"/>
                <a:gd name="connsiteY3" fmla="*/ 1852283 h 5545415"/>
                <a:gd name="connsiteX4" fmla="*/ 57169 w 5659754"/>
                <a:gd name="connsiteY4" fmla="*/ 1817982 h 5545415"/>
                <a:gd name="connsiteX5" fmla="*/ 68603 w 5659754"/>
                <a:gd name="connsiteY5" fmla="*/ 1829416 h 5545415"/>
                <a:gd name="connsiteX6" fmla="*/ 102905 w 5659754"/>
                <a:gd name="connsiteY6" fmla="*/ 1795114 h 5545415"/>
                <a:gd name="connsiteX7" fmla="*/ 125772 w 5659754"/>
                <a:gd name="connsiteY7" fmla="*/ 1795114 h 5545415"/>
                <a:gd name="connsiteX8" fmla="*/ 125772 w 5659754"/>
                <a:gd name="connsiteY8" fmla="*/ 1772246 h 5545415"/>
                <a:gd name="connsiteX9" fmla="*/ 160074 w 5659754"/>
                <a:gd name="connsiteY9" fmla="*/ 1783680 h 5545415"/>
                <a:gd name="connsiteX10" fmla="*/ 182942 w 5659754"/>
                <a:gd name="connsiteY10" fmla="*/ 1760812 h 5545415"/>
                <a:gd name="connsiteX11" fmla="*/ 194375 w 5659754"/>
                <a:gd name="connsiteY11" fmla="*/ 1795114 h 5545415"/>
                <a:gd name="connsiteX12" fmla="*/ 262978 w 5659754"/>
                <a:gd name="connsiteY12" fmla="*/ 1795114 h 5545415"/>
                <a:gd name="connsiteX13" fmla="*/ 320148 w 5659754"/>
                <a:gd name="connsiteY13" fmla="*/ 1703643 h 5545415"/>
                <a:gd name="connsiteX14" fmla="*/ 377317 w 5659754"/>
                <a:gd name="connsiteY14" fmla="*/ 1715077 h 5545415"/>
                <a:gd name="connsiteX15" fmla="*/ 525957 w 5659754"/>
                <a:gd name="connsiteY15" fmla="*/ 1612172 h 5545415"/>
                <a:gd name="connsiteX16" fmla="*/ 605994 w 5659754"/>
                <a:gd name="connsiteY16" fmla="*/ 1589305 h 5545415"/>
                <a:gd name="connsiteX17" fmla="*/ 480222 w 5659754"/>
                <a:gd name="connsiteY17" fmla="*/ 2755557 h 5545415"/>
                <a:gd name="connsiteX18" fmla="*/ 445920 w 5659754"/>
                <a:gd name="connsiteY18" fmla="*/ 2721256 h 5545415"/>
                <a:gd name="connsiteX19" fmla="*/ 445920 w 5659754"/>
                <a:gd name="connsiteY19" fmla="*/ 2698388 h 5545415"/>
                <a:gd name="connsiteX20" fmla="*/ 480222 w 5659754"/>
                <a:gd name="connsiteY20" fmla="*/ 2664086 h 5545415"/>
                <a:gd name="connsiteX21" fmla="*/ 503089 w 5659754"/>
                <a:gd name="connsiteY21" fmla="*/ 2709822 h 5545415"/>
                <a:gd name="connsiteX22" fmla="*/ 525957 w 5659754"/>
                <a:gd name="connsiteY22" fmla="*/ 2686954 h 5545415"/>
                <a:gd name="connsiteX23" fmla="*/ 525957 w 5659754"/>
                <a:gd name="connsiteY23" fmla="*/ 2641219 h 5545415"/>
                <a:gd name="connsiteX24" fmla="*/ 468788 w 5659754"/>
                <a:gd name="connsiteY24" fmla="*/ 2572616 h 5545415"/>
                <a:gd name="connsiteX25" fmla="*/ 468788 w 5659754"/>
                <a:gd name="connsiteY25" fmla="*/ 2526880 h 5545415"/>
                <a:gd name="connsiteX26" fmla="*/ 503089 w 5659754"/>
                <a:gd name="connsiteY26" fmla="*/ 2492579 h 5545415"/>
                <a:gd name="connsiteX27" fmla="*/ 434486 w 5659754"/>
                <a:gd name="connsiteY27" fmla="*/ 2446843 h 5545415"/>
                <a:gd name="connsiteX28" fmla="*/ 411619 w 5659754"/>
                <a:gd name="connsiteY28" fmla="*/ 2355373 h 5545415"/>
                <a:gd name="connsiteX29" fmla="*/ 354449 w 5659754"/>
                <a:gd name="connsiteY29" fmla="*/ 2366806 h 5545415"/>
                <a:gd name="connsiteX30" fmla="*/ 262978 w 5659754"/>
                <a:gd name="connsiteY30" fmla="*/ 2309637 h 5545415"/>
                <a:gd name="connsiteX31" fmla="*/ 251545 w 5659754"/>
                <a:gd name="connsiteY31" fmla="*/ 2321071 h 5545415"/>
                <a:gd name="connsiteX32" fmla="*/ 217243 w 5659754"/>
                <a:gd name="connsiteY32" fmla="*/ 2286770 h 5545415"/>
                <a:gd name="connsiteX33" fmla="*/ 228677 w 5659754"/>
                <a:gd name="connsiteY33" fmla="*/ 2252468 h 5545415"/>
                <a:gd name="connsiteX34" fmla="*/ 205809 w 5659754"/>
                <a:gd name="connsiteY34" fmla="*/ 2218166 h 5545415"/>
                <a:gd name="connsiteX35" fmla="*/ 182942 w 5659754"/>
                <a:gd name="connsiteY35" fmla="*/ 2218166 h 5545415"/>
                <a:gd name="connsiteX36" fmla="*/ 148640 w 5659754"/>
                <a:gd name="connsiteY36" fmla="*/ 2183865 h 5545415"/>
                <a:gd name="connsiteX37" fmla="*/ 125772 w 5659754"/>
                <a:gd name="connsiteY37" fmla="*/ 2195299 h 5545415"/>
                <a:gd name="connsiteX38" fmla="*/ 80037 w 5659754"/>
                <a:gd name="connsiteY38" fmla="*/ 2172431 h 5545415"/>
                <a:gd name="connsiteX39" fmla="*/ 102905 w 5659754"/>
                <a:gd name="connsiteY39" fmla="*/ 2149563 h 5545415"/>
                <a:gd name="connsiteX40" fmla="*/ 125772 w 5659754"/>
                <a:gd name="connsiteY40" fmla="*/ 2160997 h 5545415"/>
                <a:gd name="connsiteX41" fmla="*/ 480222 w 5659754"/>
                <a:gd name="connsiteY41" fmla="*/ 2755557 h 5545415"/>
                <a:gd name="connsiteX42" fmla="*/ 480222 w 5659754"/>
                <a:gd name="connsiteY42" fmla="*/ 2755557 h 5545415"/>
                <a:gd name="connsiteX43" fmla="*/ 2938499 w 5659754"/>
                <a:gd name="connsiteY43" fmla="*/ 3658831 h 5545415"/>
                <a:gd name="connsiteX44" fmla="*/ 2904197 w 5659754"/>
                <a:gd name="connsiteY44" fmla="*/ 3647397 h 5545415"/>
                <a:gd name="connsiteX45" fmla="*/ 2881330 w 5659754"/>
                <a:gd name="connsiteY45" fmla="*/ 3693133 h 5545415"/>
                <a:gd name="connsiteX46" fmla="*/ 2824160 w 5659754"/>
                <a:gd name="connsiteY46" fmla="*/ 3693133 h 5545415"/>
                <a:gd name="connsiteX47" fmla="*/ 2801293 w 5659754"/>
                <a:gd name="connsiteY47" fmla="*/ 3727434 h 5545415"/>
                <a:gd name="connsiteX48" fmla="*/ 2766991 w 5659754"/>
                <a:gd name="connsiteY48" fmla="*/ 3704567 h 5545415"/>
                <a:gd name="connsiteX49" fmla="*/ 2744123 w 5659754"/>
                <a:gd name="connsiteY49" fmla="*/ 3704567 h 5545415"/>
                <a:gd name="connsiteX50" fmla="*/ 2709822 w 5659754"/>
                <a:gd name="connsiteY50" fmla="*/ 3738868 h 5545415"/>
                <a:gd name="connsiteX51" fmla="*/ 2675520 w 5659754"/>
                <a:gd name="connsiteY51" fmla="*/ 3704567 h 5545415"/>
                <a:gd name="connsiteX52" fmla="*/ 2652653 w 5659754"/>
                <a:gd name="connsiteY52" fmla="*/ 3704567 h 5545415"/>
                <a:gd name="connsiteX53" fmla="*/ 2641219 w 5659754"/>
                <a:gd name="connsiteY53" fmla="*/ 3738868 h 5545415"/>
                <a:gd name="connsiteX54" fmla="*/ 2584050 w 5659754"/>
                <a:gd name="connsiteY54" fmla="*/ 3727434 h 5545415"/>
                <a:gd name="connsiteX55" fmla="*/ 2572616 w 5659754"/>
                <a:gd name="connsiteY55" fmla="*/ 3761736 h 5545415"/>
                <a:gd name="connsiteX56" fmla="*/ 2595483 w 5659754"/>
                <a:gd name="connsiteY56" fmla="*/ 3796037 h 5545415"/>
                <a:gd name="connsiteX57" fmla="*/ 2595483 w 5659754"/>
                <a:gd name="connsiteY57" fmla="*/ 3864640 h 5545415"/>
                <a:gd name="connsiteX58" fmla="*/ 2549748 w 5659754"/>
                <a:gd name="connsiteY58" fmla="*/ 3864640 h 5545415"/>
                <a:gd name="connsiteX59" fmla="*/ 2526880 w 5659754"/>
                <a:gd name="connsiteY59" fmla="*/ 3807471 h 5545415"/>
                <a:gd name="connsiteX60" fmla="*/ 2504013 w 5659754"/>
                <a:gd name="connsiteY60" fmla="*/ 3830339 h 5545415"/>
                <a:gd name="connsiteX61" fmla="*/ 2458277 w 5659754"/>
                <a:gd name="connsiteY61" fmla="*/ 3830339 h 5545415"/>
                <a:gd name="connsiteX62" fmla="*/ 2423976 w 5659754"/>
                <a:gd name="connsiteY62" fmla="*/ 3796037 h 5545415"/>
                <a:gd name="connsiteX63" fmla="*/ 2423976 w 5659754"/>
                <a:gd name="connsiteY63" fmla="*/ 3773170 h 5545415"/>
                <a:gd name="connsiteX64" fmla="*/ 2355373 w 5659754"/>
                <a:gd name="connsiteY64" fmla="*/ 3773170 h 5545415"/>
                <a:gd name="connsiteX65" fmla="*/ 2378240 w 5659754"/>
                <a:gd name="connsiteY65" fmla="*/ 3727434 h 5545415"/>
                <a:gd name="connsiteX66" fmla="*/ 2366806 w 5659754"/>
                <a:gd name="connsiteY66" fmla="*/ 3704567 h 5545415"/>
                <a:gd name="connsiteX67" fmla="*/ 2389674 w 5659754"/>
                <a:gd name="connsiteY67" fmla="*/ 3681699 h 5545415"/>
                <a:gd name="connsiteX68" fmla="*/ 2332505 w 5659754"/>
                <a:gd name="connsiteY68" fmla="*/ 3658831 h 5545415"/>
                <a:gd name="connsiteX69" fmla="*/ 2309637 w 5659754"/>
                <a:gd name="connsiteY69" fmla="*/ 3590228 h 5545415"/>
                <a:gd name="connsiteX70" fmla="*/ 2332505 w 5659754"/>
                <a:gd name="connsiteY70" fmla="*/ 3567360 h 5545415"/>
                <a:gd name="connsiteX71" fmla="*/ 2263902 w 5659754"/>
                <a:gd name="connsiteY71" fmla="*/ 3567360 h 5545415"/>
                <a:gd name="connsiteX72" fmla="*/ 2206733 w 5659754"/>
                <a:gd name="connsiteY72" fmla="*/ 3590228 h 5545415"/>
                <a:gd name="connsiteX73" fmla="*/ 2218166 w 5659754"/>
                <a:gd name="connsiteY73" fmla="*/ 3475890 h 5545415"/>
                <a:gd name="connsiteX74" fmla="*/ 2309637 w 5659754"/>
                <a:gd name="connsiteY74" fmla="*/ 3384419 h 5545415"/>
                <a:gd name="connsiteX75" fmla="*/ 2298203 w 5659754"/>
                <a:gd name="connsiteY75" fmla="*/ 3372985 h 5545415"/>
                <a:gd name="connsiteX76" fmla="*/ 2321071 w 5659754"/>
                <a:gd name="connsiteY76" fmla="*/ 3315816 h 5545415"/>
                <a:gd name="connsiteX77" fmla="*/ 2321071 w 5659754"/>
                <a:gd name="connsiteY77" fmla="*/ 3235779 h 5545415"/>
                <a:gd name="connsiteX78" fmla="*/ 2286770 w 5659754"/>
                <a:gd name="connsiteY78" fmla="*/ 3201477 h 5545415"/>
                <a:gd name="connsiteX79" fmla="*/ 2286770 w 5659754"/>
                <a:gd name="connsiteY79" fmla="*/ 3224345 h 5545415"/>
                <a:gd name="connsiteX80" fmla="*/ 2263902 w 5659754"/>
                <a:gd name="connsiteY80" fmla="*/ 3201477 h 5545415"/>
                <a:gd name="connsiteX81" fmla="*/ 2263902 w 5659754"/>
                <a:gd name="connsiteY81" fmla="*/ 3155742 h 5545415"/>
                <a:gd name="connsiteX82" fmla="*/ 2218166 w 5659754"/>
                <a:gd name="connsiteY82" fmla="*/ 3132874 h 5545415"/>
                <a:gd name="connsiteX83" fmla="*/ 2218166 w 5659754"/>
                <a:gd name="connsiteY83" fmla="*/ 3110006 h 5545415"/>
                <a:gd name="connsiteX84" fmla="*/ 2183865 w 5659754"/>
                <a:gd name="connsiteY84" fmla="*/ 3144308 h 5545415"/>
                <a:gd name="connsiteX85" fmla="*/ 2183865 w 5659754"/>
                <a:gd name="connsiteY85" fmla="*/ 3190043 h 5545415"/>
                <a:gd name="connsiteX86" fmla="*/ 2138130 w 5659754"/>
                <a:gd name="connsiteY86" fmla="*/ 3190043 h 5545415"/>
                <a:gd name="connsiteX87" fmla="*/ 2092394 w 5659754"/>
                <a:gd name="connsiteY87" fmla="*/ 3144308 h 5545415"/>
                <a:gd name="connsiteX88" fmla="*/ 2000923 w 5659754"/>
                <a:gd name="connsiteY88" fmla="*/ 3155742 h 5545415"/>
                <a:gd name="connsiteX89" fmla="*/ 2000923 w 5659754"/>
                <a:gd name="connsiteY89" fmla="*/ 3178610 h 5545415"/>
                <a:gd name="connsiteX90" fmla="*/ 1909453 w 5659754"/>
                <a:gd name="connsiteY90" fmla="*/ 3212911 h 5545415"/>
                <a:gd name="connsiteX91" fmla="*/ 1840849 w 5659754"/>
                <a:gd name="connsiteY91" fmla="*/ 3281514 h 5545415"/>
                <a:gd name="connsiteX92" fmla="*/ 1703643 w 5659754"/>
                <a:gd name="connsiteY92" fmla="*/ 3292948 h 5545415"/>
                <a:gd name="connsiteX93" fmla="*/ 1692209 w 5659754"/>
                <a:gd name="connsiteY93" fmla="*/ 3224345 h 5545415"/>
                <a:gd name="connsiteX94" fmla="*/ 1669342 w 5659754"/>
                <a:gd name="connsiteY94" fmla="*/ 3224345 h 5545415"/>
                <a:gd name="connsiteX95" fmla="*/ 1635040 w 5659754"/>
                <a:gd name="connsiteY95" fmla="*/ 3167176 h 5545415"/>
                <a:gd name="connsiteX96" fmla="*/ 1612173 w 5659754"/>
                <a:gd name="connsiteY96" fmla="*/ 3190043 h 5545415"/>
                <a:gd name="connsiteX97" fmla="*/ 1589305 w 5659754"/>
                <a:gd name="connsiteY97" fmla="*/ 3167176 h 5545415"/>
                <a:gd name="connsiteX98" fmla="*/ 1497834 w 5659754"/>
                <a:gd name="connsiteY98" fmla="*/ 3144308 h 5545415"/>
                <a:gd name="connsiteX99" fmla="*/ 1429231 w 5659754"/>
                <a:gd name="connsiteY99" fmla="*/ 3212911 h 5545415"/>
                <a:gd name="connsiteX100" fmla="*/ 1417797 w 5659754"/>
                <a:gd name="connsiteY100" fmla="*/ 3258647 h 5545415"/>
                <a:gd name="connsiteX101" fmla="*/ 1394929 w 5659754"/>
                <a:gd name="connsiteY101" fmla="*/ 3224345 h 5545415"/>
                <a:gd name="connsiteX102" fmla="*/ 1406363 w 5659754"/>
                <a:gd name="connsiteY102" fmla="*/ 3167176 h 5545415"/>
                <a:gd name="connsiteX103" fmla="*/ 1383496 w 5659754"/>
                <a:gd name="connsiteY103" fmla="*/ 3155742 h 5545415"/>
                <a:gd name="connsiteX104" fmla="*/ 1360628 w 5659754"/>
                <a:gd name="connsiteY104" fmla="*/ 3178610 h 5545415"/>
                <a:gd name="connsiteX105" fmla="*/ 1303459 w 5659754"/>
                <a:gd name="connsiteY105" fmla="*/ 3190043 h 5545415"/>
                <a:gd name="connsiteX106" fmla="*/ 1257723 w 5659754"/>
                <a:gd name="connsiteY106" fmla="*/ 3190043 h 5545415"/>
                <a:gd name="connsiteX107" fmla="*/ 1200554 w 5659754"/>
                <a:gd name="connsiteY107" fmla="*/ 3155742 h 5545415"/>
                <a:gd name="connsiteX108" fmla="*/ 1177686 w 5659754"/>
                <a:gd name="connsiteY108" fmla="*/ 3178610 h 5545415"/>
                <a:gd name="connsiteX109" fmla="*/ 1154819 w 5659754"/>
                <a:gd name="connsiteY109" fmla="*/ 3155742 h 5545415"/>
                <a:gd name="connsiteX110" fmla="*/ 1154819 w 5659754"/>
                <a:gd name="connsiteY110" fmla="*/ 3178610 h 5545415"/>
                <a:gd name="connsiteX111" fmla="*/ 1120517 w 5659754"/>
                <a:gd name="connsiteY111" fmla="*/ 3144308 h 5545415"/>
                <a:gd name="connsiteX112" fmla="*/ 1086216 w 5659754"/>
                <a:gd name="connsiteY112" fmla="*/ 3144308 h 5545415"/>
                <a:gd name="connsiteX113" fmla="*/ 1063348 w 5659754"/>
                <a:gd name="connsiteY113" fmla="*/ 3098573 h 5545415"/>
                <a:gd name="connsiteX114" fmla="*/ 1029046 w 5659754"/>
                <a:gd name="connsiteY114" fmla="*/ 3110006 h 5545415"/>
                <a:gd name="connsiteX115" fmla="*/ 971877 w 5659754"/>
                <a:gd name="connsiteY115" fmla="*/ 3052837 h 5545415"/>
                <a:gd name="connsiteX116" fmla="*/ 983311 w 5659754"/>
                <a:gd name="connsiteY116" fmla="*/ 3041403 h 5545415"/>
                <a:gd name="connsiteX117" fmla="*/ 960443 w 5659754"/>
                <a:gd name="connsiteY117" fmla="*/ 3029970 h 5545415"/>
                <a:gd name="connsiteX118" fmla="*/ 926142 w 5659754"/>
                <a:gd name="connsiteY118" fmla="*/ 3052837 h 5545415"/>
                <a:gd name="connsiteX119" fmla="*/ 868972 w 5659754"/>
                <a:gd name="connsiteY119" fmla="*/ 2995668 h 5545415"/>
                <a:gd name="connsiteX120" fmla="*/ 846105 w 5659754"/>
                <a:gd name="connsiteY120" fmla="*/ 2995668 h 5545415"/>
                <a:gd name="connsiteX121" fmla="*/ 846105 w 5659754"/>
                <a:gd name="connsiteY121" fmla="*/ 2972800 h 5545415"/>
                <a:gd name="connsiteX122" fmla="*/ 800369 w 5659754"/>
                <a:gd name="connsiteY122" fmla="*/ 2961366 h 5545415"/>
                <a:gd name="connsiteX123" fmla="*/ 788935 w 5659754"/>
                <a:gd name="connsiteY123" fmla="*/ 2927065 h 5545415"/>
                <a:gd name="connsiteX124" fmla="*/ 766068 w 5659754"/>
                <a:gd name="connsiteY124" fmla="*/ 2915631 h 5545415"/>
                <a:gd name="connsiteX125" fmla="*/ 720332 w 5659754"/>
                <a:gd name="connsiteY125" fmla="*/ 2915631 h 5545415"/>
                <a:gd name="connsiteX126" fmla="*/ 697465 w 5659754"/>
                <a:gd name="connsiteY126" fmla="*/ 2961366 h 5545415"/>
                <a:gd name="connsiteX127" fmla="*/ 686031 w 5659754"/>
                <a:gd name="connsiteY127" fmla="*/ 2927065 h 5545415"/>
                <a:gd name="connsiteX128" fmla="*/ 594560 w 5659754"/>
                <a:gd name="connsiteY128" fmla="*/ 2892763 h 5545415"/>
                <a:gd name="connsiteX129" fmla="*/ 548825 w 5659754"/>
                <a:gd name="connsiteY129" fmla="*/ 2847028 h 5545415"/>
                <a:gd name="connsiteX130" fmla="*/ 525957 w 5659754"/>
                <a:gd name="connsiteY130" fmla="*/ 2858462 h 5545415"/>
                <a:gd name="connsiteX131" fmla="*/ 480222 w 5659754"/>
                <a:gd name="connsiteY131" fmla="*/ 2812726 h 5545415"/>
                <a:gd name="connsiteX132" fmla="*/ 480222 w 5659754"/>
                <a:gd name="connsiteY132" fmla="*/ 2755557 h 5545415"/>
                <a:gd name="connsiteX133" fmla="*/ 605994 w 5659754"/>
                <a:gd name="connsiteY133" fmla="*/ 1589305 h 5545415"/>
                <a:gd name="connsiteX134" fmla="*/ 605994 w 5659754"/>
                <a:gd name="connsiteY134" fmla="*/ 1509268 h 5545415"/>
                <a:gd name="connsiteX135" fmla="*/ 651729 w 5659754"/>
                <a:gd name="connsiteY135" fmla="*/ 1474966 h 5545415"/>
                <a:gd name="connsiteX136" fmla="*/ 628862 w 5659754"/>
                <a:gd name="connsiteY136" fmla="*/ 1463532 h 5545415"/>
                <a:gd name="connsiteX137" fmla="*/ 663163 w 5659754"/>
                <a:gd name="connsiteY137" fmla="*/ 1452099 h 5545415"/>
                <a:gd name="connsiteX138" fmla="*/ 663163 w 5659754"/>
                <a:gd name="connsiteY138" fmla="*/ 1406363 h 5545415"/>
                <a:gd name="connsiteX139" fmla="*/ 628862 w 5659754"/>
                <a:gd name="connsiteY139" fmla="*/ 1337760 h 5545415"/>
                <a:gd name="connsiteX140" fmla="*/ 628862 w 5659754"/>
                <a:gd name="connsiteY140" fmla="*/ 1257723 h 5545415"/>
                <a:gd name="connsiteX141" fmla="*/ 583126 w 5659754"/>
                <a:gd name="connsiteY141" fmla="*/ 1234856 h 5545415"/>
                <a:gd name="connsiteX142" fmla="*/ 605994 w 5659754"/>
                <a:gd name="connsiteY142" fmla="*/ 1200554 h 5545415"/>
                <a:gd name="connsiteX143" fmla="*/ 651729 w 5659754"/>
                <a:gd name="connsiteY143" fmla="*/ 1200554 h 5545415"/>
                <a:gd name="connsiteX144" fmla="*/ 754634 w 5659754"/>
                <a:gd name="connsiteY144" fmla="*/ 1154819 h 5545415"/>
                <a:gd name="connsiteX145" fmla="*/ 777502 w 5659754"/>
                <a:gd name="connsiteY145" fmla="*/ 1177686 h 5545415"/>
                <a:gd name="connsiteX146" fmla="*/ 834671 w 5659754"/>
                <a:gd name="connsiteY146" fmla="*/ 1177686 h 5545415"/>
                <a:gd name="connsiteX147" fmla="*/ 800369 w 5659754"/>
                <a:gd name="connsiteY147" fmla="*/ 1143385 h 5545415"/>
                <a:gd name="connsiteX148" fmla="*/ 800369 w 5659754"/>
                <a:gd name="connsiteY148" fmla="*/ 1120517 h 5545415"/>
                <a:gd name="connsiteX149" fmla="*/ 868972 w 5659754"/>
                <a:gd name="connsiteY149" fmla="*/ 937575 h 5545415"/>
                <a:gd name="connsiteX150" fmla="*/ 868972 w 5659754"/>
                <a:gd name="connsiteY150" fmla="*/ 937575 h 5545415"/>
                <a:gd name="connsiteX151" fmla="*/ 868972 w 5659754"/>
                <a:gd name="connsiteY151" fmla="*/ 914708 h 5545415"/>
                <a:gd name="connsiteX152" fmla="*/ 949009 w 5659754"/>
                <a:gd name="connsiteY152" fmla="*/ 949009 h 5545415"/>
                <a:gd name="connsiteX153" fmla="*/ 1051914 w 5659754"/>
                <a:gd name="connsiteY153" fmla="*/ 960443 h 5545415"/>
                <a:gd name="connsiteX154" fmla="*/ 1097649 w 5659754"/>
                <a:gd name="connsiteY154" fmla="*/ 937575 h 5545415"/>
                <a:gd name="connsiteX155" fmla="*/ 1120517 w 5659754"/>
                <a:gd name="connsiteY155" fmla="*/ 903274 h 5545415"/>
                <a:gd name="connsiteX156" fmla="*/ 1097649 w 5659754"/>
                <a:gd name="connsiteY156" fmla="*/ 811803 h 5545415"/>
                <a:gd name="connsiteX157" fmla="*/ 1120517 w 5659754"/>
                <a:gd name="connsiteY157" fmla="*/ 754634 h 5545415"/>
                <a:gd name="connsiteX158" fmla="*/ 1166252 w 5659754"/>
                <a:gd name="connsiteY158" fmla="*/ 754634 h 5545415"/>
                <a:gd name="connsiteX159" fmla="*/ 1200554 w 5659754"/>
                <a:gd name="connsiteY159" fmla="*/ 731766 h 5545415"/>
                <a:gd name="connsiteX160" fmla="*/ 1223422 w 5659754"/>
                <a:gd name="connsiteY160" fmla="*/ 686031 h 5545415"/>
                <a:gd name="connsiteX161" fmla="*/ 1211988 w 5659754"/>
                <a:gd name="connsiteY161" fmla="*/ 674597 h 5545415"/>
                <a:gd name="connsiteX162" fmla="*/ 1234856 w 5659754"/>
                <a:gd name="connsiteY162" fmla="*/ 651729 h 5545415"/>
                <a:gd name="connsiteX163" fmla="*/ 1303459 w 5659754"/>
                <a:gd name="connsiteY163" fmla="*/ 651729 h 5545415"/>
                <a:gd name="connsiteX164" fmla="*/ 1326326 w 5659754"/>
                <a:gd name="connsiteY164" fmla="*/ 731766 h 5545415"/>
                <a:gd name="connsiteX165" fmla="*/ 1383496 w 5659754"/>
                <a:gd name="connsiteY165" fmla="*/ 766068 h 5545415"/>
                <a:gd name="connsiteX166" fmla="*/ 1383496 w 5659754"/>
                <a:gd name="connsiteY166" fmla="*/ 788935 h 5545415"/>
                <a:gd name="connsiteX167" fmla="*/ 1429231 w 5659754"/>
                <a:gd name="connsiteY167" fmla="*/ 811803 h 5545415"/>
                <a:gd name="connsiteX168" fmla="*/ 1463532 w 5659754"/>
                <a:gd name="connsiteY168" fmla="*/ 800369 h 5545415"/>
                <a:gd name="connsiteX169" fmla="*/ 1497834 w 5659754"/>
                <a:gd name="connsiteY169" fmla="*/ 834671 h 5545415"/>
                <a:gd name="connsiteX170" fmla="*/ 1509268 w 5659754"/>
                <a:gd name="connsiteY170" fmla="*/ 823237 h 5545415"/>
                <a:gd name="connsiteX171" fmla="*/ 1543569 w 5659754"/>
                <a:gd name="connsiteY171" fmla="*/ 857539 h 5545415"/>
                <a:gd name="connsiteX172" fmla="*/ 1577871 w 5659754"/>
                <a:gd name="connsiteY172" fmla="*/ 949009 h 5545415"/>
                <a:gd name="connsiteX173" fmla="*/ 1600739 w 5659754"/>
                <a:gd name="connsiteY173" fmla="*/ 960443 h 5545415"/>
                <a:gd name="connsiteX174" fmla="*/ 1612173 w 5659754"/>
                <a:gd name="connsiteY174" fmla="*/ 1017612 h 5545415"/>
                <a:gd name="connsiteX175" fmla="*/ 1589305 w 5659754"/>
                <a:gd name="connsiteY175" fmla="*/ 1040480 h 5545415"/>
                <a:gd name="connsiteX176" fmla="*/ 1600739 w 5659754"/>
                <a:gd name="connsiteY176" fmla="*/ 1074782 h 5545415"/>
                <a:gd name="connsiteX177" fmla="*/ 1577871 w 5659754"/>
                <a:gd name="connsiteY177" fmla="*/ 1120517 h 5545415"/>
                <a:gd name="connsiteX178" fmla="*/ 1600739 w 5659754"/>
                <a:gd name="connsiteY178" fmla="*/ 1189120 h 5545415"/>
                <a:gd name="connsiteX179" fmla="*/ 1612173 w 5659754"/>
                <a:gd name="connsiteY179" fmla="*/ 1177686 h 5545415"/>
                <a:gd name="connsiteX180" fmla="*/ 1635040 w 5659754"/>
                <a:gd name="connsiteY180" fmla="*/ 1200554 h 5545415"/>
                <a:gd name="connsiteX181" fmla="*/ 1646474 w 5659754"/>
                <a:gd name="connsiteY181" fmla="*/ 1189120 h 5545415"/>
                <a:gd name="connsiteX182" fmla="*/ 1715077 w 5659754"/>
                <a:gd name="connsiteY182" fmla="*/ 1211988 h 5545415"/>
                <a:gd name="connsiteX183" fmla="*/ 1829416 w 5659754"/>
                <a:gd name="connsiteY183" fmla="*/ 1211988 h 5545415"/>
                <a:gd name="connsiteX184" fmla="*/ 1943754 w 5659754"/>
                <a:gd name="connsiteY184" fmla="*/ 1292025 h 5545415"/>
                <a:gd name="connsiteX185" fmla="*/ 2012357 w 5659754"/>
                <a:gd name="connsiteY185" fmla="*/ 1303459 h 5545415"/>
                <a:gd name="connsiteX186" fmla="*/ 2000923 w 5659754"/>
                <a:gd name="connsiteY186" fmla="*/ 1337760 h 5545415"/>
                <a:gd name="connsiteX187" fmla="*/ 2023791 w 5659754"/>
                <a:gd name="connsiteY187" fmla="*/ 1337760 h 5545415"/>
                <a:gd name="connsiteX188" fmla="*/ 2035225 w 5659754"/>
                <a:gd name="connsiteY188" fmla="*/ 1394929 h 5545415"/>
                <a:gd name="connsiteX189" fmla="*/ 2103828 w 5659754"/>
                <a:gd name="connsiteY189" fmla="*/ 1497834 h 5545415"/>
                <a:gd name="connsiteX190" fmla="*/ 2172431 w 5659754"/>
                <a:gd name="connsiteY190" fmla="*/ 1486400 h 5545415"/>
                <a:gd name="connsiteX191" fmla="*/ 2332505 w 5659754"/>
                <a:gd name="connsiteY191" fmla="*/ 1520702 h 5545415"/>
                <a:gd name="connsiteX192" fmla="*/ 2515446 w 5659754"/>
                <a:gd name="connsiteY192" fmla="*/ 1509268 h 5545415"/>
                <a:gd name="connsiteX193" fmla="*/ 2572616 w 5659754"/>
                <a:gd name="connsiteY193" fmla="*/ 1520702 h 5545415"/>
                <a:gd name="connsiteX194" fmla="*/ 2652653 w 5659754"/>
                <a:gd name="connsiteY194" fmla="*/ 1577871 h 5545415"/>
                <a:gd name="connsiteX195" fmla="*/ 2664087 w 5659754"/>
                <a:gd name="connsiteY195" fmla="*/ 1566437 h 5545415"/>
                <a:gd name="connsiteX196" fmla="*/ 2721256 w 5659754"/>
                <a:gd name="connsiteY196" fmla="*/ 1600739 h 5545415"/>
                <a:gd name="connsiteX197" fmla="*/ 2835594 w 5659754"/>
                <a:gd name="connsiteY197" fmla="*/ 1612172 h 5545415"/>
                <a:gd name="connsiteX198" fmla="*/ 2847028 w 5659754"/>
                <a:gd name="connsiteY198" fmla="*/ 1635040 h 5545415"/>
                <a:gd name="connsiteX199" fmla="*/ 2892763 w 5659754"/>
                <a:gd name="connsiteY199" fmla="*/ 1646474 h 5545415"/>
                <a:gd name="connsiteX200" fmla="*/ 2927065 w 5659754"/>
                <a:gd name="connsiteY200" fmla="*/ 1612172 h 5545415"/>
                <a:gd name="connsiteX201" fmla="*/ 3121440 w 5659754"/>
                <a:gd name="connsiteY201" fmla="*/ 1532136 h 5545415"/>
                <a:gd name="connsiteX202" fmla="*/ 3235779 w 5659754"/>
                <a:gd name="connsiteY202" fmla="*/ 1543569 h 5545415"/>
                <a:gd name="connsiteX203" fmla="*/ 3384419 w 5659754"/>
                <a:gd name="connsiteY203" fmla="*/ 1497834 h 5545415"/>
                <a:gd name="connsiteX204" fmla="*/ 3453022 w 5659754"/>
                <a:gd name="connsiteY204" fmla="*/ 1417797 h 5545415"/>
                <a:gd name="connsiteX205" fmla="*/ 3498757 w 5659754"/>
                <a:gd name="connsiteY205" fmla="*/ 1406363 h 5545415"/>
                <a:gd name="connsiteX206" fmla="*/ 3533059 w 5659754"/>
                <a:gd name="connsiteY206" fmla="*/ 1372062 h 5545415"/>
                <a:gd name="connsiteX207" fmla="*/ 3487323 w 5659754"/>
                <a:gd name="connsiteY207" fmla="*/ 1303459 h 5545415"/>
                <a:gd name="connsiteX208" fmla="*/ 3521625 w 5659754"/>
                <a:gd name="connsiteY208" fmla="*/ 1200554 h 5545415"/>
                <a:gd name="connsiteX209" fmla="*/ 3567360 w 5659754"/>
                <a:gd name="connsiteY209" fmla="*/ 1200554 h 5545415"/>
                <a:gd name="connsiteX210" fmla="*/ 3613096 w 5659754"/>
                <a:gd name="connsiteY210" fmla="*/ 1234856 h 5545415"/>
                <a:gd name="connsiteX211" fmla="*/ 3681699 w 5659754"/>
                <a:gd name="connsiteY211" fmla="*/ 1246289 h 5545415"/>
                <a:gd name="connsiteX212" fmla="*/ 3727434 w 5659754"/>
                <a:gd name="connsiteY212" fmla="*/ 1223422 h 5545415"/>
                <a:gd name="connsiteX213" fmla="*/ 3773170 w 5659754"/>
                <a:gd name="connsiteY213" fmla="*/ 1154819 h 5545415"/>
                <a:gd name="connsiteX214" fmla="*/ 3864640 w 5659754"/>
                <a:gd name="connsiteY214" fmla="*/ 1154819 h 5545415"/>
                <a:gd name="connsiteX215" fmla="*/ 3933244 w 5659754"/>
                <a:gd name="connsiteY215" fmla="*/ 1097649 h 5545415"/>
                <a:gd name="connsiteX216" fmla="*/ 3978979 w 5659754"/>
                <a:gd name="connsiteY216" fmla="*/ 1029046 h 5545415"/>
                <a:gd name="connsiteX217" fmla="*/ 4024714 w 5659754"/>
                <a:gd name="connsiteY217" fmla="*/ 1029046 h 5545415"/>
                <a:gd name="connsiteX218" fmla="*/ 4036148 w 5659754"/>
                <a:gd name="connsiteY218" fmla="*/ 994745 h 5545415"/>
                <a:gd name="connsiteX219" fmla="*/ 4059016 w 5659754"/>
                <a:gd name="connsiteY219" fmla="*/ 1006179 h 5545415"/>
                <a:gd name="connsiteX220" fmla="*/ 4161920 w 5659754"/>
                <a:gd name="connsiteY220" fmla="*/ 971877 h 5545415"/>
                <a:gd name="connsiteX221" fmla="*/ 4184788 w 5659754"/>
                <a:gd name="connsiteY221" fmla="*/ 994745 h 5545415"/>
                <a:gd name="connsiteX222" fmla="*/ 4264825 w 5659754"/>
                <a:gd name="connsiteY222" fmla="*/ 983311 h 5545415"/>
                <a:gd name="connsiteX223" fmla="*/ 4241958 w 5659754"/>
                <a:gd name="connsiteY223" fmla="*/ 914708 h 5545415"/>
                <a:gd name="connsiteX224" fmla="*/ 4139053 w 5659754"/>
                <a:gd name="connsiteY224" fmla="*/ 811803 h 5545415"/>
                <a:gd name="connsiteX225" fmla="*/ 4081884 w 5659754"/>
                <a:gd name="connsiteY225" fmla="*/ 800369 h 5545415"/>
                <a:gd name="connsiteX226" fmla="*/ 4036148 w 5659754"/>
                <a:gd name="connsiteY226" fmla="*/ 846105 h 5545415"/>
                <a:gd name="connsiteX227" fmla="*/ 3933244 w 5659754"/>
                <a:gd name="connsiteY227" fmla="*/ 823237 h 5545415"/>
                <a:gd name="connsiteX228" fmla="*/ 3898942 w 5659754"/>
                <a:gd name="connsiteY228" fmla="*/ 857539 h 5545415"/>
                <a:gd name="connsiteX229" fmla="*/ 3864640 w 5659754"/>
                <a:gd name="connsiteY229" fmla="*/ 823237 h 5545415"/>
                <a:gd name="connsiteX230" fmla="*/ 3864640 w 5659754"/>
                <a:gd name="connsiteY230" fmla="*/ 788935 h 5545415"/>
                <a:gd name="connsiteX231" fmla="*/ 3887508 w 5659754"/>
                <a:gd name="connsiteY231" fmla="*/ 777502 h 5545415"/>
                <a:gd name="connsiteX232" fmla="*/ 3967545 w 5659754"/>
                <a:gd name="connsiteY232" fmla="*/ 548825 h 5545415"/>
                <a:gd name="connsiteX233" fmla="*/ 3167176 w 5659754"/>
                <a:gd name="connsiteY233" fmla="*/ 3830339 h 5545415"/>
                <a:gd name="connsiteX234" fmla="*/ 3052837 w 5659754"/>
                <a:gd name="connsiteY234" fmla="*/ 3784603 h 5545415"/>
                <a:gd name="connsiteX235" fmla="*/ 3029970 w 5659754"/>
                <a:gd name="connsiteY235" fmla="*/ 3750302 h 5545415"/>
                <a:gd name="connsiteX236" fmla="*/ 3052837 w 5659754"/>
                <a:gd name="connsiteY236" fmla="*/ 3704567 h 5545415"/>
                <a:gd name="connsiteX237" fmla="*/ 3029970 w 5659754"/>
                <a:gd name="connsiteY237" fmla="*/ 3681699 h 5545415"/>
                <a:gd name="connsiteX238" fmla="*/ 2972800 w 5659754"/>
                <a:gd name="connsiteY238" fmla="*/ 3693133 h 5545415"/>
                <a:gd name="connsiteX239" fmla="*/ 2938499 w 5659754"/>
                <a:gd name="connsiteY239" fmla="*/ 3658831 h 5545415"/>
                <a:gd name="connsiteX240" fmla="*/ 3201477 w 5659754"/>
                <a:gd name="connsiteY240" fmla="*/ 5305305 h 5545415"/>
                <a:gd name="connsiteX241" fmla="*/ 3190043 w 5659754"/>
                <a:gd name="connsiteY241" fmla="*/ 5202401 h 5545415"/>
                <a:gd name="connsiteX242" fmla="*/ 3292948 w 5659754"/>
                <a:gd name="connsiteY242" fmla="*/ 4344862 h 5545415"/>
                <a:gd name="connsiteX243" fmla="*/ 3327250 w 5659754"/>
                <a:gd name="connsiteY243" fmla="*/ 4390597 h 5545415"/>
                <a:gd name="connsiteX244" fmla="*/ 3338683 w 5659754"/>
                <a:gd name="connsiteY244" fmla="*/ 4447767 h 5545415"/>
                <a:gd name="connsiteX245" fmla="*/ 3384419 w 5659754"/>
                <a:gd name="connsiteY245" fmla="*/ 4722179 h 5545415"/>
                <a:gd name="connsiteX246" fmla="*/ 3361551 w 5659754"/>
                <a:gd name="connsiteY246" fmla="*/ 4813650 h 5545415"/>
                <a:gd name="connsiteX247" fmla="*/ 3521625 w 5659754"/>
                <a:gd name="connsiteY247" fmla="*/ 5545416 h 5545415"/>
                <a:gd name="connsiteX248" fmla="*/ 3613096 w 5659754"/>
                <a:gd name="connsiteY248" fmla="*/ 5511114 h 5545415"/>
                <a:gd name="connsiteX249" fmla="*/ 3864640 w 5659754"/>
                <a:gd name="connsiteY249" fmla="*/ 5190967 h 5545415"/>
                <a:gd name="connsiteX250" fmla="*/ 3921810 w 5659754"/>
                <a:gd name="connsiteY250" fmla="*/ 5122364 h 5545415"/>
                <a:gd name="connsiteX251" fmla="*/ 3967545 w 5659754"/>
                <a:gd name="connsiteY251" fmla="*/ 548825 h 5545415"/>
                <a:gd name="connsiteX252" fmla="*/ 4059016 w 5659754"/>
                <a:gd name="connsiteY252" fmla="*/ 594560 h 5545415"/>
                <a:gd name="connsiteX253" fmla="*/ 4127619 w 5659754"/>
                <a:gd name="connsiteY253" fmla="*/ 548825 h 5545415"/>
                <a:gd name="connsiteX254" fmla="*/ 4127619 w 5659754"/>
                <a:gd name="connsiteY254" fmla="*/ 548825 h 5545415"/>
                <a:gd name="connsiteX255" fmla="*/ 4207656 w 5659754"/>
                <a:gd name="connsiteY255" fmla="*/ 514523 h 5545415"/>
                <a:gd name="connsiteX256" fmla="*/ 4196222 w 5659754"/>
                <a:gd name="connsiteY256" fmla="*/ 468788 h 5545415"/>
                <a:gd name="connsiteX257" fmla="*/ 4230524 w 5659754"/>
                <a:gd name="connsiteY257" fmla="*/ 423052 h 5545415"/>
                <a:gd name="connsiteX258" fmla="*/ 4219090 w 5659754"/>
                <a:gd name="connsiteY258" fmla="*/ 400185 h 5545415"/>
                <a:gd name="connsiteX259" fmla="*/ 4253391 w 5659754"/>
                <a:gd name="connsiteY259" fmla="*/ 365883 h 5545415"/>
                <a:gd name="connsiteX260" fmla="*/ 4276259 w 5659754"/>
                <a:gd name="connsiteY260" fmla="*/ 320148 h 5545415"/>
                <a:gd name="connsiteX261" fmla="*/ 4264825 w 5659754"/>
                <a:gd name="connsiteY261" fmla="*/ 308714 h 5545415"/>
                <a:gd name="connsiteX262" fmla="*/ 4344862 w 5659754"/>
                <a:gd name="connsiteY262" fmla="*/ 217243 h 5545415"/>
                <a:gd name="connsiteX263" fmla="*/ 4333428 w 5659754"/>
                <a:gd name="connsiteY263" fmla="*/ 160074 h 5545415"/>
                <a:gd name="connsiteX264" fmla="*/ 4310561 w 5659754"/>
                <a:gd name="connsiteY264" fmla="*/ 137206 h 5545415"/>
                <a:gd name="connsiteX265" fmla="*/ 4276259 w 5659754"/>
                <a:gd name="connsiteY265" fmla="*/ 137206 h 5545415"/>
                <a:gd name="connsiteX266" fmla="*/ 4344862 w 5659754"/>
                <a:gd name="connsiteY266" fmla="*/ 45735 h 5545415"/>
                <a:gd name="connsiteX267" fmla="*/ 4596407 w 5659754"/>
                <a:gd name="connsiteY267" fmla="*/ 0 h 5545415"/>
                <a:gd name="connsiteX268" fmla="*/ 4653576 w 5659754"/>
                <a:gd name="connsiteY268" fmla="*/ 34302 h 5545415"/>
                <a:gd name="connsiteX269" fmla="*/ 4665010 w 5659754"/>
                <a:gd name="connsiteY269" fmla="*/ 22868 h 5545415"/>
                <a:gd name="connsiteX270" fmla="*/ 4687878 w 5659754"/>
                <a:gd name="connsiteY270" fmla="*/ 57169 h 5545415"/>
                <a:gd name="connsiteX271" fmla="*/ 4756481 w 5659754"/>
                <a:gd name="connsiteY271" fmla="*/ 57169 h 5545415"/>
                <a:gd name="connsiteX272" fmla="*/ 4779348 w 5659754"/>
                <a:gd name="connsiteY272" fmla="*/ 80037 h 5545415"/>
                <a:gd name="connsiteX273" fmla="*/ 4790782 w 5659754"/>
                <a:gd name="connsiteY273" fmla="*/ 68603 h 5545415"/>
                <a:gd name="connsiteX274" fmla="*/ 4790782 w 5659754"/>
                <a:gd name="connsiteY274" fmla="*/ 102905 h 5545415"/>
                <a:gd name="connsiteX275" fmla="*/ 4813650 w 5659754"/>
                <a:gd name="connsiteY275" fmla="*/ 102905 h 5545415"/>
                <a:gd name="connsiteX276" fmla="*/ 4825084 w 5659754"/>
                <a:gd name="connsiteY276" fmla="*/ 148640 h 5545415"/>
                <a:gd name="connsiteX277" fmla="*/ 4859385 w 5659754"/>
                <a:gd name="connsiteY277" fmla="*/ 182942 h 5545415"/>
                <a:gd name="connsiteX278" fmla="*/ 4847951 w 5659754"/>
                <a:gd name="connsiteY278" fmla="*/ 205809 h 5545415"/>
                <a:gd name="connsiteX279" fmla="*/ 4870819 w 5659754"/>
                <a:gd name="connsiteY279" fmla="*/ 217243 h 5545415"/>
                <a:gd name="connsiteX280" fmla="*/ 4859385 w 5659754"/>
                <a:gd name="connsiteY280" fmla="*/ 228677 h 5545415"/>
                <a:gd name="connsiteX281" fmla="*/ 4893687 w 5659754"/>
                <a:gd name="connsiteY281" fmla="*/ 285846 h 5545415"/>
                <a:gd name="connsiteX282" fmla="*/ 4882253 w 5659754"/>
                <a:gd name="connsiteY282" fmla="*/ 297280 h 5545415"/>
                <a:gd name="connsiteX283" fmla="*/ 4905121 w 5659754"/>
                <a:gd name="connsiteY283" fmla="*/ 308714 h 5545415"/>
                <a:gd name="connsiteX284" fmla="*/ 4893687 w 5659754"/>
                <a:gd name="connsiteY284" fmla="*/ 343015 h 5545415"/>
                <a:gd name="connsiteX285" fmla="*/ 4916555 w 5659754"/>
                <a:gd name="connsiteY285" fmla="*/ 343015 h 5545415"/>
                <a:gd name="connsiteX286" fmla="*/ 4905121 w 5659754"/>
                <a:gd name="connsiteY286" fmla="*/ 377317 h 5545415"/>
                <a:gd name="connsiteX287" fmla="*/ 4939422 w 5659754"/>
                <a:gd name="connsiteY287" fmla="*/ 411619 h 5545415"/>
                <a:gd name="connsiteX288" fmla="*/ 4950856 w 5659754"/>
                <a:gd name="connsiteY288" fmla="*/ 491655 h 5545415"/>
                <a:gd name="connsiteX289" fmla="*/ 4973724 w 5659754"/>
                <a:gd name="connsiteY289" fmla="*/ 491655 h 5545415"/>
                <a:gd name="connsiteX290" fmla="*/ 4962290 w 5659754"/>
                <a:gd name="connsiteY290" fmla="*/ 548825 h 5545415"/>
                <a:gd name="connsiteX291" fmla="*/ 4996591 w 5659754"/>
                <a:gd name="connsiteY291" fmla="*/ 594560 h 5545415"/>
                <a:gd name="connsiteX292" fmla="*/ 5053761 w 5659754"/>
                <a:gd name="connsiteY292" fmla="*/ 583126 h 5545415"/>
                <a:gd name="connsiteX293" fmla="*/ 5099496 w 5659754"/>
                <a:gd name="connsiteY293" fmla="*/ 617428 h 5545415"/>
                <a:gd name="connsiteX294" fmla="*/ 5145231 w 5659754"/>
                <a:gd name="connsiteY294" fmla="*/ 605994 h 5545415"/>
                <a:gd name="connsiteX295" fmla="*/ 5213835 w 5659754"/>
                <a:gd name="connsiteY295" fmla="*/ 686031 h 5545415"/>
                <a:gd name="connsiteX296" fmla="*/ 5259570 w 5659754"/>
                <a:gd name="connsiteY296" fmla="*/ 686031 h 5545415"/>
                <a:gd name="connsiteX297" fmla="*/ 5236702 w 5659754"/>
                <a:gd name="connsiteY297" fmla="*/ 720332 h 5545415"/>
                <a:gd name="connsiteX298" fmla="*/ 5271004 w 5659754"/>
                <a:gd name="connsiteY298" fmla="*/ 766068 h 5545415"/>
                <a:gd name="connsiteX299" fmla="*/ 5248136 w 5659754"/>
                <a:gd name="connsiteY299" fmla="*/ 788935 h 5545415"/>
                <a:gd name="connsiteX300" fmla="*/ 5259570 w 5659754"/>
                <a:gd name="connsiteY300" fmla="*/ 811803 h 5545415"/>
                <a:gd name="connsiteX301" fmla="*/ 4139053 w 5659754"/>
                <a:gd name="connsiteY301" fmla="*/ 4847951 h 5545415"/>
                <a:gd name="connsiteX302" fmla="*/ 4173354 w 5659754"/>
                <a:gd name="connsiteY302" fmla="*/ 4745047 h 5545415"/>
                <a:gd name="connsiteX303" fmla="*/ 4184788 w 5659754"/>
                <a:gd name="connsiteY303" fmla="*/ 4367730 h 5545415"/>
                <a:gd name="connsiteX304" fmla="*/ 4184788 w 5659754"/>
                <a:gd name="connsiteY304" fmla="*/ 4470634 h 5545415"/>
                <a:gd name="connsiteX305" fmla="*/ 4276259 w 5659754"/>
                <a:gd name="connsiteY305" fmla="*/ 4081883 h 5545415"/>
                <a:gd name="connsiteX306" fmla="*/ 4219090 w 5659754"/>
                <a:gd name="connsiteY306" fmla="*/ 4173354 h 5545415"/>
                <a:gd name="connsiteX307" fmla="*/ 4447767 w 5659754"/>
                <a:gd name="connsiteY307" fmla="*/ 3807471 h 5545415"/>
                <a:gd name="connsiteX308" fmla="*/ 4379164 w 5659754"/>
                <a:gd name="connsiteY308" fmla="*/ 3898942 h 5545415"/>
                <a:gd name="connsiteX309" fmla="*/ 4504936 w 5659754"/>
                <a:gd name="connsiteY309" fmla="*/ 3635963 h 5545415"/>
                <a:gd name="connsiteX310" fmla="*/ 4527804 w 5659754"/>
                <a:gd name="connsiteY310" fmla="*/ 3521625 h 5545415"/>
                <a:gd name="connsiteX311" fmla="*/ 5259570 w 5659754"/>
                <a:gd name="connsiteY311" fmla="*/ 811803 h 5545415"/>
                <a:gd name="connsiteX312" fmla="*/ 5293871 w 5659754"/>
                <a:gd name="connsiteY312" fmla="*/ 857539 h 5545415"/>
                <a:gd name="connsiteX313" fmla="*/ 5362475 w 5659754"/>
                <a:gd name="connsiteY313" fmla="*/ 857539 h 5545415"/>
                <a:gd name="connsiteX314" fmla="*/ 5419644 w 5659754"/>
                <a:gd name="connsiteY314" fmla="*/ 846105 h 5545415"/>
                <a:gd name="connsiteX315" fmla="*/ 5442511 w 5659754"/>
                <a:gd name="connsiteY315" fmla="*/ 823237 h 5545415"/>
                <a:gd name="connsiteX316" fmla="*/ 5431078 w 5659754"/>
                <a:gd name="connsiteY316" fmla="*/ 811803 h 5545415"/>
                <a:gd name="connsiteX317" fmla="*/ 5442511 w 5659754"/>
                <a:gd name="connsiteY317" fmla="*/ 823237 h 5545415"/>
                <a:gd name="connsiteX318" fmla="*/ 5476813 w 5659754"/>
                <a:gd name="connsiteY318" fmla="*/ 788935 h 5545415"/>
                <a:gd name="connsiteX319" fmla="*/ 5499681 w 5659754"/>
                <a:gd name="connsiteY319" fmla="*/ 800369 h 5545415"/>
                <a:gd name="connsiteX320" fmla="*/ 5579718 w 5659754"/>
                <a:gd name="connsiteY320" fmla="*/ 754634 h 5545415"/>
                <a:gd name="connsiteX321" fmla="*/ 5659755 w 5659754"/>
                <a:gd name="connsiteY321" fmla="*/ 754634 h 5545415"/>
                <a:gd name="connsiteX322" fmla="*/ 5614019 w 5659754"/>
                <a:gd name="connsiteY322" fmla="*/ 800369 h 5545415"/>
                <a:gd name="connsiteX323" fmla="*/ 5625453 w 5659754"/>
                <a:gd name="connsiteY323" fmla="*/ 857539 h 5545415"/>
                <a:gd name="connsiteX324" fmla="*/ 5568284 w 5659754"/>
                <a:gd name="connsiteY324" fmla="*/ 914708 h 5545415"/>
                <a:gd name="connsiteX325" fmla="*/ 5579718 w 5659754"/>
                <a:gd name="connsiteY325" fmla="*/ 926142 h 5545415"/>
                <a:gd name="connsiteX326" fmla="*/ 5545416 w 5659754"/>
                <a:gd name="connsiteY326" fmla="*/ 1006179 h 5545415"/>
                <a:gd name="connsiteX327" fmla="*/ 5556850 w 5659754"/>
                <a:gd name="connsiteY327" fmla="*/ 1029046 h 5545415"/>
                <a:gd name="connsiteX328" fmla="*/ 5465379 w 5659754"/>
                <a:gd name="connsiteY328" fmla="*/ 1200554 h 5545415"/>
                <a:gd name="connsiteX329" fmla="*/ 5362475 w 5659754"/>
                <a:gd name="connsiteY329" fmla="*/ 1166252 h 5545415"/>
                <a:gd name="connsiteX330" fmla="*/ 5328173 w 5659754"/>
                <a:gd name="connsiteY330" fmla="*/ 1211988 h 5545415"/>
                <a:gd name="connsiteX331" fmla="*/ 5282438 w 5659754"/>
                <a:gd name="connsiteY331" fmla="*/ 1223422 h 5545415"/>
                <a:gd name="connsiteX332" fmla="*/ 5316739 w 5659754"/>
                <a:gd name="connsiteY332" fmla="*/ 1337760 h 5545415"/>
                <a:gd name="connsiteX333" fmla="*/ 5293871 w 5659754"/>
                <a:gd name="connsiteY333" fmla="*/ 1474966 h 5545415"/>
                <a:gd name="connsiteX334" fmla="*/ 5236702 w 5659754"/>
                <a:gd name="connsiteY334" fmla="*/ 1497834 h 5545415"/>
                <a:gd name="connsiteX335" fmla="*/ 5236702 w 5659754"/>
                <a:gd name="connsiteY335" fmla="*/ 1520702 h 5545415"/>
                <a:gd name="connsiteX336" fmla="*/ 5213835 w 5659754"/>
                <a:gd name="connsiteY336" fmla="*/ 1474966 h 5545415"/>
                <a:gd name="connsiteX337" fmla="*/ 5179533 w 5659754"/>
                <a:gd name="connsiteY337" fmla="*/ 1463532 h 5545415"/>
                <a:gd name="connsiteX338" fmla="*/ 5168099 w 5659754"/>
                <a:gd name="connsiteY338" fmla="*/ 1543569 h 5545415"/>
                <a:gd name="connsiteX339" fmla="*/ 5133798 w 5659754"/>
                <a:gd name="connsiteY339" fmla="*/ 1532136 h 5545415"/>
                <a:gd name="connsiteX340" fmla="*/ 5099496 w 5659754"/>
                <a:gd name="connsiteY340" fmla="*/ 1589305 h 5545415"/>
                <a:gd name="connsiteX341" fmla="*/ 5008025 w 5659754"/>
                <a:gd name="connsiteY341" fmla="*/ 1589305 h 5545415"/>
                <a:gd name="connsiteX342" fmla="*/ 5042327 w 5659754"/>
                <a:gd name="connsiteY342" fmla="*/ 1646474 h 5545415"/>
                <a:gd name="connsiteX343" fmla="*/ 5019459 w 5659754"/>
                <a:gd name="connsiteY343" fmla="*/ 1669342 h 5545415"/>
                <a:gd name="connsiteX344" fmla="*/ 4939422 w 5659754"/>
                <a:gd name="connsiteY344" fmla="*/ 1657908 h 5545415"/>
                <a:gd name="connsiteX345" fmla="*/ 4905121 w 5659754"/>
                <a:gd name="connsiteY345" fmla="*/ 1612172 h 5545415"/>
                <a:gd name="connsiteX346" fmla="*/ 4813650 w 5659754"/>
                <a:gd name="connsiteY346" fmla="*/ 1726511 h 5545415"/>
                <a:gd name="connsiteX347" fmla="*/ 4676444 w 5659754"/>
                <a:gd name="connsiteY347" fmla="*/ 1817982 h 5545415"/>
                <a:gd name="connsiteX348" fmla="*/ 5259570 w 5659754"/>
                <a:gd name="connsiteY348" fmla="*/ 811803 h 5545415"/>
                <a:gd name="connsiteX349" fmla="*/ 5259570 w 5659754"/>
                <a:gd name="connsiteY349" fmla="*/ 811803 h 554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Lst>
              <a:rect l="l" t="t" r="r" b="b"/>
              <a:pathLst>
                <a:path w="5659754" h="5545415">
                  <a:moveTo>
                    <a:pt x="22868" y="1989489"/>
                  </a:moveTo>
                  <a:lnTo>
                    <a:pt x="0" y="1898019"/>
                  </a:lnTo>
                  <a:lnTo>
                    <a:pt x="34302" y="1886585"/>
                  </a:lnTo>
                  <a:lnTo>
                    <a:pt x="22868" y="1852283"/>
                  </a:lnTo>
                  <a:lnTo>
                    <a:pt x="57169" y="1817982"/>
                  </a:lnTo>
                  <a:lnTo>
                    <a:pt x="68603" y="1829416"/>
                  </a:lnTo>
                  <a:lnTo>
                    <a:pt x="102905" y="1795114"/>
                  </a:lnTo>
                  <a:lnTo>
                    <a:pt x="125772" y="1795114"/>
                  </a:lnTo>
                  <a:lnTo>
                    <a:pt x="125772" y="1772246"/>
                  </a:lnTo>
                  <a:lnTo>
                    <a:pt x="160074" y="1783680"/>
                  </a:lnTo>
                  <a:lnTo>
                    <a:pt x="182942" y="1760812"/>
                  </a:lnTo>
                  <a:lnTo>
                    <a:pt x="194375" y="1795114"/>
                  </a:lnTo>
                  <a:lnTo>
                    <a:pt x="262978" y="1795114"/>
                  </a:lnTo>
                  <a:lnTo>
                    <a:pt x="320148" y="1703643"/>
                  </a:lnTo>
                  <a:lnTo>
                    <a:pt x="377317" y="1715077"/>
                  </a:lnTo>
                  <a:lnTo>
                    <a:pt x="525957" y="1612172"/>
                  </a:lnTo>
                  <a:lnTo>
                    <a:pt x="605994" y="1589305"/>
                  </a:lnTo>
                  <a:moveTo>
                    <a:pt x="480222" y="2755557"/>
                  </a:moveTo>
                  <a:lnTo>
                    <a:pt x="445920" y="2721256"/>
                  </a:lnTo>
                  <a:lnTo>
                    <a:pt x="445920" y="2698388"/>
                  </a:lnTo>
                  <a:lnTo>
                    <a:pt x="480222" y="2664086"/>
                  </a:lnTo>
                  <a:lnTo>
                    <a:pt x="503089" y="2709822"/>
                  </a:lnTo>
                  <a:lnTo>
                    <a:pt x="525957" y="2686954"/>
                  </a:lnTo>
                  <a:lnTo>
                    <a:pt x="525957" y="2641219"/>
                  </a:lnTo>
                  <a:lnTo>
                    <a:pt x="468788" y="2572616"/>
                  </a:lnTo>
                  <a:lnTo>
                    <a:pt x="468788" y="2526880"/>
                  </a:lnTo>
                  <a:lnTo>
                    <a:pt x="503089" y="2492579"/>
                  </a:lnTo>
                  <a:lnTo>
                    <a:pt x="434486" y="2446843"/>
                  </a:lnTo>
                  <a:lnTo>
                    <a:pt x="411619" y="2355373"/>
                  </a:lnTo>
                  <a:lnTo>
                    <a:pt x="354449" y="2366806"/>
                  </a:lnTo>
                  <a:lnTo>
                    <a:pt x="262978" y="2309637"/>
                  </a:lnTo>
                  <a:lnTo>
                    <a:pt x="251545" y="2321071"/>
                  </a:lnTo>
                  <a:lnTo>
                    <a:pt x="217243" y="2286770"/>
                  </a:lnTo>
                  <a:lnTo>
                    <a:pt x="228677" y="2252468"/>
                  </a:lnTo>
                  <a:lnTo>
                    <a:pt x="205809" y="2218166"/>
                  </a:lnTo>
                  <a:lnTo>
                    <a:pt x="182942" y="2218166"/>
                  </a:lnTo>
                  <a:lnTo>
                    <a:pt x="148640" y="2183865"/>
                  </a:lnTo>
                  <a:lnTo>
                    <a:pt x="125772" y="2195299"/>
                  </a:lnTo>
                  <a:lnTo>
                    <a:pt x="80037" y="2172431"/>
                  </a:lnTo>
                  <a:lnTo>
                    <a:pt x="102905" y="2149563"/>
                  </a:lnTo>
                  <a:lnTo>
                    <a:pt x="125772" y="2160997"/>
                  </a:lnTo>
                  <a:moveTo>
                    <a:pt x="480222" y="2755557"/>
                  </a:moveTo>
                  <a:lnTo>
                    <a:pt x="480222" y="2755557"/>
                  </a:lnTo>
                  <a:moveTo>
                    <a:pt x="2938499" y="3658831"/>
                  </a:moveTo>
                  <a:lnTo>
                    <a:pt x="2904197" y="3647397"/>
                  </a:lnTo>
                  <a:lnTo>
                    <a:pt x="2881330" y="3693133"/>
                  </a:lnTo>
                  <a:lnTo>
                    <a:pt x="2824160" y="3693133"/>
                  </a:lnTo>
                  <a:lnTo>
                    <a:pt x="2801293" y="3727434"/>
                  </a:lnTo>
                  <a:lnTo>
                    <a:pt x="2766991" y="3704567"/>
                  </a:lnTo>
                  <a:lnTo>
                    <a:pt x="2744123" y="3704567"/>
                  </a:lnTo>
                  <a:lnTo>
                    <a:pt x="2709822" y="3738868"/>
                  </a:lnTo>
                  <a:lnTo>
                    <a:pt x="2675520" y="3704567"/>
                  </a:lnTo>
                  <a:lnTo>
                    <a:pt x="2652653" y="3704567"/>
                  </a:lnTo>
                  <a:lnTo>
                    <a:pt x="2641219" y="3738868"/>
                  </a:lnTo>
                  <a:lnTo>
                    <a:pt x="2584050" y="3727434"/>
                  </a:lnTo>
                  <a:lnTo>
                    <a:pt x="2572616" y="3761736"/>
                  </a:lnTo>
                  <a:lnTo>
                    <a:pt x="2595483" y="3796037"/>
                  </a:lnTo>
                  <a:lnTo>
                    <a:pt x="2595483" y="3864640"/>
                  </a:lnTo>
                  <a:lnTo>
                    <a:pt x="2549748" y="3864640"/>
                  </a:lnTo>
                  <a:lnTo>
                    <a:pt x="2526880" y="3807471"/>
                  </a:lnTo>
                  <a:lnTo>
                    <a:pt x="2504013" y="3830339"/>
                  </a:lnTo>
                  <a:lnTo>
                    <a:pt x="2458277" y="3830339"/>
                  </a:lnTo>
                  <a:lnTo>
                    <a:pt x="2423976" y="3796037"/>
                  </a:lnTo>
                  <a:lnTo>
                    <a:pt x="2423976" y="3773170"/>
                  </a:lnTo>
                  <a:lnTo>
                    <a:pt x="2355373" y="3773170"/>
                  </a:lnTo>
                  <a:lnTo>
                    <a:pt x="2378240" y="3727434"/>
                  </a:lnTo>
                  <a:lnTo>
                    <a:pt x="2366806" y="3704567"/>
                  </a:lnTo>
                  <a:lnTo>
                    <a:pt x="2389674" y="3681699"/>
                  </a:lnTo>
                  <a:lnTo>
                    <a:pt x="2332505" y="3658831"/>
                  </a:lnTo>
                  <a:lnTo>
                    <a:pt x="2309637" y="3590228"/>
                  </a:lnTo>
                  <a:lnTo>
                    <a:pt x="2332505" y="3567360"/>
                  </a:lnTo>
                  <a:lnTo>
                    <a:pt x="2263902" y="3567360"/>
                  </a:lnTo>
                  <a:lnTo>
                    <a:pt x="2206733" y="3590228"/>
                  </a:lnTo>
                  <a:lnTo>
                    <a:pt x="2218166" y="3475890"/>
                  </a:lnTo>
                  <a:lnTo>
                    <a:pt x="2309637" y="3384419"/>
                  </a:lnTo>
                  <a:lnTo>
                    <a:pt x="2298203" y="3372985"/>
                  </a:lnTo>
                  <a:lnTo>
                    <a:pt x="2321071" y="3315816"/>
                  </a:lnTo>
                  <a:lnTo>
                    <a:pt x="2321071" y="3235779"/>
                  </a:lnTo>
                  <a:lnTo>
                    <a:pt x="2286770" y="3201477"/>
                  </a:lnTo>
                  <a:lnTo>
                    <a:pt x="2286770" y="3224345"/>
                  </a:lnTo>
                  <a:lnTo>
                    <a:pt x="2263902" y="3201477"/>
                  </a:lnTo>
                  <a:lnTo>
                    <a:pt x="2263902" y="3155742"/>
                  </a:lnTo>
                  <a:lnTo>
                    <a:pt x="2218166" y="3132874"/>
                  </a:lnTo>
                  <a:lnTo>
                    <a:pt x="2218166" y="3110006"/>
                  </a:lnTo>
                  <a:lnTo>
                    <a:pt x="2183865" y="3144308"/>
                  </a:lnTo>
                  <a:lnTo>
                    <a:pt x="2183865" y="3190043"/>
                  </a:lnTo>
                  <a:lnTo>
                    <a:pt x="2138130" y="3190043"/>
                  </a:lnTo>
                  <a:lnTo>
                    <a:pt x="2092394" y="3144308"/>
                  </a:lnTo>
                  <a:lnTo>
                    <a:pt x="2000923" y="3155742"/>
                  </a:lnTo>
                  <a:lnTo>
                    <a:pt x="2000923" y="3178610"/>
                  </a:lnTo>
                  <a:lnTo>
                    <a:pt x="1909453" y="3212911"/>
                  </a:lnTo>
                  <a:lnTo>
                    <a:pt x="1840849" y="3281514"/>
                  </a:lnTo>
                  <a:lnTo>
                    <a:pt x="1703643" y="3292948"/>
                  </a:lnTo>
                  <a:lnTo>
                    <a:pt x="1692209" y="3224345"/>
                  </a:lnTo>
                  <a:lnTo>
                    <a:pt x="1669342" y="3224345"/>
                  </a:lnTo>
                  <a:lnTo>
                    <a:pt x="1635040" y="3167176"/>
                  </a:lnTo>
                  <a:lnTo>
                    <a:pt x="1612173" y="3190043"/>
                  </a:lnTo>
                  <a:lnTo>
                    <a:pt x="1589305" y="3167176"/>
                  </a:lnTo>
                  <a:lnTo>
                    <a:pt x="1497834" y="3144308"/>
                  </a:lnTo>
                  <a:lnTo>
                    <a:pt x="1429231" y="3212911"/>
                  </a:lnTo>
                  <a:lnTo>
                    <a:pt x="1417797" y="3258647"/>
                  </a:lnTo>
                  <a:lnTo>
                    <a:pt x="1394929" y="3224345"/>
                  </a:lnTo>
                  <a:lnTo>
                    <a:pt x="1406363" y="3167176"/>
                  </a:lnTo>
                  <a:lnTo>
                    <a:pt x="1383496" y="3155742"/>
                  </a:lnTo>
                  <a:lnTo>
                    <a:pt x="1360628" y="3178610"/>
                  </a:lnTo>
                  <a:lnTo>
                    <a:pt x="1303459" y="3190043"/>
                  </a:lnTo>
                  <a:lnTo>
                    <a:pt x="1257723" y="3190043"/>
                  </a:lnTo>
                  <a:lnTo>
                    <a:pt x="1200554" y="3155742"/>
                  </a:lnTo>
                  <a:lnTo>
                    <a:pt x="1177686" y="3178610"/>
                  </a:lnTo>
                  <a:lnTo>
                    <a:pt x="1154819" y="3155742"/>
                  </a:lnTo>
                  <a:lnTo>
                    <a:pt x="1154819" y="3178610"/>
                  </a:lnTo>
                  <a:lnTo>
                    <a:pt x="1120517" y="3144308"/>
                  </a:lnTo>
                  <a:lnTo>
                    <a:pt x="1086216" y="3144308"/>
                  </a:lnTo>
                  <a:lnTo>
                    <a:pt x="1063348" y="3098573"/>
                  </a:lnTo>
                  <a:lnTo>
                    <a:pt x="1029046" y="3110006"/>
                  </a:lnTo>
                  <a:lnTo>
                    <a:pt x="971877" y="3052837"/>
                  </a:lnTo>
                  <a:lnTo>
                    <a:pt x="983311" y="3041403"/>
                  </a:lnTo>
                  <a:lnTo>
                    <a:pt x="960443" y="3029970"/>
                  </a:lnTo>
                  <a:lnTo>
                    <a:pt x="926142" y="3052837"/>
                  </a:lnTo>
                  <a:lnTo>
                    <a:pt x="868972" y="2995668"/>
                  </a:lnTo>
                  <a:lnTo>
                    <a:pt x="846105" y="2995668"/>
                  </a:lnTo>
                  <a:lnTo>
                    <a:pt x="846105" y="2972800"/>
                  </a:lnTo>
                  <a:lnTo>
                    <a:pt x="800369" y="2961366"/>
                  </a:lnTo>
                  <a:lnTo>
                    <a:pt x="788935" y="2927065"/>
                  </a:lnTo>
                  <a:lnTo>
                    <a:pt x="766068" y="2915631"/>
                  </a:lnTo>
                  <a:lnTo>
                    <a:pt x="720332" y="2915631"/>
                  </a:lnTo>
                  <a:lnTo>
                    <a:pt x="697465" y="2961366"/>
                  </a:lnTo>
                  <a:lnTo>
                    <a:pt x="686031" y="2927065"/>
                  </a:lnTo>
                  <a:lnTo>
                    <a:pt x="594560" y="2892763"/>
                  </a:lnTo>
                  <a:lnTo>
                    <a:pt x="548825" y="2847028"/>
                  </a:lnTo>
                  <a:lnTo>
                    <a:pt x="525957" y="2858462"/>
                  </a:lnTo>
                  <a:lnTo>
                    <a:pt x="480222" y="2812726"/>
                  </a:lnTo>
                  <a:lnTo>
                    <a:pt x="480222" y="2755557"/>
                  </a:lnTo>
                  <a:moveTo>
                    <a:pt x="605994" y="1589305"/>
                  </a:moveTo>
                  <a:lnTo>
                    <a:pt x="605994" y="1509268"/>
                  </a:lnTo>
                  <a:lnTo>
                    <a:pt x="651729" y="1474966"/>
                  </a:lnTo>
                  <a:lnTo>
                    <a:pt x="628862" y="1463532"/>
                  </a:lnTo>
                  <a:lnTo>
                    <a:pt x="663163" y="1452099"/>
                  </a:lnTo>
                  <a:lnTo>
                    <a:pt x="663163" y="1406363"/>
                  </a:lnTo>
                  <a:lnTo>
                    <a:pt x="628862" y="1337760"/>
                  </a:lnTo>
                  <a:lnTo>
                    <a:pt x="628862" y="1257723"/>
                  </a:lnTo>
                  <a:lnTo>
                    <a:pt x="583126" y="1234856"/>
                  </a:lnTo>
                  <a:lnTo>
                    <a:pt x="605994" y="1200554"/>
                  </a:lnTo>
                  <a:lnTo>
                    <a:pt x="651729" y="1200554"/>
                  </a:lnTo>
                  <a:lnTo>
                    <a:pt x="754634" y="1154819"/>
                  </a:lnTo>
                  <a:lnTo>
                    <a:pt x="777502" y="1177686"/>
                  </a:lnTo>
                  <a:lnTo>
                    <a:pt x="834671" y="1177686"/>
                  </a:lnTo>
                  <a:lnTo>
                    <a:pt x="800369" y="1143385"/>
                  </a:lnTo>
                  <a:lnTo>
                    <a:pt x="800369" y="1120517"/>
                  </a:lnTo>
                  <a:lnTo>
                    <a:pt x="868972" y="937575"/>
                  </a:lnTo>
                  <a:moveTo>
                    <a:pt x="868972" y="937575"/>
                  </a:moveTo>
                  <a:lnTo>
                    <a:pt x="868972" y="914708"/>
                  </a:lnTo>
                  <a:lnTo>
                    <a:pt x="949009" y="949009"/>
                  </a:lnTo>
                  <a:lnTo>
                    <a:pt x="1051914" y="960443"/>
                  </a:lnTo>
                  <a:lnTo>
                    <a:pt x="1097649" y="937575"/>
                  </a:lnTo>
                  <a:lnTo>
                    <a:pt x="1120517" y="903274"/>
                  </a:lnTo>
                  <a:lnTo>
                    <a:pt x="1097649" y="811803"/>
                  </a:lnTo>
                  <a:lnTo>
                    <a:pt x="1120517" y="754634"/>
                  </a:lnTo>
                  <a:lnTo>
                    <a:pt x="1166252" y="754634"/>
                  </a:lnTo>
                  <a:lnTo>
                    <a:pt x="1200554" y="731766"/>
                  </a:lnTo>
                  <a:lnTo>
                    <a:pt x="1223422" y="686031"/>
                  </a:lnTo>
                  <a:lnTo>
                    <a:pt x="1211988" y="674597"/>
                  </a:lnTo>
                  <a:lnTo>
                    <a:pt x="1234856" y="651729"/>
                  </a:lnTo>
                  <a:lnTo>
                    <a:pt x="1303459" y="651729"/>
                  </a:lnTo>
                  <a:lnTo>
                    <a:pt x="1326326" y="731766"/>
                  </a:lnTo>
                  <a:lnTo>
                    <a:pt x="1383496" y="766068"/>
                  </a:lnTo>
                  <a:lnTo>
                    <a:pt x="1383496" y="788935"/>
                  </a:lnTo>
                  <a:lnTo>
                    <a:pt x="1429231" y="811803"/>
                  </a:lnTo>
                  <a:lnTo>
                    <a:pt x="1463532" y="800369"/>
                  </a:lnTo>
                  <a:lnTo>
                    <a:pt x="1497834" y="834671"/>
                  </a:lnTo>
                  <a:lnTo>
                    <a:pt x="1509268" y="823237"/>
                  </a:lnTo>
                  <a:lnTo>
                    <a:pt x="1543569" y="857539"/>
                  </a:lnTo>
                  <a:lnTo>
                    <a:pt x="1577871" y="949009"/>
                  </a:lnTo>
                  <a:lnTo>
                    <a:pt x="1600739" y="960443"/>
                  </a:lnTo>
                  <a:lnTo>
                    <a:pt x="1612173" y="1017612"/>
                  </a:lnTo>
                  <a:lnTo>
                    <a:pt x="1589305" y="1040480"/>
                  </a:lnTo>
                  <a:lnTo>
                    <a:pt x="1600739" y="1074782"/>
                  </a:lnTo>
                  <a:lnTo>
                    <a:pt x="1577871" y="1120517"/>
                  </a:lnTo>
                  <a:lnTo>
                    <a:pt x="1600739" y="1189120"/>
                  </a:lnTo>
                  <a:lnTo>
                    <a:pt x="1612173" y="1177686"/>
                  </a:lnTo>
                  <a:lnTo>
                    <a:pt x="1635040" y="1200554"/>
                  </a:lnTo>
                  <a:lnTo>
                    <a:pt x="1646474" y="1189120"/>
                  </a:lnTo>
                  <a:lnTo>
                    <a:pt x="1715077" y="1211988"/>
                  </a:lnTo>
                  <a:lnTo>
                    <a:pt x="1829416" y="1211988"/>
                  </a:lnTo>
                  <a:lnTo>
                    <a:pt x="1943754" y="1292025"/>
                  </a:lnTo>
                  <a:lnTo>
                    <a:pt x="2012357" y="1303459"/>
                  </a:lnTo>
                  <a:lnTo>
                    <a:pt x="2000923" y="1337760"/>
                  </a:lnTo>
                  <a:lnTo>
                    <a:pt x="2023791" y="1337760"/>
                  </a:lnTo>
                  <a:lnTo>
                    <a:pt x="2035225" y="1394929"/>
                  </a:lnTo>
                  <a:lnTo>
                    <a:pt x="2103828" y="1497834"/>
                  </a:lnTo>
                  <a:lnTo>
                    <a:pt x="2172431" y="1486400"/>
                  </a:lnTo>
                  <a:lnTo>
                    <a:pt x="2332505" y="1520702"/>
                  </a:lnTo>
                  <a:lnTo>
                    <a:pt x="2515446" y="1509268"/>
                  </a:lnTo>
                  <a:lnTo>
                    <a:pt x="2572616" y="1520702"/>
                  </a:lnTo>
                  <a:lnTo>
                    <a:pt x="2652653" y="1577871"/>
                  </a:lnTo>
                  <a:lnTo>
                    <a:pt x="2664087" y="1566437"/>
                  </a:lnTo>
                  <a:lnTo>
                    <a:pt x="2721256" y="1600739"/>
                  </a:lnTo>
                  <a:lnTo>
                    <a:pt x="2835594" y="1612172"/>
                  </a:lnTo>
                  <a:lnTo>
                    <a:pt x="2847028" y="1635040"/>
                  </a:lnTo>
                  <a:lnTo>
                    <a:pt x="2892763" y="1646474"/>
                  </a:lnTo>
                  <a:lnTo>
                    <a:pt x="2927065" y="1612172"/>
                  </a:lnTo>
                  <a:lnTo>
                    <a:pt x="3121440" y="1532136"/>
                  </a:lnTo>
                  <a:lnTo>
                    <a:pt x="3235779" y="1543569"/>
                  </a:lnTo>
                  <a:lnTo>
                    <a:pt x="3384419" y="1497834"/>
                  </a:lnTo>
                  <a:lnTo>
                    <a:pt x="3453022" y="1417797"/>
                  </a:lnTo>
                  <a:lnTo>
                    <a:pt x="3498757" y="1406363"/>
                  </a:lnTo>
                  <a:lnTo>
                    <a:pt x="3533059" y="1372062"/>
                  </a:lnTo>
                  <a:lnTo>
                    <a:pt x="3487323" y="1303459"/>
                  </a:lnTo>
                  <a:lnTo>
                    <a:pt x="3521625" y="1200554"/>
                  </a:lnTo>
                  <a:lnTo>
                    <a:pt x="3567360" y="1200554"/>
                  </a:lnTo>
                  <a:lnTo>
                    <a:pt x="3613096" y="1234856"/>
                  </a:lnTo>
                  <a:lnTo>
                    <a:pt x="3681699" y="1246289"/>
                  </a:lnTo>
                  <a:lnTo>
                    <a:pt x="3727434" y="1223422"/>
                  </a:lnTo>
                  <a:lnTo>
                    <a:pt x="3773170" y="1154819"/>
                  </a:lnTo>
                  <a:lnTo>
                    <a:pt x="3864640" y="1154819"/>
                  </a:lnTo>
                  <a:lnTo>
                    <a:pt x="3933244" y="1097649"/>
                  </a:lnTo>
                  <a:lnTo>
                    <a:pt x="3978979" y="1029046"/>
                  </a:lnTo>
                  <a:lnTo>
                    <a:pt x="4024714" y="1029046"/>
                  </a:lnTo>
                  <a:lnTo>
                    <a:pt x="4036148" y="994745"/>
                  </a:lnTo>
                  <a:lnTo>
                    <a:pt x="4059016" y="1006179"/>
                  </a:lnTo>
                  <a:lnTo>
                    <a:pt x="4161920" y="971877"/>
                  </a:lnTo>
                  <a:lnTo>
                    <a:pt x="4184788" y="994745"/>
                  </a:lnTo>
                  <a:lnTo>
                    <a:pt x="4264825" y="983311"/>
                  </a:lnTo>
                  <a:lnTo>
                    <a:pt x="4241958" y="914708"/>
                  </a:lnTo>
                  <a:lnTo>
                    <a:pt x="4139053" y="811803"/>
                  </a:lnTo>
                  <a:lnTo>
                    <a:pt x="4081884" y="800369"/>
                  </a:lnTo>
                  <a:lnTo>
                    <a:pt x="4036148" y="846105"/>
                  </a:lnTo>
                  <a:lnTo>
                    <a:pt x="3933244" y="823237"/>
                  </a:lnTo>
                  <a:lnTo>
                    <a:pt x="3898942" y="857539"/>
                  </a:lnTo>
                  <a:lnTo>
                    <a:pt x="3864640" y="823237"/>
                  </a:lnTo>
                  <a:lnTo>
                    <a:pt x="3864640" y="788935"/>
                  </a:lnTo>
                  <a:lnTo>
                    <a:pt x="3887508" y="777502"/>
                  </a:lnTo>
                  <a:lnTo>
                    <a:pt x="3967545" y="548825"/>
                  </a:lnTo>
                  <a:moveTo>
                    <a:pt x="3167176" y="3830339"/>
                  </a:moveTo>
                  <a:lnTo>
                    <a:pt x="3052837" y="3784603"/>
                  </a:lnTo>
                  <a:lnTo>
                    <a:pt x="3029970" y="3750302"/>
                  </a:lnTo>
                  <a:lnTo>
                    <a:pt x="3052837" y="3704567"/>
                  </a:lnTo>
                  <a:lnTo>
                    <a:pt x="3029970" y="3681699"/>
                  </a:lnTo>
                  <a:lnTo>
                    <a:pt x="2972800" y="3693133"/>
                  </a:lnTo>
                  <a:lnTo>
                    <a:pt x="2938499" y="3658831"/>
                  </a:lnTo>
                  <a:moveTo>
                    <a:pt x="3201477" y="5305305"/>
                  </a:moveTo>
                  <a:lnTo>
                    <a:pt x="3190043" y="5202401"/>
                  </a:lnTo>
                  <a:moveTo>
                    <a:pt x="3292948" y="4344862"/>
                  </a:moveTo>
                  <a:lnTo>
                    <a:pt x="3327250" y="4390597"/>
                  </a:lnTo>
                  <a:lnTo>
                    <a:pt x="3338683" y="4447767"/>
                  </a:lnTo>
                  <a:moveTo>
                    <a:pt x="3384419" y="4722179"/>
                  </a:moveTo>
                  <a:lnTo>
                    <a:pt x="3361551" y="4813650"/>
                  </a:lnTo>
                  <a:moveTo>
                    <a:pt x="3521625" y="5545416"/>
                  </a:moveTo>
                  <a:lnTo>
                    <a:pt x="3613096" y="5511114"/>
                  </a:lnTo>
                  <a:moveTo>
                    <a:pt x="3864640" y="5190967"/>
                  </a:moveTo>
                  <a:lnTo>
                    <a:pt x="3921810" y="5122364"/>
                  </a:lnTo>
                  <a:moveTo>
                    <a:pt x="3967545" y="548825"/>
                  </a:moveTo>
                  <a:lnTo>
                    <a:pt x="4059016" y="594560"/>
                  </a:lnTo>
                  <a:lnTo>
                    <a:pt x="4127619" y="548825"/>
                  </a:lnTo>
                  <a:moveTo>
                    <a:pt x="4127619" y="548825"/>
                  </a:moveTo>
                  <a:lnTo>
                    <a:pt x="4207656" y="514523"/>
                  </a:lnTo>
                  <a:lnTo>
                    <a:pt x="4196222" y="468788"/>
                  </a:lnTo>
                  <a:lnTo>
                    <a:pt x="4230524" y="423052"/>
                  </a:lnTo>
                  <a:lnTo>
                    <a:pt x="4219090" y="400185"/>
                  </a:lnTo>
                  <a:lnTo>
                    <a:pt x="4253391" y="365883"/>
                  </a:lnTo>
                  <a:lnTo>
                    <a:pt x="4276259" y="320148"/>
                  </a:lnTo>
                  <a:lnTo>
                    <a:pt x="4264825" y="308714"/>
                  </a:lnTo>
                  <a:lnTo>
                    <a:pt x="4344862" y="217243"/>
                  </a:lnTo>
                  <a:lnTo>
                    <a:pt x="4333428" y="160074"/>
                  </a:lnTo>
                  <a:lnTo>
                    <a:pt x="4310561" y="137206"/>
                  </a:lnTo>
                  <a:lnTo>
                    <a:pt x="4276259" y="137206"/>
                  </a:lnTo>
                  <a:lnTo>
                    <a:pt x="4344862" y="45735"/>
                  </a:lnTo>
                  <a:lnTo>
                    <a:pt x="4596407" y="0"/>
                  </a:lnTo>
                  <a:lnTo>
                    <a:pt x="4653576" y="34302"/>
                  </a:lnTo>
                  <a:lnTo>
                    <a:pt x="4665010" y="22868"/>
                  </a:lnTo>
                  <a:lnTo>
                    <a:pt x="4687878" y="57169"/>
                  </a:lnTo>
                  <a:lnTo>
                    <a:pt x="4756481" y="57169"/>
                  </a:lnTo>
                  <a:lnTo>
                    <a:pt x="4779348" y="80037"/>
                  </a:lnTo>
                  <a:lnTo>
                    <a:pt x="4790782" y="68603"/>
                  </a:lnTo>
                  <a:lnTo>
                    <a:pt x="4790782" y="102905"/>
                  </a:lnTo>
                  <a:lnTo>
                    <a:pt x="4813650" y="102905"/>
                  </a:lnTo>
                  <a:lnTo>
                    <a:pt x="4825084" y="148640"/>
                  </a:lnTo>
                  <a:lnTo>
                    <a:pt x="4859385" y="182942"/>
                  </a:lnTo>
                  <a:lnTo>
                    <a:pt x="4847951" y="205809"/>
                  </a:lnTo>
                  <a:lnTo>
                    <a:pt x="4870819" y="217243"/>
                  </a:lnTo>
                  <a:lnTo>
                    <a:pt x="4859385" y="228677"/>
                  </a:lnTo>
                  <a:lnTo>
                    <a:pt x="4893687" y="285846"/>
                  </a:lnTo>
                  <a:lnTo>
                    <a:pt x="4882253" y="297280"/>
                  </a:lnTo>
                  <a:lnTo>
                    <a:pt x="4905121" y="308714"/>
                  </a:lnTo>
                  <a:lnTo>
                    <a:pt x="4893687" y="343015"/>
                  </a:lnTo>
                  <a:lnTo>
                    <a:pt x="4916555" y="343015"/>
                  </a:lnTo>
                  <a:lnTo>
                    <a:pt x="4905121" y="377317"/>
                  </a:lnTo>
                  <a:lnTo>
                    <a:pt x="4939422" y="411619"/>
                  </a:lnTo>
                  <a:lnTo>
                    <a:pt x="4950856" y="491655"/>
                  </a:lnTo>
                  <a:lnTo>
                    <a:pt x="4973724" y="491655"/>
                  </a:lnTo>
                  <a:lnTo>
                    <a:pt x="4962290" y="548825"/>
                  </a:lnTo>
                  <a:lnTo>
                    <a:pt x="4996591" y="594560"/>
                  </a:lnTo>
                  <a:lnTo>
                    <a:pt x="5053761" y="583126"/>
                  </a:lnTo>
                  <a:lnTo>
                    <a:pt x="5099496" y="617428"/>
                  </a:lnTo>
                  <a:lnTo>
                    <a:pt x="5145231" y="605994"/>
                  </a:lnTo>
                  <a:lnTo>
                    <a:pt x="5213835" y="686031"/>
                  </a:lnTo>
                  <a:lnTo>
                    <a:pt x="5259570" y="686031"/>
                  </a:lnTo>
                  <a:lnTo>
                    <a:pt x="5236702" y="720332"/>
                  </a:lnTo>
                  <a:lnTo>
                    <a:pt x="5271004" y="766068"/>
                  </a:lnTo>
                  <a:lnTo>
                    <a:pt x="5248136" y="788935"/>
                  </a:lnTo>
                  <a:lnTo>
                    <a:pt x="5259570" y="811803"/>
                  </a:lnTo>
                  <a:moveTo>
                    <a:pt x="4139053" y="4847951"/>
                  </a:moveTo>
                  <a:lnTo>
                    <a:pt x="4173354" y="4745047"/>
                  </a:lnTo>
                  <a:moveTo>
                    <a:pt x="4184788" y="4367730"/>
                  </a:moveTo>
                  <a:lnTo>
                    <a:pt x="4184788" y="4470634"/>
                  </a:lnTo>
                  <a:moveTo>
                    <a:pt x="4276259" y="4081883"/>
                  </a:moveTo>
                  <a:lnTo>
                    <a:pt x="4219090" y="4173354"/>
                  </a:lnTo>
                  <a:moveTo>
                    <a:pt x="4447767" y="3807471"/>
                  </a:moveTo>
                  <a:lnTo>
                    <a:pt x="4379164" y="3898942"/>
                  </a:lnTo>
                  <a:moveTo>
                    <a:pt x="4504936" y="3635963"/>
                  </a:moveTo>
                  <a:lnTo>
                    <a:pt x="4527804" y="3521625"/>
                  </a:lnTo>
                  <a:moveTo>
                    <a:pt x="5259570" y="811803"/>
                  </a:moveTo>
                  <a:lnTo>
                    <a:pt x="5293871" y="857539"/>
                  </a:lnTo>
                  <a:lnTo>
                    <a:pt x="5362475" y="857539"/>
                  </a:lnTo>
                  <a:lnTo>
                    <a:pt x="5419644" y="846105"/>
                  </a:lnTo>
                  <a:lnTo>
                    <a:pt x="5442511" y="823237"/>
                  </a:lnTo>
                  <a:lnTo>
                    <a:pt x="5431078" y="811803"/>
                  </a:lnTo>
                  <a:lnTo>
                    <a:pt x="5442511" y="823237"/>
                  </a:lnTo>
                  <a:lnTo>
                    <a:pt x="5476813" y="788935"/>
                  </a:lnTo>
                  <a:lnTo>
                    <a:pt x="5499681" y="800369"/>
                  </a:lnTo>
                  <a:lnTo>
                    <a:pt x="5579718" y="754634"/>
                  </a:lnTo>
                  <a:lnTo>
                    <a:pt x="5659755" y="754634"/>
                  </a:lnTo>
                  <a:lnTo>
                    <a:pt x="5614019" y="800369"/>
                  </a:lnTo>
                  <a:lnTo>
                    <a:pt x="5625453" y="857539"/>
                  </a:lnTo>
                  <a:lnTo>
                    <a:pt x="5568284" y="914708"/>
                  </a:lnTo>
                  <a:lnTo>
                    <a:pt x="5579718" y="926142"/>
                  </a:lnTo>
                  <a:lnTo>
                    <a:pt x="5545416" y="1006179"/>
                  </a:lnTo>
                  <a:lnTo>
                    <a:pt x="5556850" y="1029046"/>
                  </a:lnTo>
                  <a:lnTo>
                    <a:pt x="5465379" y="1200554"/>
                  </a:lnTo>
                  <a:lnTo>
                    <a:pt x="5362475" y="1166252"/>
                  </a:lnTo>
                  <a:lnTo>
                    <a:pt x="5328173" y="1211988"/>
                  </a:lnTo>
                  <a:lnTo>
                    <a:pt x="5282438" y="1223422"/>
                  </a:lnTo>
                  <a:lnTo>
                    <a:pt x="5316739" y="1337760"/>
                  </a:lnTo>
                  <a:lnTo>
                    <a:pt x="5293871" y="1474966"/>
                  </a:lnTo>
                  <a:lnTo>
                    <a:pt x="5236702" y="1497834"/>
                  </a:lnTo>
                  <a:lnTo>
                    <a:pt x="5236702" y="1520702"/>
                  </a:lnTo>
                  <a:lnTo>
                    <a:pt x="5213835" y="1474966"/>
                  </a:lnTo>
                  <a:lnTo>
                    <a:pt x="5179533" y="1463532"/>
                  </a:lnTo>
                  <a:lnTo>
                    <a:pt x="5168099" y="1543569"/>
                  </a:lnTo>
                  <a:lnTo>
                    <a:pt x="5133798" y="1532136"/>
                  </a:lnTo>
                  <a:lnTo>
                    <a:pt x="5099496" y="1589305"/>
                  </a:lnTo>
                  <a:lnTo>
                    <a:pt x="5008025" y="1589305"/>
                  </a:lnTo>
                  <a:lnTo>
                    <a:pt x="5042327" y="1646474"/>
                  </a:lnTo>
                  <a:lnTo>
                    <a:pt x="5019459" y="1669342"/>
                  </a:lnTo>
                  <a:lnTo>
                    <a:pt x="4939422" y="1657908"/>
                  </a:lnTo>
                  <a:lnTo>
                    <a:pt x="4905121" y="1612172"/>
                  </a:lnTo>
                  <a:lnTo>
                    <a:pt x="4813650" y="1726511"/>
                  </a:lnTo>
                  <a:lnTo>
                    <a:pt x="4676444" y="1817982"/>
                  </a:lnTo>
                  <a:moveTo>
                    <a:pt x="5259570" y="811803"/>
                  </a:moveTo>
                  <a:lnTo>
                    <a:pt x="5259570" y="811803"/>
                  </a:lnTo>
                </a:path>
              </a:pathLst>
            </a:custGeom>
            <a:noFill/>
            <a:ln w="22855" cap="rnd">
              <a:solidFill>
                <a:schemeClr val="accent4"/>
              </a:solidFill>
              <a:prstDash val="solid"/>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任意多边形: 形状 11"/>
            <p:cNvSpPr/>
            <p:nvPr>
              <p:custDataLst>
                <p:tags r:id="rId23"/>
              </p:custDataLst>
            </p:nvPr>
          </p:nvSpPr>
          <p:spPr>
            <a:xfrm>
              <a:off x="-3334840" y="1365097"/>
              <a:ext cx="194375" cy="194375"/>
            </a:xfrm>
            <a:custGeom>
              <a:avLst/>
              <a:gdLst>
                <a:gd name="connsiteX0" fmla="*/ 171508 w 194375"/>
                <a:gd name="connsiteY0" fmla="*/ 57169 h 194375"/>
                <a:gd name="connsiteX1" fmla="*/ 194375 w 194375"/>
                <a:gd name="connsiteY1" fmla="*/ 57169 h 194375"/>
                <a:gd name="connsiteX2" fmla="*/ 137206 w 194375"/>
                <a:gd name="connsiteY2" fmla="*/ 45735 h 194375"/>
                <a:gd name="connsiteX3" fmla="*/ 114338 w 194375"/>
                <a:gd name="connsiteY3" fmla="*/ 0 h 194375"/>
                <a:gd name="connsiteX4" fmla="*/ 57169 w 194375"/>
                <a:gd name="connsiteY4" fmla="*/ 57169 h 194375"/>
                <a:gd name="connsiteX5" fmla="*/ 22868 w 194375"/>
                <a:gd name="connsiteY5" fmla="*/ 68603 h 194375"/>
                <a:gd name="connsiteX6" fmla="*/ 45735 w 194375"/>
                <a:gd name="connsiteY6" fmla="*/ 91471 h 194375"/>
                <a:gd name="connsiteX7" fmla="*/ 34302 w 194375"/>
                <a:gd name="connsiteY7" fmla="*/ 114338 h 194375"/>
                <a:gd name="connsiteX8" fmla="*/ 0 w 194375"/>
                <a:gd name="connsiteY8" fmla="*/ 125772 h 194375"/>
                <a:gd name="connsiteX9" fmla="*/ 0 w 194375"/>
                <a:gd name="connsiteY9" fmla="*/ 160074 h 194375"/>
                <a:gd name="connsiteX10" fmla="*/ 34302 w 194375"/>
                <a:gd name="connsiteY10" fmla="*/ 194375 h 194375"/>
                <a:gd name="connsiteX11" fmla="*/ 80037 w 194375"/>
                <a:gd name="connsiteY11" fmla="*/ 194375 h 194375"/>
                <a:gd name="connsiteX12" fmla="*/ 102905 w 194375"/>
                <a:gd name="connsiteY12" fmla="*/ 171508 h 194375"/>
                <a:gd name="connsiteX13" fmla="*/ 114338 w 194375"/>
                <a:gd name="connsiteY13" fmla="*/ 182942 h 194375"/>
                <a:gd name="connsiteX14" fmla="*/ 137206 w 194375"/>
                <a:gd name="connsiteY14" fmla="*/ 160074 h 194375"/>
                <a:gd name="connsiteX15" fmla="*/ 125772 w 194375"/>
                <a:gd name="connsiteY15" fmla="*/ 125772 h 194375"/>
                <a:gd name="connsiteX16" fmla="*/ 182942 w 194375"/>
                <a:gd name="connsiteY16" fmla="*/ 114338 h 194375"/>
                <a:gd name="connsiteX17" fmla="*/ 160074 w 194375"/>
                <a:gd name="connsiteY17" fmla="*/ 91471 h 194375"/>
                <a:gd name="connsiteX18" fmla="*/ 171508 w 194375"/>
                <a:gd name="connsiteY18" fmla="*/ 57169 h 19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4375" h="194375">
                  <a:moveTo>
                    <a:pt x="171508" y="57169"/>
                  </a:moveTo>
                  <a:lnTo>
                    <a:pt x="194375" y="57169"/>
                  </a:lnTo>
                  <a:lnTo>
                    <a:pt x="137206" y="45735"/>
                  </a:lnTo>
                  <a:lnTo>
                    <a:pt x="114338" y="0"/>
                  </a:lnTo>
                  <a:lnTo>
                    <a:pt x="57169" y="57169"/>
                  </a:lnTo>
                  <a:lnTo>
                    <a:pt x="22868" y="68603"/>
                  </a:lnTo>
                  <a:lnTo>
                    <a:pt x="45735" y="91471"/>
                  </a:lnTo>
                  <a:lnTo>
                    <a:pt x="34302" y="114338"/>
                  </a:lnTo>
                  <a:lnTo>
                    <a:pt x="0" y="125772"/>
                  </a:lnTo>
                  <a:lnTo>
                    <a:pt x="0" y="160074"/>
                  </a:lnTo>
                  <a:lnTo>
                    <a:pt x="34302" y="194375"/>
                  </a:lnTo>
                  <a:lnTo>
                    <a:pt x="80037" y="194375"/>
                  </a:lnTo>
                  <a:lnTo>
                    <a:pt x="102905" y="171508"/>
                  </a:lnTo>
                  <a:lnTo>
                    <a:pt x="114338" y="182942"/>
                  </a:lnTo>
                  <a:lnTo>
                    <a:pt x="137206" y="160074"/>
                  </a:lnTo>
                  <a:lnTo>
                    <a:pt x="125772" y="125772"/>
                  </a:lnTo>
                  <a:lnTo>
                    <a:pt x="182942" y="114338"/>
                  </a:lnTo>
                  <a:lnTo>
                    <a:pt x="160074" y="91471"/>
                  </a:lnTo>
                  <a:lnTo>
                    <a:pt x="171508" y="57169"/>
                  </a:lnTo>
                  <a:close/>
                </a:path>
              </a:pathLst>
            </a:custGeom>
            <a:solidFill>
              <a:schemeClr val="bg1">
                <a:lumMod val="95000"/>
              </a:scheme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任意多边形: 形状 20"/>
            <p:cNvSpPr/>
            <p:nvPr>
              <p:custDataLst>
                <p:tags r:id="rId24"/>
              </p:custDataLst>
            </p:nvPr>
          </p:nvSpPr>
          <p:spPr>
            <a:xfrm>
              <a:off x="-3220502" y="1468001"/>
              <a:ext cx="125772" cy="194375"/>
            </a:xfrm>
            <a:custGeom>
              <a:avLst/>
              <a:gdLst>
                <a:gd name="connsiteX0" fmla="*/ 102905 w 125772"/>
                <a:gd name="connsiteY0" fmla="*/ 102905 h 194375"/>
                <a:gd name="connsiteX1" fmla="*/ 114338 w 125772"/>
                <a:gd name="connsiteY1" fmla="*/ 91471 h 194375"/>
                <a:gd name="connsiteX2" fmla="*/ 80037 w 125772"/>
                <a:gd name="connsiteY2" fmla="*/ 57169 h 194375"/>
                <a:gd name="connsiteX3" fmla="*/ 80037 w 125772"/>
                <a:gd name="connsiteY3" fmla="*/ 34302 h 194375"/>
                <a:gd name="connsiteX4" fmla="*/ 102905 w 125772"/>
                <a:gd name="connsiteY4" fmla="*/ 34302 h 194375"/>
                <a:gd name="connsiteX5" fmla="*/ 68603 w 125772"/>
                <a:gd name="connsiteY5" fmla="*/ 0 h 194375"/>
                <a:gd name="connsiteX6" fmla="*/ 45735 w 125772"/>
                <a:gd name="connsiteY6" fmla="*/ 22868 h 194375"/>
                <a:gd name="connsiteX7" fmla="*/ 45735 w 125772"/>
                <a:gd name="connsiteY7" fmla="*/ 68603 h 194375"/>
                <a:gd name="connsiteX8" fmla="*/ 11434 w 125772"/>
                <a:gd name="connsiteY8" fmla="*/ 80037 h 194375"/>
                <a:gd name="connsiteX9" fmla="*/ 22868 w 125772"/>
                <a:gd name="connsiteY9" fmla="*/ 125772 h 194375"/>
                <a:gd name="connsiteX10" fmla="*/ 0 w 125772"/>
                <a:gd name="connsiteY10" fmla="*/ 171508 h 194375"/>
                <a:gd name="connsiteX11" fmla="*/ 91471 w 125772"/>
                <a:gd name="connsiteY11" fmla="*/ 194375 h 194375"/>
                <a:gd name="connsiteX12" fmla="*/ 114338 w 125772"/>
                <a:gd name="connsiteY12" fmla="*/ 148640 h 194375"/>
                <a:gd name="connsiteX13" fmla="*/ 102905 w 125772"/>
                <a:gd name="connsiteY13" fmla="*/ 137206 h 194375"/>
                <a:gd name="connsiteX14" fmla="*/ 125772 w 125772"/>
                <a:gd name="connsiteY14" fmla="*/ 114338 h 194375"/>
                <a:gd name="connsiteX15" fmla="*/ 91471 w 125772"/>
                <a:gd name="connsiteY15" fmla="*/ 102905 h 194375"/>
                <a:gd name="connsiteX16" fmla="*/ 102905 w 125772"/>
                <a:gd name="connsiteY16" fmla="*/ 102905 h 194375"/>
                <a:gd name="connsiteX17" fmla="*/ 102905 w 125772"/>
                <a:gd name="connsiteY17" fmla="*/ 102905 h 19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772" h="194375">
                  <a:moveTo>
                    <a:pt x="102905" y="102905"/>
                  </a:moveTo>
                  <a:lnTo>
                    <a:pt x="114338" y="91471"/>
                  </a:lnTo>
                  <a:lnTo>
                    <a:pt x="80037" y="57169"/>
                  </a:lnTo>
                  <a:lnTo>
                    <a:pt x="80037" y="34302"/>
                  </a:lnTo>
                  <a:lnTo>
                    <a:pt x="102905" y="34302"/>
                  </a:lnTo>
                  <a:lnTo>
                    <a:pt x="68603" y="0"/>
                  </a:lnTo>
                  <a:lnTo>
                    <a:pt x="45735" y="22868"/>
                  </a:lnTo>
                  <a:lnTo>
                    <a:pt x="45735" y="68603"/>
                  </a:lnTo>
                  <a:lnTo>
                    <a:pt x="11434" y="80037"/>
                  </a:lnTo>
                  <a:lnTo>
                    <a:pt x="22868" y="125772"/>
                  </a:lnTo>
                  <a:lnTo>
                    <a:pt x="0" y="171508"/>
                  </a:lnTo>
                  <a:lnTo>
                    <a:pt x="91471" y="194375"/>
                  </a:lnTo>
                  <a:lnTo>
                    <a:pt x="114338" y="148640"/>
                  </a:lnTo>
                  <a:lnTo>
                    <a:pt x="102905" y="137206"/>
                  </a:lnTo>
                  <a:lnTo>
                    <a:pt x="125772" y="114338"/>
                  </a:lnTo>
                  <a:lnTo>
                    <a:pt x="91471" y="102905"/>
                  </a:lnTo>
                  <a:close/>
                  <a:moveTo>
                    <a:pt x="102905" y="102905"/>
                  </a:moveTo>
                  <a:lnTo>
                    <a:pt x="102905" y="102905"/>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任意多边形: 形状 21"/>
            <p:cNvSpPr/>
            <p:nvPr>
              <p:custDataLst>
                <p:tags r:id="rId25"/>
              </p:custDataLst>
            </p:nvPr>
          </p:nvSpPr>
          <p:spPr>
            <a:xfrm>
              <a:off x="-3517782" y="1170721"/>
              <a:ext cx="583126" cy="788935"/>
            </a:xfrm>
            <a:custGeom>
              <a:avLst/>
              <a:gdLst>
                <a:gd name="connsiteX0" fmla="*/ 365883 w 583126"/>
                <a:gd name="connsiteY0" fmla="*/ 251545 h 788935"/>
                <a:gd name="connsiteX1" fmla="*/ 343015 w 583126"/>
                <a:gd name="connsiteY1" fmla="*/ 274412 h 788935"/>
                <a:gd name="connsiteX2" fmla="*/ 400185 w 583126"/>
                <a:gd name="connsiteY2" fmla="*/ 331582 h 788935"/>
                <a:gd name="connsiteX3" fmla="*/ 377317 w 583126"/>
                <a:gd name="connsiteY3" fmla="*/ 331582 h 788935"/>
                <a:gd name="connsiteX4" fmla="*/ 377317 w 583126"/>
                <a:gd name="connsiteY4" fmla="*/ 354449 h 788935"/>
                <a:gd name="connsiteX5" fmla="*/ 457354 w 583126"/>
                <a:gd name="connsiteY5" fmla="*/ 457354 h 788935"/>
                <a:gd name="connsiteX6" fmla="*/ 537391 w 583126"/>
                <a:gd name="connsiteY6" fmla="*/ 388751 h 788935"/>
                <a:gd name="connsiteX7" fmla="*/ 537391 w 583126"/>
                <a:gd name="connsiteY7" fmla="*/ 354449 h 788935"/>
                <a:gd name="connsiteX8" fmla="*/ 583126 w 583126"/>
                <a:gd name="connsiteY8" fmla="*/ 331582 h 788935"/>
                <a:gd name="connsiteX9" fmla="*/ 560259 w 583126"/>
                <a:gd name="connsiteY9" fmla="*/ 262978 h 788935"/>
                <a:gd name="connsiteX10" fmla="*/ 537391 w 583126"/>
                <a:gd name="connsiteY10" fmla="*/ 262978 h 788935"/>
                <a:gd name="connsiteX11" fmla="*/ 503089 w 583126"/>
                <a:gd name="connsiteY11" fmla="*/ 228677 h 788935"/>
                <a:gd name="connsiteX12" fmla="*/ 503089 w 583126"/>
                <a:gd name="connsiteY12" fmla="*/ 205809 h 788935"/>
                <a:gd name="connsiteX13" fmla="*/ 537391 w 583126"/>
                <a:gd name="connsiteY13" fmla="*/ 171508 h 788935"/>
                <a:gd name="connsiteX14" fmla="*/ 445920 w 583126"/>
                <a:gd name="connsiteY14" fmla="*/ 160074 h 788935"/>
                <a:gd name="connsiteX15" fmla="*/ 445920 w 583126"/>
                <a:gd name="connsiteY15" fmla="*/ 68603 h 788935"/>
                <a:gd name="connsiteX16" fmla="*/ 434486 w 583126"/>
                <a:gd name="connsiteY16" fmla="*/ 80037 h 788935"/>
                <a:gd name="connsiteX17" fmla="*/ 411619 w 583126"/>
                <a:gd name="connsiteY17" fmla="*/ 57169 h 788935"/>
                <a:gd name="connsiteX18" fmla="*/ 423052 w 583126"/>
                <a:gd name="connsiteY18" fmla="*/ 45735 h 788935"/>
                <a:gd name="connsiteX19" fmla="*/ 400185 w 583126"/>
                <a:gd name="connsiteY19" fmla="*/ 0 h 788935"/>
                <a:gd name="connsiteX20" fmla="*/ 331582 w 583126"/>
                <a:gd name="connsiteY20" fmla="*/ 22868 h 788935"/>
                <a:gd name="connsiteX21" fmla="*/ 297280 w 583126"/>
                <a:gd name="connsiteY21" fmla="*/ 91471 h 788935"/>
                <a:gd name="connsiteX22" fmla="*/ 228677 w 583126"/>
                <a:gd name="connsiteY22" fmla="*/ 91471 h 788935"/>
                <a:gd name="connsiteX23" fmla="*/ 171508 w 583126"/>
                <a:gd name="connsiteY23" fmla="*/ 114338 h 788935"/>
                <a:gd name="connsiteX24" fmla="*/ 171508 w 583126"/>
                <a:gd name="connsiteY24" fmla="*/ 137206 h 788935"/>
                <a:gd name="connsiteX25" fmla="*/ 137206 w 583126"/>
                <a:gd name="connsiteY25" fmla="*/ 125772 h 788935"/>
                <a:gd name="connsiteX26" fmla="*/ 137206 w 583126"/>
                <a:gd name="connsiteY26" fmla="*/ 91471 h 788935"/>
                <a:gd name="connsiteX27" fmla="*/ 114338 w 583126"/>
                <a:gd name="connsiteY27" fmla="*/ 68603 h 788935"/>
                <a:gd name="connsiteX28" fmla="*/ 91471 w 583126"/>
                <a:gd name="connsiteY28" fmla="*/ 68603 h 788935"/>
                <a:gd name="connsiteX29" fmla="*/ 68603 w 583126"/>
                <a:gd name="connsiteY29" fmla="*/ 137206 h 788935"/>
                <a:gd name="connsiteX30" fmla="*/ 34302 w 583126"/>
                <a:gd name="connsiteY30" fmla="*/ 148640 h 788935"/>
                <a:gd name="connsiteX31" fmla="*/ 34302 w 583126"/>
                <a:gd name="connsiteY31" fmla="*/ 194375 h 788935"/>
                <a:gd name="connsiteX32" fmla="*/ 80037 w 583126"/>
                <a:gd name="connsiteY32" fmla="*/ 285846 h 788935"/>
                <a:gd name="connsiteX33" fmla="*/ 102905 w 583126"/>
                <a:gd name="connsiteY33" fmla="*/ 285846 h 788935"/>
                <a:gd name="connsiteX34" fmla="*/ 45735 w 583126"/>
                <a:gd name="connsiteY34" fmla="*/ 320148 h 788935"/>
                <a:gd name="connsiteX35" fmla="*/ 91471 w 583126"/>
                <a:gd name="connsiteY35" fmla="*/ 343015 h 788935"/>
                <a:gd name="connsiteX36" fmla="*/ 91471 w 583126"/>
                <a:gd name="connsiteY36" fmla="*/ 411619 h 788935"/>
                <a:gd name="connsiteX37" fmla="*/ 45735 w 583126"/>
                <a:gd name="connsiteY37" fmla="*/ 434486 h 788935"/>
                <a:gd name="connsiteX38" fmla="*/ 11434 w 583126"/>
                <a:gd name="connsiteY38" fmla="*/ 491655 h 788935"/>
                <a:gd name="connsiteX39" fmla="*/ 11434 w 583126"/>
                <a:gd name="connsiteY39" fmla="*/ 537391 h 788935"/>
                <a:gd name="connsiteX40" fmla="*/ 45735 w 583126"/>
                <a:gd name="connsiteY40" fmla="*/ 560259 h 788935"/>
                <a:gd name="connsiteX41" fmla="*/ 57169 w 583126"/>
                <a:gd name="connsiteY41" fmla="*/ 594560 h 788935"/>
                <a:gd name="connsiteX42" fmla="*/ 22868 w 583126"/>
                <a:gd name="connsiteY42" fmla="*/ 663163 h 788935"/>
                <a:gd name="connsiteX43" fmla="*/ 34302 w 583126"/>
                <a:gd name="connsiteY43" fmla="*/ 674597 h 788935"/>
                <a:gd name="connsiteX44" fmla="*/ 0 w 583126"/>
                <a:gd name="connsiteY44" fmla="*/ 720332 h 788935"/>
                <a:gd name="connsiteX45" fmla="*/ 34302 w 583126"/>
                <a:gd name="connsiteY45" fmla="*/ 754634 h 788935"/>
                <a:gd name="connsiteX46" fmla="*/ 137206 w 583126"/>
                <a:gd name="connsiteY46" fmla="*/ 788935 h 788935"/>
                <a:gd name="connsiteX47" fmla="*/ 160074 w 583126"/>
                <a:gd name="connsiteY47" fmla="*/ 766068 h 788935"/>
                <a:gd name="connsiteX48" fmla="*/ 171508 w 583126"/>
                <a:gd name="connsiteY48" fmla="*/ 777502 h 788935"/>
                <a:gd name="connsiteX49" fmla="*/ 171508 w 583126"/>
                <a:gd name="connsiteY49" fmla="*/ 731766 h 788935"/>
                <a:gd name="connsiteX50" fmla="*/ 217243 w 583126"/>
                <a:gd name="connsiteY50" fmla="*/ 686031 h 788935"/>
                <a:gd name="connsiteX51" fmla="*/ 228677 w 583126"/>
                <a:gd name="connsiteY51" fmla="*/ 640295 h 788935"/>
                <a:gd name="connsiteX52" fmla="*/ 262978 w 583126"/>
                <a:gd name="connsiteY52" fmla="*/ 617428 h 788935"/>
                <a:gd name="connsiteX53" fmla="*/ 274412 w 583126"/>
                <a:gd name="connsiteY53" fmla="*/ 628862 h 788935"/>
                <a:gd name="connsiteX54" fmla="*/ 308714 w 583126"/>
                <a:gd name="connsiteY54" fmla="*/ 583126 h 788935"/>
                <a:gd name="connsiteX55" fmla="*/ 354449 w 583126"/>
                <a:gd name="connsiteY55" fmla="*/ 583126 h 788935"/>
                <a:gd name="connsiteX56" fmla="*/ 411619 w 583126"/>
                <a:gd name="connsiteY56" fmla="*/ 525957 h 788935"/>
                <a:gd name="connsiteX57" fmla="*/ 377317 w 583126"/>
                <a:gd name="connsiteY57" fmla="*/ 491655 h 788935"/>
                <a:gd name="connsiteX58" fmla="*/ 331582 w 583126"/>
                <a:gd name="connsiteY58" fmla="*/ 491655 h 788935"/>
                <a:gd name="connsiteX59" fmla="*/ 297280 w 583126"/>
                <a:gd name="connsiteY59" fmla="*/ 468788 h 788935"/>
                <a:gd name="connsiteX60" fmla="*/ 320148 w 583126"/>
                <a:gd name="connsiteY60" fmla="*/ 423052 h 788935"/>
                <a:gd name="connsiteX61" fmla="*/ 297280 w 583126"/>
                <a:gd name="connsiteY61" fmla="*/ 365883 h 788935"/>
                <a:gd name="connsiteX62" fmla="*/ 274412 w 583126"/>
                <a:gd name="connsiteY62" fmla="*/ 388751 h 788935"/>
                <a:gd name="connsiteX63" fmla="*/ 205809 w 583126"/>
                <a:gd name="connsiteY63" fmla="*/ 388751 h 788935"/>
                <a:gd name="connsiteX64" fmla="*/ 182942 w 583126"/>
                <a:gd name="connsiteY64" fmla="*/ 365883 h 788935"/>
                <a:gd name="connsiteX65" fmla="*/ 182942 w 583126"/>
                <a:gd name="connsiteY65" fmla="*/ 331582 h 788935"/>
                <a:gd name="connsiteX66" fmla="*/ 228677 w 583126"/>
                <a:gd name="connsiteY66" fmla="*/ 285846 h 788935"/>
                <a:gd name="connsiteX67" fmla="*/ 205809 w 583126"/>
                <a:gd name="connsiteY67" fmla="*/ 262978 h 788935"/>
                <a:gd name="connsiteX68" fmla="*/ 240111 w 583126"/>
                <a:gd name="connsiteY68" fmla="*/ 251545 h 788935"/>
                <a:gd name="connsiteX69" fmla="*/ 297280 w 583126"/>
                <a:gd name="connsiteY69" fmla="*/ 194375 h 788935"/>
                <a:gd name="connsiteX70" fmla="*/ 320148 w 583126"/>
                <a:gd name="connsiteY70" fmla="*/ 240111 h 788935"/>
                <a:gd name="connsiteX71" fmla="*/ 365883 w 583126"/>
                <a:gd name="connsiteY71" fmla="*/ 251545 h 788935"/>
                <a:gd name="connsiteX72" fmla="*/ 343015 w 583126"/>
                <a:gd name="connsiteY72" fmla="*/ 320148 h 788935"/>
                <a:gd name="connsiteX73" fmla="*/ 308714 w 583126"/>
                <a:gd name="connsiteY73" fmla="*/ 331582 h 788935"/>
                <a:gd name="connsiteX74" fmla="*/ 320148 w 583126"/>
                <a:gd name="connsiteY74" fmla="*/ 365883 h 788935"/>
                <a:gd name="connsiteX75" fmla="*/ 343015 w 583126"/>
                <a:gd name="connsiteY75" fmla="*/ 365883 h 788935"/>
                <a:gd name="connsiteX76" fmla="*/ 343015 w 583126"/>
                <a:gd name="connsiteY76" fmla="*/ 320148 h 788935"/>
                <a:gd name="connsiteX77" fmla="*/ 400185 w 583126"/>
                <a:gd name="connsiteY77" fmla="*/ 400185 h 788935"/>
                <a:gd name="connsiteX78" fmla="*/ 388751 w 583126"/>
                <a:gd name="connsiteY78" fmla="*/ 400185 h 788935"/>
                <a:gd name="connsiteX79" fmla="*/ 491655 w 583126"/>
                <a:gd name="connsiteY79" fmla="*/ 423052 h 788935"/>
                <a:gd name="connsiteX80" fmla="*/ 491655 w 583126"/>
                <a:gd name="connsiteY80" fmla="*/ 434486 h 78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83126" h="788935">
                  <a:moveTo>
                    <a:pt x="365883" y="251545"/>
                  </a:moveTo>
                  <a:lnTo>
                    <a:pt x="343015" y="274412"/>
                  </a:lnTo>
                  <a:lnTo>
                    <a:pt x="400185" y="331582"/>
                  </a:lnTo>
                  <a:lnTo>
                    <a:pt x="377317" y="331582"/>
                  </a:lnTo>
                  <a:lnTo>
                    <a:pt x="377317" y="354449"/>
                  </a:lnTo>
                  <a:lnTo>
                    <a:pt x="457354" y="457354"/>
                  </a:lnTo>
                  <a:lnTo>
                    <a:pt x="537391" y="388751"/>
                  </a:lnTo>
                  <a:lnTo>
                    <a:pt x="537391" y="354449"/>
                  </a:lnTo>
                  <a:lnTo>
                    <a:pt x="583126" y="331582"/>
                  </a:lnTo>
                  <a:lnTo>
                    <a:pt x="560259" y="262978"/>
                  </a:lnTo>
                  <a:lnTo>
                    <a:pt x="537391" y="262978"/>
                  </a:lnTo>
                  <a:lnTo>
                    <a:pt x="503089" y="228677"/>
                  </a:lnTo>
                  <a:lnTo>
                    <a:pt x="503089" y="205809"/>
                  </a:lnTo>
                  <a:lnTo>
                    <a:pt x="537391" y="171508"/>
                  </a:lnTo>
                  <a:lnTo>
                    <a:pt x="445920" y="160074"/>
                  </a:lnTo>
                  <a:lnTo>
                    <a:pt x="445920" y="68603"/>
                  </a:lnTo>
                  <a:lnTo>
                    <a:pt x="434486" y="80037"/>
                  </a:lnTo>
                  <a:lnTo>
                    <a:pt x="411619" y="57169"/>
                  </a:lnTo>
                  <a:lnTo>
                    <a:pt x="423052" y="45735"/>
                  </a:lnTo>
                  <a:lnTo>
                    <a:pt x="400185" y="0"/>
                  </a:lnTo>
                  <a:lnTo>
                    <a:pt x="331582" y="22868"/>
                  </a:lnTo>
                  <a:lnTo>
                    <a:pt x="297280" y="91471"/>
                  </a:lnTo>
                  <a:lnTo>
                    <a:pt x="228677" y="91471"/>
                  </a:lnTo>
                  <a:lnTo>
                    <a:pt x="171508" y="114338"/>
                  </a:lnTo>
                  <a:lnTo>
                    <a:pt x="171508" y="137206"/>
                  </a:lnTo>
                  <a:lnTo>
                    <a:pt x="137206" y="125772"/>
                  </a:lnTo>
                  <a:lnTo>
                    <a:pt x="137206" y="91471"/>
                  </a:lnTo>
                  <a:lnTo>
                    <a:pt x="114338" y="68603"/>
                  </a:lnTo>
                  <a:lnTo>
                    <a:pt x="91471" y="68603"/>
                  </a:lnTo>
                  <a:lnTo>
                    <a:pt x="68603" y="137206"/>
                  </a:lnTo>
                  <a:lnTo>
                    <a:pt x="34302" y="148640"/>
                  </a:lnTo>
                  <a:lnTo>
                    <a:pt x="34302" y="194375"/>
                  </a:lnTo>
                  <a:lnTo>
                    <a:pt x="80037" y="285846"/>
                  </a:lnTo>
                  <a:lnTo>
                    <a:pt x="102905" y="285846"/>
                  </a:lnTo>
                  <a:lnTo>
                    <a:pt x="45735" y="320148"/>
                  </a:lnTo>
                  <a:lnTo>
                    <a:pt x="91471" y="343015"/>
                  </a:lnTo>
                  <a:lnTo>
                    <a:pt x="91471" y="411619"/>
                  </a:lnTo>
                  <a:lnTo>
                    <a:pt x="45735" y="434486"/>
                  </a:lnTo>
                  <a:lnTo>
                    <a:pt x="11434" y="491655"/>
                  </a:lnTo>
                  <a:lnTo>
                    <a:pt x="11434" y="537391"/>
                  </a:lnTo>
                  <a:lnTo>
                    <a:pt x="45735" y="560259"/>
                  </a:lnTo>
                  <a:lnTo>
                    <a:pt x="57169" y="594560"/>
                  </a:lnTo>
                  <a:lnTo>
                    <a:pt x="22868" y="663163"/>
                  </a:lnTo>
                  <a:lnTo>
                    <a:pt x="34302" y="674597"/>
                  </a:lnTo>
                  <a:lnTo>
                    <a:pt x="0" y="720332"/>
                  </a:lnTo>
                  <a:lnTo>
                    <a:pt x="34302" y="754634"/>
                  </a:lnTo>
                  <a:lnTo>
                    <a:pt x="137206" y="788935"/>
                  </a:lnTo>
                  <a:lnTo>
                    <a:pt x="160074" y="766068"/>
                  </a:lnTo>
                  <a:lnTo>
                    <a:pt x="171508" y="777502"/>
                  </a:lnTo>
                  <a:lnTo>
                    <a:pt x="171508" y="731766"/>
                  </a:lnTo>
                  <a:lnTo>
                    <a:pt x="217243" y="686031"/>
                  </a:lnTo>
                  <a:lnTo>
                    <a:pt x="228677" y="640295"/>
                  </a:lnTo>
                  <a:lnTo>
                    <a:pt x="262978" y="617428"/>
                  </a:lnTo>
                  <a:lnTo>
                    <a:pt x="274412" y="628862"/>
                  </a:lnTo>
                  <a:lnTo>
                    <a:pt x="308714" y="583126"/>
                  </a:lnTo>
                  <a:lnTo>
                    <a:pt x="354449" y="583126"/>
                  </a:lnTo>
                  <a:lnTo>
                    <a:pt x="411619" y="525957"/>
                  </a:lnTo>
                  <a:lnTo>
                    <a:pt x="377317" y="491655"/>
                  </a:lnTo>
                  <a:lnTo>
                    <a:pt x="331582" y="491655"/>
                  </a:lnTo>
                  <a:lnTo>
                    <a:pt x="297280" y="468788"/>
                  </a:lnTo>
                  <a:lnTo>
                    <a:pt x="320148" y="423052"/>
                  </a:lnTo>
                  <a:lnTo>
                    <a:pt x="297280" y="365883"/>
                  </a:lnTo>
                  <a:lnTo>
                    <a:pt x="274412" y="388751"/>
                  </a:lnTo>
                  <a:lnTo>
                    <a:pt x="205809" y="388751"/>
                  </a:lnTo>
                  <a:lnTo>
                    <a:pt x="182942" y="365883"/>
                  </a:lnTo>
                  <a:lnTo>
                    <a:pt x="182942" y="331582"/>
                  </a:lnTo>
                  <a:lnTo>
                    <a:pt x="228677" y="285846"/>
                  </a:lnTo>
                  <a:lnTo>
                    <a:pt x="205809" y="262978"/>
                  </a:lnTo>
                  <a:lnTo>
                    <a:pt x="240111" y="251545"/>
                  </a:lnTo>
                  <a:lnTo>
                    <a:pt x="297280" y="194375"/>
                  </a:lnTo>
                  <a:lnTo>
                    <a:pt x="320148" y="240111"/>
                  </a:lnTo>
                  <a:lnTo>
                    <a:pt x="365883" y="251545"/>
                  </a:lnTo>
                  <a:close/>
                  <a:moveTo>
                    <a:pt x="343015" y="320148"/>
                  </a:moveTo>
                  <a:lnTo>
                    <a:pt x="308714" y="331582"/>
                  </a:lnTo>
                  <a:lnTo>
                    <a:pt x="320148" y="365883"/>
                  </a:lnTo>
                  <a:lnTo>
                    <a:pt x="343015" y="365883"/>
                  </a:lnTo>
                  <a:lnTo>
                    <a:pt x="343015" y="320148"/>
                  </a:lnTo>
                  <a:close/>
                  <a:moveTo>
                    <a:pt x="400185" y="400185"/>
                  </a:moveTo>
                  <a:lnTo>
                    <a:pt x="388751" y="400185"/>
                  </a:lnTo>
                  <a:close/>
                  <a:moveTo>
                    <a:pt x="491655" y="423052"/>
                  </a:moveTo>
                  <a:lnTo>
                    <a:pt x="491655" y="434486"/>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任意多边形: 形状 22"/>
            <p:cNvSpPr/>
            <p:nvPr>
              <p:custDataLst>
                <p:tags r:id="rId26"/>
              </p:custDataLst>
            </p:nvPr>
          </p:nvSpPr>
          <p:spPr>
            <a:xfrm>
              <a:off x="-3815062" y="1410832"/>
              <a:ext cx="400184" cy="708898"/>
            </a:xfrm>
            <a:custGeom>
              <a:avLst/>
              <a:gdLst>
                <a:gd name="connsiteX0" fmla="*/ 11434 w 400184"/>
                <a:gd name="connsiteY0" fmla="*/ 708899 h 708898"/>
                <a:gd name="connsiteX1" fmla="*/ 125772 w 400184"/>
                <a:gd name="connsiteY1" fmla="*/ 686031 h 708898"/>
                <a:gd name="connsiteX2" fmla="*/ 160074 w 400184"/>
                <a:gd name="connsiteY2" fmla="*/ 651729 h 708898"/>
                <a:gd name="connsiteX3" fmla="*/ 171508 w 400184"/>
                <a:gd name="connsiteY3" fmla="*/ 663163 h 708898"/>
                <a:gd name="connsiteX4" fmla="*/ 171508 w 400184"/>
                <a:gd name="connsiteY4" fmla="*/ 640295 h 708898"/>
                <a:gd name="connsiteX5" fmla="*/ 240111 w 400184"/>
                <a:gd name="connsiteY5" fmla="*/ 640295 h 708898"/>
                <a:gd name="connsiteX6" fmla="*/ 308714 w 400184"/>
                <a:gd name="connsiteY6" fmla="*/ 594560 h 708898"/>
                <a:gd name="connsiteX7" fmla="*/ 320148 w 400184"/>
                <a:gd name="connsiteY7" fmla="*/ 514523 h 708898"/>
                <a:gd name="connsiteX8" fmla="*/ 297280 w 400184"/>
                <a:gd name="connsiteY8" fmla="*/ 468788 h 708898"/>
                <a:gd name="connsiteX9" fmla="*/ 331582 w 400184"/>
                <a:gd name="connsiteY9" fmla="*/ 445920 h 708898"/>
                <a:gd name="connsiteX10" fmla="*/ 320148 w 400184"/>
                <a:gd name="connsiteY10" fmla="*/ 434486 h 708898"/>
                <a:gd name="connsiteX11" fmla="*/ 354449 w 400184"/>
                <a:gd name="connsiteY11" fmla="*/ 377317 h 708898"/>
                <a:gd name="connsiteX12" fmla="*/ 343015 w 400184"/>
                <a:gd name="connsiteY12" fmla="*/ 320148 h 708898"/>
                <a:gd name="connsiteX13" fmla="*/ 308714 w 400184"/>
                <a:gd name="connsiteY13" fmla="*/ 285846 h 708898"/>
                <a:gd name="connsiteX14" fmla="*/ 331582 w 400184"/>
                <a:gd name="connsiteY14" fmla="*/ 240111 h 708898"/>
                <a:gd name="connsiteX15" fmla="*/ 320148 w 400184"/>
                <a:gd name="connsiteY15" fmla="*/ 205809 h 708898"/>
                <a:gd name="connsiteX16" fmla="*/ 377317 w 400184"/>
                <a:gd name="connsiteY16" fmla="*/ 194375 h 708898"/>
                <a:gd name="connsiteX17" fmla="*/ 400185 w 400184"/>
                <a:gd name="connsiteY17" fmla="*/ 148640 h 708898"/>
                <a:gd name="connsiteX18" fmla="*/ 388751 w 400184"/>
                <a:gd name="connsiteY18" fmla="*/ 114338 h 708898"/>
                <a:gd name="connsiteX19" fmla="*/ 343015 w 400184"/>
                <a:gd name="connsiteY19" fmla="*/ 80037 h 708898"/>
                <a:gd name="connsiteX20" fmla="*/ 400185 w 400184"/>
                <a:gd name="connsiteY20" fmla="*/ 45735 h 708898"/>
                <a:gd name="connsiteX21" fmla="*/ 377317 w 400184"/>
                <a:gd name="connsiteY21" fmla="*/ 45735 h 708898"/>
                <a:gd name="connsiteX22" fmla="*/ 365883 w 400184"/>
                <a:gd name="connsiteY22" fmla="*/ 0 h 708898"/>
                <a:gd name="connsiteX23" fmla="*/ 308714 w 400184"/>
                <a:gd name="connsiteY23" fmla="*/ 45735 h 708898"/>
                <a:gd name="connsiteX24" fmla="*/ 274412 w 400184"/>
                <a:gd name="connsiteY24" fmla="*/ 34302 h 708898"/>
                <a:gd name="connsiteX25" fmla="*/ 240111 w 400184"/>
                <a:gd name="connsiteY25" fmla="*/ 45735 h 708898"/>
                <a:gd name="connsiteX26" fmla="*/ 228677 w 400184"/>
                <a:gd name="connsiteY26" fmla="*/ 68603 h 708898"/>
                <a:gd name="connsiteX27" fmla="*/ 205809 w 400184"/>
                <a:gd name="connsiteY27" fmla="*/ 45735 h 708898"/>
                <a:gd name="connsiteX28" fmla="*/ 148640 w 400184"/>
                <a:gd name="connsiteY28" fmla="*/ 137206 h 708898"/>
                <a:gd name="connsiteX29" fmla="*/ 125772 w 400184"/>
                <a:gd name="connsiteY29" fmla="*/ 125772 h 708898"/>
                <a:gd name="connsiteX30" fmla="*/ 91471 w 400184"/>
                <a:gd name="connsiteY30" fmla="*/ 160074 h 708898"/>
                <a:gd name="connsiteX31" fmla="*/ 57169 w 400184"/>
                <a:gd name="connsiteY31" fmla="*/ 274412 h 708898"/>
                <a:gd name="connsiteX32" fmla="*/ 22868 w 400184"/>
                <a:gd name="connsiteY32" fmla="*/ 308714 h 708898"/>
                <a:gd name="connsiteX33" fmla="*/ 22868 w 400184"/>
                <a:gd name="connsiteY33" fmla="*/ 331582 h 708898"/>
                <a:gd name="connsiteX34" fmla="*/ 57169 w 400184"/>
                <a:gd name="connsiteY34" fmla="*/ 365883 h 708898"/>
                <a:gd name="connsiteX35" fmla="*/ 11434 w 400184"/>
                <a:gd name="connsiteY35" fmla="*/ 434486 h 708898"/>
                <a:gd name="connsiteX36" fmla="*/ 34302 w 400184"/>
                <a:gd name="connsiteY36" fmla="*/ 571692 h 708898"/>
                <a:gd name="connsiteX37" fmla="*/ 0 w 400184"/>
                <a:gd name="connsiteY37" fmla="*/ 674597 h 708898"/>
                <a:gd name="connsiteX38" fmla="*/ 11434 w 400184"/>
                <a:gd name="connsiteY38" fmla="*/ 708899 h 70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0184" h="708898">
                  <a:moveTo>
                    <a:pt x="11434" y="708899"/>
                  </a:moveTo>
                  <a:lnTo>
                    <a:pt x="125772" y="686031"/>
                  </a:lnTo>
                  <a:lnTo>
                    <a:pt x="160074" y="651729"/>
                  </a:lnTo>
                  <a:lnTo>
                    <a:pt x="171508" y="663163"/>
                  </a:lnTo>
                  <a:lnTo>
                    <a:pt x="171508" y="640295"/>
                  </a:lnTo>
                  <a:lnTo>
                    <a:pt x="240111" y="640295"/>
                  </a:lnTo>
                  <a:lnTo>
                    <a:pt x="308714" y="594560"/>
                  </a:lnTo>
                  <a:lnTo>
                    <a:pt x="320148" y="514523"/>
                  </a:lnTo>
                  <a:lnTo>
                    <a:pt x="297280" y="468788"/>
                  </a:lnTo>
                  <a:lnTo>
                    <a:pt x="331582" y="445920"/>
                  </a:lnTo>
                  <a:lnTo>
                    <a:pt x="320148" y="434486"/>
                  </a:lnTo>
                  <a:lnTo>
                    <a:pt x="354449" y="377317"/>
                  </a:lnTo>
                  <a:lnTo>
                    <a:pt x="343015" y="320148"/>
                  </a:lnTo>
                  <a:lnTo>
                    <a:pt x="308714" y="285846"/>
                  </a:lnTo>
                  <a:lnTo>
                    <a:pt x="331582" y="240111"/>
                  </a:lnTo>
                  <a:lnTo>
                    <a:pt x="320148" y="205809"/>
                  </a:lnTo>
                  <a:lnTo>
                    <a:pt x="377317" y="194375"/>
                  </a:lnTo>
                  <a:lnTo>
                    <a:pt x="400185" y="148640"/>
                  </a:lnTo>
                  <a:lnTo>
                    <a:pt x="388751" y="114338"/>
                  </a:lnTo>
                  <a:lnTo>
                    <a:pt x="343015" y="80037"/>
                  </a:lnTo>
                  <a:lnTo>
                    <a:pt x="400185" y="45735"/>
                  </a:lnTo>
                  <a:lnTo>
                    <a:pt x="377317" y="45735"/>
                  </a:lnTo>
                  <a:lnTo>
                    <a:pt x="365883" y="0"/>
                  </a:lnTo>
                  <a:lnTo>
                    <a:pt x="308714" y="45735"/>
                  </a:lnTo>
                  <a:lnTo>
                    <a:pt x="274412" y="34302"/>
                  </a:lnTo>
                  <a:lnTo>
                    <a:pt x="240111" y="45735"/>
                  </a:lnTo>
                  <a:lnTo>
                    <a:pt x="228677" y="68603"/>
                  </a:lnTo>
                  <a:lnTo>
                    <a:pt x="205809" y="45735"/>
                  </a:lnTo>
                  <a:lnTo>
                    <a:pt x="148640" y="137206"/>
                  </a:lnTo>
                  <a:lnTo>
                    <a:pt x="125772" y="125772"/>
                  </a:lnTo>
                  <a:lnTo>
                    <a:pt x="91471" y="160074"/>
                  </a:lnTo>
                  <a:lnTo>
                    <a:pt x="57169" y="274412"/>
                  </a:lnTo>
                  <a:lnTo>
                    <a:pt x="22868" y="308714"/>
                  </a:lnTo>
                  <a:lnTo>
                    <a:pt x="22868" y="331582"/>
                  </a:lnTo>
                  <a:lnTo>
                    <a:pt x="57169" y="365883"/>
                  </a:lnTo>
                  <a:lnTo>
                    <a:pt x="11434" y="434486"/>
                  </a:lnTo>
                  <a:lnTo>
                    <a:pt x="34302" y="571692"/>
                  </a:lnTo>
                  <a:lnTo>
                    <a:pt x="0" y="674597"/>
                  </a:lnTo>
                  <a:lnTo>
                    <a:pt x="11434" y="708899"/>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任意多边形: 形状 23"/>
            <p:cNvSpPr/>
            <p:nvPr>
              <p:custDataLst>
                <p:tags r:id="rId27"/>
              </p:custDataLst>
            </p:nvPr>
          </p:nvSpPr>
          <p:spPr>
            <a:xfrm>
              <a:off x="-5015616" y="-304244"/>
              <a:ext cx="2652652" cy="2103827"/>
            </a:xfrm>
            <a:custGeom>
              <a:avLst/>
              <a:gdLst>
                <a:gd name="connsiteX0" fmla="*/ 0 w 2652652"/>
                <a:gd name="connsiteY0" fmla="*/ 1452099 h 2103827"/>
                <a:gd name="connsiteX1" fmla="*/ 57169 w 2652652"/>
                <a:gd name="connsiteY1" fmla="*/ 1600739 h 2103827"/>
                <a:gd name="connsiteX2" fmla="*/ 34302 w 2652652"/>
                <a:gd name="connsiteY2" fmla="*/ 1623606 h 2103827"/>
                <a:gd name="connsiteX3" fmla="*/ 102905 w 2652652"/>
                <a:gd name="connsiteY3" fmla="*/ 1692209 h 2103827"/>
                <a:gd name="connsiteX4" fmla="*/ 102905 w 2652652"/>
                <a:gd name="connsiteY4" fmla="*/ 1726511 h 2103827"/>
                <a:gd name="connsiteX5" fmla="*/ 148640 w 2652652"/>
                <a:gd name="connsiteY5" fmla="*/ 1726511 h 2103827"/>
                <a:gd name="connsiteX6" fmla="*/ 171508 w 2652652"/>
                <a:gd name="connsiteY6" fmla="*/ 1703643 h 2103827"/>
                <a:gd name="connsiteX7" fmla="*/ 182942 w 2652652"/>
                <a:gd name="connsiteY7" fmla="*/ 1715077 h 2103827"/>
                <a:gd name="connsiteX8" fmla="*/ 182942 w 2652652"/>
                <a:gd name="connsiteY8" fmla="*/ 1692209 h 2103827"/>
                <a:gd name="connsiteX9" fmla="*/ 262978 w 2652652"/>
                <a:gd name="connsiteY9" fmla="*/ 1692209 h 2103827"/>
                <a:gd name="connsiteX10" fmla="*/ 285846 w 2652652"/>
                <a:gd name="connsiteY10" fmla="*/ 1726511 h 2103827"/>
                <a:gd name="connsiteX11" fmla="*/ 274412 w 2652652"/>
                <a:gd name="connsiteY11" fmla="*/ 1772246 h 2103827"/>
                <a:gd name="connsiteX12" fmla="*/ 217243 w 2652652"/>
                <a:gd name="connsiteY12" fmla="*/ 1817982 h 2103827"/>
                <a:gd name="connsiteX13" fmla="*/ 331582 w 2652652"/>
                <a:gd name="connsiteY13" fmla="*/ 1875151 h 2103827"/>
                <a:gd name="connsiteX14" fmla="*/ 331582 w 2652652"/>
                <a:gd name="connsiteY14" fmla="*/ 1920886 h 2103827"/>
                <a:gd name="connsiteX15" fmla="*/ 365883 w 2652652"/>
                <a:gd name="connsiteY15" fmla="*/ 1920886 h 2103827"/>
                <a:gd name="connsiteX16" fmla="*/ 400185 w 2652652"/>
                <a:gd name="connsiteY16" fmla="*/ 1955188 h 2103827"/>
                <a:gd name="connsiteX17" fmla="*/ 423052 w 2652652"/>
                <a:gd name="connsiteY17" fmla="*/ 1955188 h 2103827"/>
                <a:gd name="connsiteX18" fmla="*/ 445920 w 2652652"/>
                <a:gd name="connsiteY18" fmla="*/ 1932320 h 2103827"/>
                <a:gd name="connsiteX19" fmla="*/ 423052 w 2652652"/>
                <a:gd name="connsiteY19" fmla="*/ 1909453 h 2103827"/>
                <a:gd name="connsiteX20" fmla="*/ 480222 w 2652652"/>
                <a:gd name="connsiteY20" fmla="*/ 1886585 h 2103827"/>
                <a:gd name="connsiteX21" fmla="*/ 525957 w 2652652"/>
                <a:gd name="connsiteY21" fmla="*/ 1909453 h 2103827"/>
                <a:gd name="connsiteX22" fmla="*/ 571692 w 2652652"/>
                <a:gd name="connsiteY22" fmla="*/ 1875151 h 2103827"/>
                <a:gd name="connsiteX23" fmla="*/ 628862 w 2652652"/>
                <a:gd name="connsiteY23" fmla="*/ 1863717 h 2103827"/>
                <a:gd name="connsiteX24" fmla="*/ 651729 w 2652652"/>
                <a:gd name="connsiteY24" fmla="*/ 1909453 h 2103827"/>
                <a:gd name="connsiteX25" fmla="*/ 617428 w 2652652"/>
                <a:gd name="connsiteY25" fmla="*/ 1966622 h 2103827"/>
                <a:gd name="connsiteX26" fmla="*/ 571692 w 2652652"/>
                <a:gd name="connsiteY26" fmla="*/ 1989489 h 2103827"/>
                <a:gd name="connsiteX27" fmla="*/ 571692 w 2652652"/>
                <a:gd name="connsiteY27" fmla="*/ 2058093 h 2103827"/>
                <a:gd name="connsiteX28" fmla="*/ 663163 w 2652652"/>
                <a:gd name="connsiteY28" fmla="*/ 2103828 h 2103827"/>
                <a:gd name="connsiteX29" fmla="*/ 766068 w 2652652"/>
                <a:gd name="connsiteY29" fmla="*/ 2069526 h 2103827"/>
                <a:gd name="connsiteX30" fmla="*/ 800369 w 2652652"/>
                <a:gd name="connsiteY30" fmla="*/ 2035225 h 2103827"/>
                <a:gd name="connsiteX31" fmla="*/ 800369 w 2652652"/>
                <a:gd name="connsiteY31" fmla="*/ 1943754 h 2103827"/>
                <a:gd name="connsiteX32" fmla="*/ 823237 w 2652652"/>
                <a:gd name="connsiteY32" fmla="*/ 1898019 h 2103827"/>
                <a:gd name="connsiteX33" fmla="*/ 834671 w 2652652"/>
                <a:gd name="connsiteY33" fmla="*/ 1909453 h 2103827"/>
                <a:gd name="connsiteX34" fmla="*/ 834671 w 2652652"/>
                <a:gd name="connsiteY34" fmla="*/ 1886585 h 2103827"/>
                <a:gd name="connsiteX35" fmla="*/ 868972 w 2652652"/>
                <a:gd name="connsiteY35" fmla="*/ 1875151 h 2103827"/>
                <a:gd name="connsiteX36" fmla="*/ 903274 w 2652652"/>
                <a:gd name="connsiteY36" fmla="*/ 1909453 h 2103827"/>
                <a:gd name="connsiteX37" fmla="*/ 903274 w 2652652"/>
                <a:gd name="connsiteY37" fmla="*/ 1932320 h 2103827"/>
                <a:gd name="connsiteX38" fmla="*/ 857539 w 2652652"/>
                <a:gd name="connsiteY38" fmla="*/ 2000923 h 2103827"/>
                <a:gd name="connsiteX39" fmla="*/ 891840 w 2652652"/>
                <a:gd name="connsiteY39" fmla="*/ 2023791 h 2103827"/>
                <a:gd name="connsiteX40" fmla="*/ 937575 w 2652652"/>
                <a:gd name="connsiteY40" fmla="*/ 2023791 h 2103827"/>
                <a:gd name="connsiteX41" fmla="*/ 937575 w 2652652"/>
                <a:gd name="connsiteY41" fmla="*/ 2046659 h 2103827"/>
                <a:gd name="connsiteX42" fmla="*/ 994745 w 2652652"/>
                <a:gd name="connsiteY42" fmla="*/ 2058093 h 2103827"/>
                <a:gd name="connsiteX43" fmla="*/ 994745 w 2652652"/>
                <a:gd name="connsiteY43" fmla="*/ 2080960 h 2103827"/>
                <a:gd name="connsiteX44" fmla="*/ 1051914 w 2652652"/>
                <a:gd name="connsiteY44" fmla="*/ 2080960 h 2103827"/>
                <a:gd name="connsiteX45" fmla="*/ 1063348 w 2652652"/>
                <a:gd name="connsiteY45" fmla="*/ 2046659 h 2103827"/>
                <a:gd name="connsiteX46" fmla="*/ 1097649 w 2652652"/>
                <a:gd name="connsiteY46" fmla="*/ 2035225 h 2103827"/>
                <a:gd name="connsiteX47" fmla="*/ 1086216 w 2652652"/>
                <a:gd name="connsiteY47" fmla="*/ 2000923 h 2103827"/>
                <a:gd name="connsiteX48" fmla="*/ 1177686 w 2652652"/>
                <a:gd name="connsiteY48" fmla="*/ 1898019 h 2103827"/>
                <a:gd name="connsiteX49" fmla="*/ 1166252 w 2652652"/>
                <a:gd name="connsiteY49" fmla="*/ 1886585 h 2103827"/>
                <a:gd name="connsiteX50" fmla="*/ 1177686 w 2652652"/>
                <a:gd name="connsiteY50" fmla="*/ 1898019 h 2103827"/>
                <a:gd name="connsiteX51" fmla="*/ 1200554 w 2652652"/>
                <a:gd name="connsiteY51" fmla="*/ 1875151 h 2103827"/>
                <a:gd name="connsiteX52" fmla="*/ 1189120 w 2652652"/>
                <a:gd name="connsiteY52" fmla="*/ 1863717 h 2103827"/>
                <a:gd name="connsiteX53" fmla="*/ 1211988 w 2652652"/>
                <a:gd name="connsiteY53" fmla="*/ 1886585 h 2103827"/>
                <a:gd name="connsiteX54" fmla="*/ 1234856 w 2652652"/>
                <a:gd name="connsiteY54" fmla="*/ 1886585 h 2103827"/>
                <a:gd name="connsiteX55" fmla="*/ 1269157 w 2652652"/>
                <a:gd name="connsiteY55" fmla="*/ 1852283 h 2103827"/>
                <a:gd name="connsiteX56" fmla="*/ 1292025 w 2652652"/>
                <a:gd name="connsiteY56" fmla="*/ 1875151 h 2103827"/>
                <a:gd name="connsiteX57" fmla="*/ 1326326 w 2652652"/>
                <a:gd name="connsiteY57" fmla="*/ 1840849 h 2103827"/>
                <a:gd name="connsiteX58" fmla="*/ 1337760 w 2652652"/>
                <a:gd name="connsiteY58" fmla="*/ 1852283 h 2103827"/>
                <a:gd name="connsiteX59" fmla="*/ 1406363 w 2652652"/>
                <a:gd name="connsiteY59" fmla="*/ 1760812 h 2103827"/>
                <a:gd name="connsiteX60" fmla="*/ 1429231 w 2652652"/>
                <a:gd name="connsiteY60" fmla="*/ 1783680 h 2103827"/>
                <a:gd name="connsiteX61" fmla="*/ 1474966 w 2652652"/>
                <a:gd name="connsiteY61" fmla="*/ 1749379 h 2103827"/>
                <a:gd name="connsiteX62" fmla="*/ 1509268 w 2652652"/>
                <a:gd name="connsiteY62" fmla="*/ 1760812 h 2103827"/>
                <a:gd name="connsiteX63" fmla="*/ 1555003 w 2652652"/>
                <a:gd name="connsiteY63" fmla="*/ 1737945 h 2103827"/>
                <a:gd name="connsiteX64" fmla="*/ 1532136 w 2652652"/>
                <a:gd name="connsiteY64" fmla="*/ 1623606 h 2103827"/>
                <a:gd name="connsiteX65" fmla="*/ 1566437 w 2652652"/>
                <a:gd name="connsiteY65" fmla="*/ 1612172 h 2103827"/>
                <a:gd name="connsiteX66" fmla="*/ 1589305 w 2652652"/>
                <a:gd name="connsiteY66" fmla="*/ 1543569 h 2103827"/>
                <a:gd name="connsiteX67" fmla="*/ 1612173 w 2652652"/>
                <a:gd name="connsiteY67" fmla="*/ 1543569 h 2103827"/>
                <a:gd name="connsiteX68" fmla="*/ 1635040 w 2652652"/>
                <a:gd name="connsiteY68" fmla="*/ 1566437 h 2103827"/>
                <a:gd name="connsiteX69" fmla="*/ 1623606 w 2652652"/>
                <a:gd name="connsiteY69" fmla="*/ 1600739 h 2103827"/>
                <a:gd name="connsiteX70" fmla="*/ 1657908 w 2652652"/>
                <a:gd name="connsiteY70" fmla="*/ 1612172 h 2103827"/>
                <a:gd name="connsiteX71" fmla="*/ 1715077 w 2652652"/>
                <a:gd name="connsiteY71" fmla="*/ 1566437 h 2103827"/>
                <a:gd name="connsiteX72" fmla="*/ 1737945 w 2652652"/>
                <a:gd name="connsiteY72" fmla="*/ 1589305 h 2103827"/>
                <a:gd name="connsiteX73" fmla="*/ 1772246 w 2652652"/>
                <a:gd name="connsiteY73" fmla="*/ 1555003 h 2103827"/>
                <a:gd name="connsiteX74" fmla="*/ 1783680 w 2652652"/>
                <a:gd name="connsiteY74" fmla="*/ 1566437 h 2103827"/>
                <a:gd name="connsiteX75" fmla="*/ 1817982 w 2652652"/>
                <a:gd name="connsiteY75" fmla="*/ 1543569 h 2103827"/>
                <a:gd name="connsiteX76" fmla="*/ 1817982 w 2652652"/>
                <a:gd name="connsiteY76" fmla="*/ 1497834 h 2103827"/>
                <a:gd name="connsiteX77" fmla="*/ 1863717 w 2652652"/>
                <a:gd name="connsiteY77" fmla="*/ 1497834 h 2103827"/>
                <a:gd name="connsiteX78" fmla="*/ 1898019 w 2652652"/>
                <a:gd name="connsiteY78" fmla="*/ 1474966 h 2103827"/>
                <a:gd name="connsiteX79" fmla="*/ 1920886 w 2652652"/>
                <a:gd name="connsiteY79" fmla="*/ 1520702 h 2103827"/>
                <a:gd name="connsiteX80" fmla="*/ 1909453 w 2652652"/>
                <a:gd name="connsiteY80" fmla="*/ 1532136 h 2103827"/>
                <a:gd name="connsiteX81" fmla="*/ 1932320 w 2652652"/>
                <a:gd name="connsiteY81" fmla="*/ 1555003 h 2103827"/>
                <a:gd name="connsiteX82" fmla="*/ 1943754 w 2652652"/>
                <a:gd name="connsiteY82" fmla="*/ 1543569 h 2103827"/>
                <a:gd name="connsiteX83" fmla="*/ 1943754 w 2652652"/>
                <a:gd name="connsiteY83" fmla="*/ 1635040 h 2103827"/>
                <a:gd name="connsiteX84" fmla="*/ 2023791 w 2652652"/>
                <a:gd name="connsiteY84" fmla="*/ 1646474 h 2103827"/>
                <a:gd name="connsiteX85" fmla="*/ 2046659 w 2652652"/>
                <a:gd name="connsiteY85" fmla="*/ 1623606 h 2103827"/>
                <a:gd name="connsiteX86" fmla="*/ 2046659 w 2652652"/>
                <a:gd name="connsiteY86" fmla="*/ 1555003 h 2103827"/>
                <a:gd name="connsiteX87" fmla="*/ 2023791 w 2652652"/>
                <a:gd name="connsiteY87" fmla="*/ 1532136 h 2103827"/>
                <a:gd name="connsiteX88" fmla="*/ 2046659 w 2652652"/>
                <a:gd name="connsiteY88" fmla="*/ 1509268 h 2103827"/>
                <a:gd name="connsiteX89" fmla="*/ 2103828 w 2652652"/>
                <a:gd name="connsiteY89" fmla="*/ 1566437 h 2103827"/>
                <a:gd name="connsiteX90" fmla="*/ 2103828 w 2652652"/>
                <a:gd name="connsiteY90" fmla="*/ 1589305 h 2103827"/>
                <a:gd name="connsiteX91" fmla="*/ 2172431 w 2652652"/>
                <a:gd name="connsiteY91" fmla="*/ 1520702 h 2103827"/>
                <a:gd name="connsiteX92" fmla="*/ 2183865 w 2652652"/>
                <a:gd name="connsiteY92" fmla="*/ 1532136 h 2103827"/>
                <a:gd name="connsiteX93" fmla="*/ 2218166 w 2652652"/>
                <a:gd name="connsiteY93" fmla="*/ 1497834 h 2103827"/>
                <a:gd name="connsiteX94" fmla="*/ 2263902 w 2652652"/>
                <a:gd name="connsiteY94" fmla="*/ 1497834 h 2103827"/>
                <a:gd name="connsiteX95" fmla="*/ 2332505 w 2652652"/>
                <a:gd name="connsiteY95" fmla="*/ 1452099 h 2103827"/>
                <a:gd name="connsiteX96" fmla="*/ 2366806 w 2652652"/>
                <a:gd name="connsiteY96" fmla="*/ 1463532 h 2103827"/>
                <a:gd name="connsiteX97" fmla="*/ 2435410 w 2652652"/>
                <a:gd name="connsiteY97" fmla="*/ 1417797 h 2103827"/>
                <a:gd name="connsiteX98" fmla="*/ 2435410 w 2652652"/>
                <a:gd name="connsiteY98" fmla="*/ 1394929 h 2103827"/>
                <a:gd name="connsiteX99" fmla="*/ 2401108 w 2652652"/>
                <a:gd name="connsiteY99" fmla="*/ 1360628 h 2103827"/>
                <a:gd name="connsiteX100" fmla="*/ 2423976 w 2652652"/>
                <a:gd name="connsiteY100" fmla="*/ 1360628 h 2103827"/>
                <a:gd name="connsiteX101" fmla="*/ 2423976 w 2652652"/>
                <a:gd name="connsiteY101" fmla="*/ 1337760 h 2103827"/>
                <a:gd name="connsiteX102" fmla="*/ 2389674 w 2652652"/>
                <a:gd name="connsiteY102" fmla="*/ 1234856 h 2103827"/>
                <a:gd name="connsiteX103" fmla="*/ 2309637 w 2652652"/>
                <a:gd name="connsiteY103" fmla="*/ 1280591 h 2103827"/>
                <a:gd name="connsiteX104" fmla="*/ 2286770 w 2652652"/>
                <a:gd name="connsiteY104" fmla="*/ 1200554 h 2103827"/>
                <a:gd name="connsiteX105" fmla="*/ 2309637 w 2652652"/>
                <a:gd name="connsiteY105" fmla="*/ 1154819 h 2103827"/>
                <a:gd name="connsiteX106" fmla="*/ 2252468 w 2652652"/>
                <a:gd name="connsiteY106" fmla="*/ 1074782 h 2103827"/>
                <a:gd name="connsiteX107" fmla="*/ 2263902 w 2652652"/>
                <a:gd name="connsiteY107" fmla="*/ 1040480 h 2103827"/>
                <a:gd name="connsiteX108" fmla="*/ 2286770 w 2652652"/>
                <a:gd name="connsiteY108" fmla="*/ 1063348 h 2103827"/>
                <a:gd name="connsiteX109" fmla="*/ 2321071 w 2652652"/>
                <a:gd name="connsiteY109" fmla="*/ 1051914 h 2103827"/>
                <a:gd name="connsiteX110" fmla="*/ 2355373 w 2652652"/>
                <a:gd name="connsiteY110" fmla="*/ 1086216 h 2103827"/>
                <a:gd name="connsiteX111" fmla="*/ 2355373 w 2652652"/>
                <a:gd name="connsiteY111" fmla="*/ 1040480 h 2103827"/>
                <a:gd name="connsiteX112" fmla="*/ 2389674 w 2652652"/>
                <a:gd name="connsiteY112" fmla="*/ 1017612 h 2103827"/>
                <a:gd name="connsiteX113" fmla="*/ 2378240 w 2652652"/>
                <a:gd name="connsiteY113" fmla="*/ 971877 h 2103827"/>
                <a:gd name="connsiteX114" fmla="*/ 2435410 w 2652652"/>
                <a:gd name="connsiteY114" fmla="*/ 949009 h 2103827"/>
                <a:gd name="connsiteX115" fmla="*/ 2423976 w 2652652"/>
                <a:gd name="connsiteY115" fmla="*/ 914708 h 2103827"/>
                <a:gd name="connsiteX116" fmla="*/ 2401108 w 2652652"/>
                <a:gd name="connsiteY116" fmla="*/ 914708 h 2103827"/>
                <a:gd name="connsiteX117" fmla="*/ 2412542 w 2652652"/>
                <a:gd name="connsiteY117" fmla="*/ 926142 h 2103827"/>
                <a:gd name="connsiteX118" fmla="*/ 2389674 w 2652652"/>
                <a:gd name="connsiteY118" fmla="*/ 949009 h 2103827"/>
                <a:gd name="connsiteX119" fmla="*/ 2366806 w 2652652"/>
                <a:gd name="connsiteY119" fmla="*/ 937575 h 2103827"/>
                <a:gd name="connsiteX120" fmla="*/ 2366806 w 2652652"/>
                <a:gd name="connsiteY120" fmla="*/ 914708 h 2103827"/>
                <a:gd name="connsiteX121" fmla="*/ 2321071 w 2652652"/>
                <a:gd name="connsiteY121" fmla="*/ 868972 h 2103827"/>
                <a:gd name="connsiteX122" fmla="*/ 2332505 w 2652652"/>
                <a:gd name="connsiteY122" fmla="*/ 834671 h 2103827"/>
                <a:gd name="connsiteX123" fmla="*/ 2423976 w 2652652"/>
                <a:gd name="connsiteY123" fmla="*/ 777502 h 2103827"/>
                <a:gd name="connsiteX124" fmla="*/ 2492579 w 2652652"/>
                <a:gd name="connsiteY124" fmla="*/ 697465 h 2103827"/>
                <a:gd name="connsiteX125" fmla="*/ 2515446 w 2652652"/>
                <a:gd name="connsiteY125" fmla="*/ 766068 h 2103827"/>
                <a:gd name="connsiteX126" fmla="*/ 2538314 w 2652652"/>
                <a:gd name="connsiteY126" fmla="*/ 628862 h 2103827"/>
                <a:gd name="connsiteX127" fmla="*/ 2584050 w 2652652"/>
                <a:gd name="connsiteY127" fmla="*/ 605994 h 2103827"/>
                <a:gd name="connsiteX128" fmla="*/ 2572616 w 2652652"/>
                <a:gd name="connsiteY128" fmla="*/ 514523 h 2103827"/>
                <a:gd name="connsiteX129" fmla="*/ 2652653 w 2652652"/>
                <a:gd name="connsiteY129" fmla="*/ 343015 h 2103827"/>
                <a:gd name="connsiteX130" fmla="*/ 2584050 w 2652652"/>
                <a:gd name="connsiteY130" fmla="*/ 251545 h 2103827"/>
                <a:gd name="connsiteX131" fmla="*/ 2549748 w 2652652"/>
                <a:gd name="connsiteY131" fmla="*/ 274412 h 2103827"/>
                <a:gd name="connsiteX132" fmla="*/ 2549748 w 2652652"/>
                <a:gd name="connsiteY132" fmla="*/ 297280 h 2103827"/>
                <a:gd name="connsiteX133" fmla="*/ 2378240 w 2652652"/>
                <a:gd name="connsiteY133" fmla="*/ 297280 h 2103827"/>
                <a:gd name="connsiteX134" fmla="*/ 2343939 w 2652652"/>
                <a:gd name="connsiteY134" fmla="*/ 217243 h 2103827"/>
                <a:gd name="connsiteX135" fmla="*/ 2355373 w 2652652"/>
                <a:gd name="connsiteY135" fmla="*/ 160074 h 2103827"/>
                <a:gd name="connsiteX136" fmla="*/ 2332505 w 2652652"/>
                <a:gd name="connsiteY136" fmla="*/ 160074 h 2103827"/>
                <a:gd name="connsiteX137" fmla="*/ 2298203 w 2652652"/>
                <a:gd name="connsiteY137" fmla="*/ 125772 h 2103827"/>
                <a:gd name="connsiteX138" fmla="*/ 2263902 w 2652652"/>
                <a:gd name="connsiteY138" fmla="*/ 160074 h 2103827"/>
                <a:gd name="connsiteX139" fmla="*/ 2218166 w 2652652"/>
                <a:gd name="connsiteY139" fmla="*/ 114338 h 2103827"/>
                <a:gd name="connsiteX140" fmla="*/ 2263902 w 2652652"/>
                <a:gd name="connsiteY140" fmla="*/ 45735 h 2103827"/>
                <a:gd name="connsiteX141" fmla="*/ 2252468 w 2652652"/>
                <a:gd name="connsiteY141" fmla="*/ 11434 h 2103827"/>
                <a:gd name="connsiteX142" fmla="*/ 2195299 w 2652652"/>
                <a:gd name="connsiteY142" fmla="*/ 0 h 2103827"/>
                <a:gd name="connsiteX143" fmla="*/ 2103828 w 2652652"/>
                <a:gd name="connsiteY143" fmla="*/ 91471 h 2103827"/>
                <a:gd name="connsiteX144" fmla="*/ 2103828 w 2652652"/>
                <a:gd name="connsiteY144" fmla="*/ 114338 h 2103827"/>
                <a:gd name="connsiteX145" fmla="*/ 2160997 w 2652652"/>
                <a:gd name="connsiteY145" fmla="*/ 114338 h 2103827"/>
                <a:gd name="connsiteX146" fmla="*/ 2172431 w 2652652"/>
                <a:gd name="connsiteY146" fmla="*/ 194375 h 2103827"/>
                <a:gd name="connsiteX147" fmla="*/ 2092394 w 2652652"/>
                <a:gd name="connsiteY147" fmla="*/ 274412 h 2103827"/>
                <a:gd name="connsiteX148" fmla="*/ 2103828 w 2652652"/>
                <a:gd name="connsiteY148" fmla="*/ 285846 h 2103827"/>
                <a:gd name="connsiteX149" fmla="*/ 2046659 w 2652652"/>
                <a:gd name="connsiteY149" fmla="*/ 365883 h 2103827"/>
                <a:gd name="connsiteX150" fmla="*/ 2058093 w 2652652"/>
                <a:gd name="connsiteY150" fmla="*/ 377317 h 2103827"/>
                <a:gd name="connsiteX151" fmla="*/ 2023791 w 2652652"/>
                <a:gd name="connsiteY151" fmla="*/ 445920 h 2103827"/>
                <a:gd name="connsiteX152" fmla="*/ 2046659 w 2652652"/>
                <a:gd name="connsiteY152" fmla="*/ 445920 h 2103827"/>
                <a:gd name="connsiteX153" fmla="*/ 2035225 w 2652652"/>
                <a:gd name="connsiteY153" fmla="*/ 480222 h 2103827"/>
                <a:gd name="connsiteX154" fmla="*/ 1886585 w 2652652"/>
                <a:gd name="connsiteY154" fmla="*/ 560259 h 2103827"/>
                <a:gd name="connsiteX155" fmla="*/ 1795114 w 2652652"/>
                <a:gd name="connsiteY155" fmla="*/ 514523 h 2103827"/>
                <a:gd name="connsiteX156" fmla="*/ 1715077 w 2652652"/>
                <a:gd name="connsiteY156" fmla="*/ 697465 h 2103827"/>
                <a:gd name="connsiteX157" fmla="*/ 1715077 w 2652652"/>
                <a:gd name="connsiteY157" fmla="*/ 743200 h 2103827"/>
                <a:gd name="connsiteX158" fmla="*/ 1692209 w 2652652"/>
                <a:gd name="connsiteY158" fmla="*/ 754634 h 2103827"/>
                <a:gd name="connsiteX159" fmla="*/ 1692209 w 2652652"/>
                <a:gd name="connsiteY159" fmla="*/ 788935 h 2103827"/>
                <a:gd name="connsiteX160" fmla="*/ 1726511 w 2652652"/>
                <a:gd name="connsiteY160" fmla="*/ 823237 h 2103827"/>
                <a:gd name="connsiteX161" fmla="*/ 1760813 w 2652652"/>
                <a:gd name="connsiteY161" fmla="*/ 788935 h 2103827"/>
                <a:gd name="connsiteX162" fmla="*/ 1863717 w 2652652"/>
                <a:gd name="connsiteY162" fmla="*/ 823237 h 2103827"/>
                <a:gd name="connsiteX163" fmla="*/ 1909453 w 2652652"/>
                <a:gd name="connsiteY163" fmla="*/ 766068 h 2103827"/>
                <a:gd name="connsiteX164" fmla="*/ 1966622 w 2652652"/>
                <a:gd name="connsiteY164" fmla="*/ 777502 h 2103827"/>
                <a:gd name="connsiteX165" fmla="*/ 2080960 w 2652652"/>
                <a:gd name="connsiteY165" fmla="*/ 891840 h 2103827"/>
                <a:gd name="connsiteX166" fmla="*/ 2092394 w 2652652"/>
                <a:gd name="connsiteY166" fmla="*/ 949009 h 2103827"/>
                <a:gd name="connsiteX167" fmla="*/ 2069526 w 2652652"/>
                <a:gd name="connsiteY167" fmla="*/ 971877 h 2103827"/>
                <a:gd name="connsiteX168" fmla="*/ 2012357 w 2652652"/>
                <a:gd name="connsiteY168" fmla="*/ 960443 h 2103827"/>
                <a:gd name="connsiteX169" fmla="*/ 1989489 w 2652652"/>
                <a:gd name="connsiteY169" fmla="*/ 937575 h 2103827"/>
                <a:gd name="connsiteX170" fmla="*/ 1898019 w 2652652"/>
                <a:gd name="connsiteY170" fmla="*/ 971877 h 2103827"/>
                <a:gd name="connsiteX171" fmla="*/ 1875151 w 2652652"/>
                <a:gd name="connsiteY171" fmla="*/ 960443 h 2103827"/>
                <a:gd name="connsiteX172" fmla="*/ 1852283 w 2652652"/>
                <a:gd name="connsiteY172" fmla="*/ 994745 h 2103827"/>
                <a:gd name="connsiteX173" fmla="*/ 1806548 w 2652652"/>
                <a:gd name="connsiteY173" fmla="*/ 994745 h 2103827"/>
                <a:gd name="connsiteX174" fmla="*/ 1749379 w 2652652"/>
                <a:gd name="connsiteY174" fmla="*/ 1063348 h 2103827"/>
                <a:gd name="connsiteX175" fmla="*/ 1760813 w 2652652"/>
                <a:gd name="connsiteY175" fmla="*/ 1074782 h 2103827"/>
                <a:gd name="connsiteX176" fmla="*/ 1703643 w 2652652"/>
                <a:gd name="connsiteY176" fmla="*/ 1120517 h 2103827"/>
                <a:gd name="connsiteX177" fmla="*/ 1612173 w 2652652"/>
                <a:gd name="connsiteY177" fmla="*/ 1120517 h 2103827"/>
                <a:gd name="connsiteX178" fmla="*/ 1555003 w 2652652"/>
                <a:gd name="connsiteY178" fmla="*/ 1189120 h 2103827"/>
                <a:gd name="connsiteX179" fmla="*/ 1509268 w 2652652"/>
                <a:gd name="connsiteY179" fmla="*/ 1211988 h 2103827"/>
                <a:gd name="connsiteX180" fmla="*/ 1440665 w 2652652"/>
                <a:gd name="connsiteY180" fmla="*/ 1200554 h 2103827"/>
                <a:gd name="connsiteX181" fmla="*/ 1406363 w 2652652"/>
                <a:gd name="connsiteY181" fmla="*/ 1166252 h 2103827"/>
                <a:gd name="connsiteX182" fmla="*/ 1349194 w 2652652"/>
                <a:gd name="connsiteY182" fmla="*/ 1166252 h 2103827"/>
                <a:gd name="connsiteX183" fmla="*/ 1314892 w 2652652"/>
                <a:gd name="connsiteY183" fmla="*/ 1257723 h 2103827"/>
                <a:gd name="connsiteX184" fmla="*/ 1360628 w 2652652"/>
                <a:gd name="connsiteY184" fmla="*/ 1349194 h 2103827"/>
                <a:gd name="connsiteX185" fmla="*/ 1269157 w 2652652"/>
                <a:gd name="connsiteY185" fmla="*/ 1394929 h 2103827"/>
                <a:gd name="connsiteX186" fmla="*/ 1211988 w 2652652"/>
                <a:gd name="connsiteY186" fmla="*/ 1463532 h 2103827"/>
                <a:gd name="connsiteX187" fmla="*/ 1074782 w 2652652"/>
                <a:gd name="connsiteY187" fmla="*/ 1509268 h 2103827"/>
                <a:gd name="connsiteX188" fmla="*/ 949009 w 2652652"/>
                <a:gd name="connsiteY188" fmla="*/ 1497834 h 2103827"/>
                <a:gd name="connsiteX189" fmla="*/ 846105 w 2652652"/>
                <a:gd name="connsiteY189" fmla="*/ 1532136 h 2103827"/>
                <a:gd name="connsiteX190" fmla="*/ 720332 w 2652652"/>
                <a:gd name="connsiteY190" fmla="*/ 1612172 h 2103827"/>
                <a:gd name="connsiteX191" fmla="*/ 686031 w 2652652"/>
                <a:gd name="connsiteY191" fmla="*/ 1600739 h 2103827"/>
                <a:gd name="connsiteX192" fmla="*/ 674597 w 2652652"/>
                <a:gd name="connsiteY192" fmla="*/ 1577871 h 2103827"/>
                <a:gd name="connsiteX193" fmla="*/ 548825 w 2652652"/>
                <a:gd name="connsiteY193" fmla="*/ 1566437 h 2103827"/>
                <a:gd name="connsiteX194" fmla="*/ 503089 w 2652652"/>
                <a:gd name="connsiteY194" fmla="*/ 1532136 h 2103827"/>
                <a:gd name="connsiteX195" fmla="*/ 480222 w 2652652"/>
                <a:gd name="connsiteY195" fmla="*/ 1543569 h 2103827"/>
                <a:gd name="connsiteX196" fmla="*/ 400185 w 2652652"/>
                <a:gd name="connsiteY196" fmla="*/ 1486400 h 2103827"/>
                <a:gd name="connsiteX197" fmla="*/ 160074 w 2652652"/>
                <a:gd name="connsiteY197" fmla="*/ 1486400 h 2103827"/>
                <a:gd name="connsiteX198" fmla="*/ 11434 w 2652652"/>
                <a:gd name="connsiteY198" fmla="*/ 1463532 h 210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2652652" h="2103827">
                  <a:moveTo>
                    <a:pt x="0" y="1452099"/>
                  </a:moveTo>
                  <a:lnTo>
                    <a:pt x="57169" y="1600739"/>
                  </a:lnTo>
                  <a:lnTo>
                    <a:pt x="34302" y="1623606"/>
                  </a:lnTo>
                  <a:lnTo>
                    <a:pt x="102905" y="1692209"/>
                  </a:lnTo>
                  <a:lnTo>
                    <a:pt x="102905" y="1726511"/>
                  </a:lnTo>
                  <a:lnTo>
                    <a:pt x="148640" y="1726511"/>
                  </a:lnTo>
                  <a:lnTo>
                    <a:pt x="171508" y="1703643"/>
                  </a:lnTo>
                  <a:lnTo>
                    <a:pt x="182942" y="1715077"/>
                  </a:lnTo>
                  <a:lnTo>
                    <a:pt x="182942" y="1692209"/>
                  </a:lnTo>
                  <a:lnTo>
                    <a:pt x="262978" y="1692209"/>
                  </a:lnTo>
                  <a:lnTo>
                    <a:pt x="285846" y="1726511"/>
                  </a:lnTo>
                  <a:lnTo>
                    <a:pt x="274412" y="1772246"/>
                  </a:lnTo>
                  <a:lnTo>
                    <a:pt x="217243" y="1817982"/>
                  </a:lnTo>
                  <a:lnTo>
                    <a:pt x="331582" y="1875151"/>
                  </a:lnTo>
                  <a:lnTo>
                    <a:pt x="331582" y="1920886"/>
                  </a:lnTo>
                  <a:lnTo>
                    <a:pt x="365883" y="1920886"/>
                  </a:lnTo>
                  <a:lnTo>
                    <a:pt x="400185" y="1955188"/>
                  </a:lnTo>
                  <a:lnTo>
                    <a:pt x="423052" y="1955188"/>
                  </a:lnTo>
                  <a:lnTo>
                    <a:pt x="445920" y="1932320"/>
                  </a:lnTo>
                  <a:lnTo>
                    <a:pt x="423052" y="1909453"/>
                  </a:lnTo>
                  <a:lnTo>
                    <a:pt x="480222" y="1886585"/>
                  </a:lnTo>
                  <a:lnTo>
                    <a:pt x="525957" y="1909453"/>
                  </a:lnTo>
                  <a:lnTo>
                    <a:pt x="571692" y="1875151"/>
                  </a:lnTo>
                  <a:lnTo>
                    <a:pt x="628862" y="1863717"/>
                  </a:lnTo>
                  <a:lnTo>
                    <a:pt x="651729" y="1909453"/>
                  </a:lnTo>
                  <a:lnTo>
                    <a:pt x="617428" y="1966622"/>
                  </a:lnTo>
                  <a:lnTo>
                    <a:pt x="571692" y="1989489"/>
                  </a:lnTo>
                  <a:lnTo>
                    <a:pt x="571692" y="2058093"/>
                  </a:lnTo>
                  <a:lnTo>
                    <a:pt x="663163" y="2103828"/>
                  </a:lnTo>
                  <a:lnTo>
                    <a:pt x="766068" y="2069526"/>
                  </a:lnTo>
                  <a:lnTo>
                    <a:pt x="800369" y="2035225"/>
                  </a:lnTo>
                  <a:lnTo>
                    <a:pt x="800369" y="1943754"/>
                  </a:lnTo>
                  <a:lnTo>
                    <a:pt x="823237" y="1898019"/>
                  </a:lnTo>
                  <a:lnTo>
                    <a:pt x="834671" y="1909453"/>
                  </a:lnTo>
                  <a:lnTo>
                    <a:pt x="834671" y="1886585"/>
                  </a:lnTo>
                  <a:lnTo>
                    <a:pt x="868972" y="1875151"/>
                  </a:lnTo>
                  <a:lnTo>
                    <a:pt x="903274" y="1909453"/>
                  </a:lnTo>
                  <a:lnTo>
                    <a:pt x="903274" y="1932320"/>
                  </a:lnTo>
                  <a:lnTo>
                    <a:pt x="857539" y="2000923"/>
                  </a:lnTo>
                  <a:lnTo>
                    <a:pt x="891840" y="2023791"/>
                  </a:lnTo>
                  <a:lnTo>
                    <a:pt x="937575" y="2023791"/>
                  </a:lnTo>
                  <a:lnTo>
                    <a:pt x="937575" y="2046659"/>
                  </a:lnTo>
                  <a:lnTo>
                    <a:pt x="994745" y="2058093"/>
                  </a:lnTo>
                  <a:lnTo>
                    <a:pt x="994745" y="2080960"/>
                  </a:lnTo>
                  <a:lnTo>
                    <a:pt x="1051914" y="2080960"/>
                  </a:lnTo>
                  <a:lnTo>
                    <a:pt x="1063348" y="2046659"/>
                  </a:lnTo>
                  <a:lnTo>
                    <a:pt x="1097649" y="2035225"/>
                  </a:lnTo>
                  <a:lnTo>
                    <a:pt x="1086216" y="2000923"/>
                  </a:lnTo>
                  <a:lnTo>
                    <a:pt x="1177686" y="1898019"/>
                  </a:lnTo>
                  <a:lnTo>
                    <a:pt x="1166252" y="1886585"/>
                  </a:lnTo>
                  <a:lnTo>
                    <a:pt x="1177686" y="1898019"/>
                  </a:lnTo>
                  <a:lnTo>
                    <a:pt x="1200554" y="1875151"/>
                  </a:lnTo>
                  <a:lnTo>
                    <a:pt x="1189120" y="1863717"/>
                  </a:lnTo>
                  <a:lnTo>
                    <a:pt x="1211988" y="1886585"/>
                  </a:lnTo>
                  <a:lnTo>
                    <a:pt x="1234856" y="1886585"/>
                  </a:lnTo>
                  <a:lnTo>
                    <a:pt x="1269157" y="1852283"/>
                  </a:lnTo>
                  <a:lnTo>
                    <a:pt x="1292025" y="1875151"/>
                  </a:lnTo>
                  <a:lnTo>
                    <a:pt x="1326326" y="1840849"/>
                  </a:lnTo>
                  <a:lnTo>
                    <a:pt x="1337760" y="1852283"/>
                  </a:lnTo>
                  <a:lnTo>
                    <a:pt x="1406363" y="1760812"/>
                  </a:lnTo>
                  <a:lnTo>
                    <a:pt x="1429231" y="1783680"/>
                  </a:lnTo>
                  <a:lnTo>
                    <a:pt x="1474966" y="1749379"/>
                  </a:lnTo>
                  <a:lnTo>
                    <a:pt x="1509268" y="1760812"/>
                  </a:lnTo>
                  <a:lnTo>
                    <a:pt x="1555003" y="1737945"/>
                  </a:lnTo>
                  <a:lnTo>
                    <a:pt x="1532136" y="1623606"/>
                  </a:lnTo>
                  <a:lnTo>
                    <a:pt x="1566437" y="1612172"/>
                  </a:lnTo>
                  <a:lnTo>
                    <a:pt x="1589305" y="1543569"/>
                  </a:lnTo>
                  <a:lnTo>
                    <a:pt x="1612173" y="1543569"/>
                  </a:lnTo>
                  <a:lnTo>
                    <a:pt x="1635040" y="1566437"/>
                  </a:lnTo>
                  <a:lnTo>
                    <a:pt x="1623606" y="1600739"/>
                  </a:lnTo>
                  <a:lnTo>
                    <a:pt x="1657908" y="1612172"/>
                  </a:lnTo>
                  <a:lnTo>
                    <a:pt x="1715077" y="1566437"/>
                  </a:lnTo>
                  <a:lnTo>
                    <a:pt x="1737945" y="1589305"/>
                  </a:lnTo>
                  <a:lnTo>
                    <a:pt x="1772246" y="1555003"/>
                  </a:lnTo>
                  <a:lnTo>
                    <a:pt x="1783680" y="1566437"/>
                  </a:lnTo>
                  <a:lnTo>
                    <a:pt x="1817982" y="1543569"/>
                  </a:lnTo>
                  <a:lnTo>
                    <a:pt x="1817982" y="1497834"/>
                  </a:lnTo>
                  <a:lnTo>
                    <a:pt x="1863717" y="1497834"/>
                  </a:lnTo>
                  <a:lnTo>
                    <a:pt x="1898019" y="1474966"/>
                  </a:lnTo>
                  <a:lnTo>
                    <a:pt x="1920886" y="1520702"/>
                  </a:lnTo>
                  <a:lnTo>
                    <a:pt x="1909453" y="1532136"/>
                  </a:lnTo>
                  <a:lnTo>
                    <a:pt x="1932320" y="1555003"/>
                  </a:lnTo>
                  <a:lnTo>
                    <a:pt x="1943754" y="1543569"/>
                  </a:lnTo>
                  <a:lnTo>
                    <a:pt x="1943754" y="1635040"/>
                  </a:lnTo>
                  <a:lnTo>
                    <a:pt x="2023791" y="1646474"/>
                  </a:lnTo>
                  <a:lnTo>
                    <a:pt x="2046659" y="1623606"/>
                  </a:lnTo>
                  <a:lnTo>
                    <a:pt x="2046659" y="1555003"/>
                  </a:lnTo>
                  <a:lnTo>
                    <a:pt x="2023791" y="1532136"/>
                  </a:lnTo>
                  <a:lnTo>
                    <a:pt x="2046659" y="1509268"/>
                  </a:lnTo>
                  <a:lnTo>
                    <a:pt x="2103828" y="1566437"/>
                  </a:lnTo>
                  <a:lnTo>
                    <a:pt x="2103828" y="1589305"/>
                  </a:lnTo>
                  <a:lnTo>
                    <a:pt x="2172431" y="1520702"/>
                  </a:lnTo>
                  <a:lnTo>
                    <a:pt x="2183865" y="1532136"/>
                  </a:lnTo>
                  <a:lnTo>
                    <a:pt x="2218166" y="1497834"/>
                  </a:lnTo>
                  <a:lnTo>
                    <a:pt x="2263902" y="1497834"/>
                  </a:lnTo>
                  <a:lnTo>
                    <a:pt x="2332505" y="1452099"/>
                  </a:lnTo>
                  <a:lnTo>
                    <a:pt x="2366806" y="1463532"/>
                  </a:lnTo>
                  <a:lnTo>
                    <a:pt x="2435410" y="1417797"/>
                  </a:lnTo>
                  <a:lnTo>
                    <a:pt x="2435410" y="1394929"/>
                  </a:lnTo>
                  <a:lnTo>
                    <a:pt x="2401108" y="1360628"/>
                  </a:lnTo>
                  <a:lnTo>
                    <a:pt x="2423976" y="1360628"/>
                  </a:lnTo>
                  <a:lnTo>
                    <a:pt x="2423976" y="1337760"/>
                  </a:lnTo>
                  <a:lnTo>
                    <a:pt x="2389674" y="1234856"/>
                  </a:lnTo>
                  <a:lnTo>
                    <a:pt x="2309637" y="1280591"/>
                  </a:lnTo>
                  <a:lnTo>
                    <a:pt x="2286770" y="1200554"/>
                  </a:lnTo>
                  <a:lnTo>
                    <a:pt x="2309637" y="1154819"/>
                  </a:lnTo>
                  <a:lnTo>
                    <a:pt x="2252468" y="1074782"/>
                  </a:lnTo>
                  <a:lnTo>
                    <a:pt x="2263902" y="1040480"/>
                  </a:lnTo>
                  <a:lnTo>
                    <a:pt x="2286770" y="1063348"/>
                  </a:lnTo>
                  <a:lnTo>
                    <a:pt x="2321071" y="1051914"/>
                  </a:lnTo>
                  <a:lnTo>
                    <a:pt x="2355373" y="1086216"/>
                  </a:lnTo>
                  <a:lnTo>
                    <a:pt x="2355373" y="1040480"/>
                  </a:lnTo>
                  <a:lnTo>
                    <a:pt x="2389674" y="1017612"/>
                  </a:lnTo>
                  <a:lnTo>
                    <a:pt x="2378240" y="971877"/>
                  </a:lnTo>
                  <a:lnTo>
                    <a:pt x="2435410" y="949009"/>
                  </a:lnTo>
                  <a:lnTo>
                    <a:pt x="2423976" y="914708"/>
                  </a:lnTo>
                  <a:lnTo>
                    <a:pt x="2401108" y="914708"/>
                  </a:lnTo>
                  <a:lnTo>
                    <a:pt x="2412542" y="926142"/>
                  </a:lnTo>
                  <a:lnTo>
                    <a:pt x="2389674" y="949009"/>
                  </a:lnTo>
                  <a:lnTo>
                    <a:pt x="2366806" y="937575"/>
                  </a:lnTo>
                  <a:lnTo>
                    <a:pt x="2366806" y="914708"/>
                  </a:lnTo>
                  <a:lnTo>
                    <a:pt x="2321071" y="868972"/>
                  </a:lnTo>
                  <a:lnTo>
                    <a:pt x="2332505" y="834671"/>
                  </a:lnTo>
                  <a:lnTo>
                    <a:pt x="2423976" y="777502"/>
                  </a:lnTo>
                  <a:lnTo>
                    <a:pt x="2492579" y="697465"/>
                  </a:lnTo>
                  <a:lnTo>
                    <a:pt x="2515446" y="766068"/>
                  </a:lnTo>
                  <a:lnTo>
                    <a:pt x="2538314" y="628862"/>
                  </a:lnTo>
                  <a:lnTo>
                    <a:pt x="2584050" y="605994"/>
                  </a:lnTo>
                  <a:lnTo>
                    <a:pt x="2572616" y="514523"/>
                  </a:lnTo>
                  <a:lnTo>
                    <a:pt x="2652653" y="343015"/>
                  </a:lnTo>
                  <a:lnTo>
                    <a:pt x="2584050" y="251545"/>
                  </a:lnTo>
                  <a:lnTo>
                    <a:pt x="2549748" y="274412"/>
                  </a:lnTo>
                  <a:lnTo>
                    <a:pt x="2549748" y="297280"/>
                  </a:lnTo>
                  <a:lnTo>
                    <a:pt x="2378240" y="297280"/>
                  </a:lnTo>
                  <a:lnTo>
                    <a:pt x="2343939" y="217243"/>
                  </a:lnTo>
                  <a:lnTo>
                    <a:pt x="2355373" y="160074"/>
                  </a:lnTo>
                  <a:lnTo>
                    <a:pt x="2332505" y="160074"/>
                  </a:lnTo>
                  <a:lnTo>
                    <a:pt x="2298203" y="125772"/>
                  </a:lnTo>
                  <a:lnTo>
                    <a:pt x="2263902" y="160074"/>
                  </a:lnTo>
                  <a:lnTo>
                    <a:pt x="2218166" y="114338"/>
                  </a:lnTo>
                  <a:lnTo>
                    <a:pt x="2263902" y="45735"/>
                  </a:lnTo>
                  <a:lnTo>
                    <a:pt x="2252468" y="11434"/>
                  </a:lnTo>
                  <a:lnTo>
                    <a:pt x="2195299" y="0"/>
                  </a:lnTo>
                  <a:lnTo>
                    <a:pt x="2103828" y="91471"/>
                  </a:lnTo>
                  <a:lnTo>
                    <a:pt x="2103828" y="114338"/>
                  </a:lnTo>
                  <a:lnTo>
                    <a:pt x="2160997" y="114338"/>
                  </a:lnTo>
                  <a:lnTo>
                    <a:pt x="2172431" y="194375"/>
                  </a:lnTo>
                  <a:lnTo>
                    <a:pt x="2092394" y="274412"/>
                  </a:lnTo>
                  <a:lnTo>
                    <a:pt x="2103828" y="285846"/>
                  </a:lnTo>
                  <a:lnTo>
                    <a:pt x="2046659" y="365883"/>
                  </a:lnTo>
                  <a:lnTo>
                    <a:pt x="2058093" y="377317"/>
                  </a:lnTo>
                  <a:lnTo>
                    <a:pt x="2023791" y="445920"/>
                  </a:lnTo>
                  <a:lnTo>
                    <a:pt x="2046659" y="445920"/>
                  </a:lnTo>
                  <a:lnTo>
                    <a:pt x="2035225" y="480222"/>
                  </a:lnTo>
                  <a:lnTo>
                    <a:pt x="1886585" y="560259"/>
                  </a:lnTo>
                  <a:lnTo>
                    <a:pt x="1795114" y="514523"/>
                  </a:lnTo>
                  <a:lnTo>
                    <a:pt x="1715077" y="697465"/>
                  </a:lnTo>
                  <a:lnTo>
                    <a:pt x="1715077" y="743200"/>
                  </a:lnTo>
                  <a:lnTo>
                    <a:pt x="1692209" y="754634"/>
                  </a:lnTo>
                  <a:lnTo>
                    <a:pt x="1692209" y="788935"/>
                  </a:lnTo>
                  <a:lnTo>
                    <a:pt x="1726511" y="823237"/>
                  </a:lnTo>
                  <a:lnTo>
                    <a:pt x="1760813" y="788935"/>
                  </a:lnTo>
                  <a:lnTo>
                    <a:pt x="1863717" y="823237"/>
                  </a:lnTo>
                  <a:lnTo>
                    <a:pt x="1909453" y="766068"/>
                  </a:lnTo>
                  <a:lnTo>
                    <a:pt x="1966622" y="777502"/>
                  </a:lnTo>
                  <a:lnTo>
                    <a:pt x="2080960" y="891840"/>
                  </a:lnTo>
                  <a:lnTo>
                    <a:pt x="2092394" y="949009"/>
                  </a:lnTo>
                  <a:lnTo>
                    <a:pt x="2069526" y="971877"/>
                  </a:lnTo>
                  <a:lnTo>
                    <a:pt x="2012357" y="960443"/>
                  </a:lnTo>
                  <a:lnTo>
                    <a:pt x="1989489" y="937575"/>
                  </a:lnTo>
                  <a:lnTo>
                    <a:pt x="1898019" y="971877"/>
                  </a:lnTo>
                  <a:lnTo>
                    <a:pt x="1875151" y="960443"/>
                  </a:lnTo>
                  <a:lnTo>
                    <a:pt x="1852283" y="994745"/>
                  </a:lnTo>
                  <a:lnTo>
                    <a:pt x="1806548" y="994745"/>
                  </a:lnTo>
                  <a:lnTo>
                    <a:pt x="1749379" y="1063348"/>
                  </a:lnTo>
                  <a:lnTo>
                    <a:pt x="1760813" y="1074782"/>
                  </a:lnTo>
                  <a:lnTo>
                    <a:pt x="1703643" y="1120517"/>
                  </a:lnTo>
                  <a:lnTo>
                    <a:pt x="1612173" y="1120517"/>
                  </a:lnTo>
                  <a:lnTo>
                    <a:pt x="1555003" y="1189120"/>
                  </a:lnTo>
                  <a:lnTo>
                    <a:pt x="1509268" y="1211988"/>
                  </a:lnTo>
                  <a:lnTo>
                    <a:pt x="1440665" y="1200554"/>
                  </a:lnTo>
                  <a:lnTo>
                    <a:pt x="1406363" y="1166252"/>
                  </a:lnTo>
                  <a:lnTo>
                    <a:pt x="1349194" y="1166252"/>
                  </a:lnTo>
                  <a:lnTo>
                    <a:pt x="1314892" y="1257723"/>
                  </a:lnTo>
                  <a:lnTo>
                    <a:pt x="1360628" y="1349194"/>
                  </a:lnTo>
                  <a:lnTo>
                    <a:pt x="1269157" y="1394929"/>
                  </a:lnTo>
                  <a:lnTo>
                    <a:pt x="1211988" y="1463532"/>
                  </a:lnTo>
                  <a:lnTo>
                    <a:pt x="1074782" y="1509268"/>
                  </a:lnTo>
                  <a:lnTo>
                    <a:pt x="949009" y="1497834"/>
                  </a:lnTo>
                  <a:lnTo>
                    <a:pt x="846105" y="1532136"/>
                  </a:lnTo>
                  <a:lnTo>
                    <a:pt x="720332" y="1612172"/>
                  </a:lnTo>
                  <a:lnTo>
                    <a:pt x="686031" y="1600739"/>
                  </a:lnTo>
                  <a:lnTo>
                    <a:pt x="674597" y="1577871"/>
                  </a:lnTo>
                  <a:lnTo>
                    <a:pt x="548825" y="1566437"/>
                  </a:lnTo>
                  <a:lnTo>
                    <a:pt x="503089" y="1532136"/>
                  </a:lnTo>
                  <a:lnTo>
                    <a:pt x="480222" y="1543569"/>
                  </a:lnTo>
                  <a:lnTo>
                    <a:pt x="400185" y="1486400"/>
                  </a:lnTo>
                  <a:lnTo>
                    <a:pt x="160074" y="1486400"/>
                  </a:lnTo>
                  <a:lnTo>
                    <a:pt x="11434" y="146353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任意多边形: 形状 24"/>
            <p:cNvSpPr/>
            <p:nvPr>
              <p:custDataLst>
                <p:tags r:id="rId28"/>
              </p:custDataLst>
            </p:nvPr>
          </p:nvSpPr>
          <p:spPr>
            <a:xfrm>
              <a:off x="-3014692" y="1067817"/>
              <a:ext cx="628861" cy="583126"/>
            </a:xfrm>
            <a:custGeom>
              <a:avLst/>
              <a:gdLst>
                <a:gd name="connsiteX0" fmla="*/ 423052 w 628861"/>
                <a:gd name="connsiteY0" fmla="*/ 457354 h 583126"/>
                <a:gd name="connsiteX1" fmla="*/ 468788 w 628861"/>
                <a:gd name="connsiteY1" fmla="*/ 457354 h 583126"/>
                <a:gd name="connsiteX2" fmla="*/ 548825 w 628861"/>
                <a:gd name="connsiteY2" fmla="*/ 365883 h 583126"/>
                <a:gd name="connsiteX3" fmla="*/ 560259 w 628861"/>
                <a:gd name="connsiteY3" fmla="*/ 377317 h 583126"/>
                <a:gd name="connsiteX4" fmla="*/ 628862 w 628861"/>
                <a:gd name="connsiteY4" fmla="*/ 320148 h 583126"/>
                <a:gd name="connsiteX5" fmla="*/ 628862 w 628861"/>
                <a:gd name="connsiteY5" fmla="*/ 274412 h 583126"/>
                <a:gd name="connsiteX6" fmla="*/ 594560 w 628861"/>
                <a:gd name="connsiteY6" fmla="*/ 240111 h 583126"/>
                <a:gd name="connsiteX7" fmla="*/ 605994 w 628861"/>
                <a:gd name="connsiteY7" fmla="*/ 228677 h 583126"/>
                <a:gd name="connsiteX8" fmla="*/ 583126 w 628861"/>
                <a:gd name="connsiteY8" fmla="*/ 228677 h 583126"/>
                <a:gd name="connsiteX9" fmla="*/ 583126 w 628861"/>
                <a:gd name="connsiteY9" fmla="*/ 182942 h 583126"/>
                <a:gd name="connsiteX10" fmla="*/ 605994 w 628861"/>
                <a:gd name="connsiteY10" fmla="*/ 160074 h 583126"/>
                <a:gd name="connsiteX11" fmla="*/ 594560 w 628861"/>
                <a:gd name="connsiteY11" fmla="*/ 171508 h 583126"/>
                <a:gd name="connsiteX12" fmla="*/ 571692 w 628861"/>
                <a:gd name="connsiteY12" fmla="*/ 148640 h 583126"/>
                <a:gd name="connsiteX13" fmla="*/ 571692 w 628861"/>
                <a:gd name="connsiteY13" fmla="*/ 102905 h 583126"/>
                <a:gd name="connsiteX14" fmla="*/ 537391 w 628861"/>
                <a:gd name="connsiteY14" fmla="*/ 45735 h 583126"/>
                <a:gd name="connsiteX15" fmla="*/ 503089 w 628861"/>
                <a:gd name="connsiteY15" fmla="*/ 80037 h 583126"/>
                <a:gd name="connsiteX16" fmla="*/ 503089 w 628861"/>
                <a:gd name="connsiteY16" fmla="*/ 45735 h 583126"/>
                <a:gd name="connsiteX17" fmla="*/ 445920 w 628861"/>
                <a:gd name="connsiteY17" fmla="*/ 0 h 583126"/>
                <a:gd name="connsiteX18" fmla="*/ 423052 w 628861"/>
                <a:gd name="connsiteY18" fmla="*/ 57169 h 583126"/>
                <a:gd name="connsiteX19" fmla="*/ 388751 w 628861"/>
                <a:gd name="connsiteY19" fmla="*/ 68603 h 583126"/>
                <a:gd name="connsiteX20" fmla="*/ 400185 w 628861"/>
                <a:gd name="connsiteY20" fmla="*/ 80037 h 583126"/>
                <a:gd name="connsiteX21" fmla="*/ 320148 w 628861"/>
                <a:gd name="connsiteY21" fmla="*/ 80037 h 583126"/>
                <a:gd name="connsiteX22" fmla="*/ 320148 w 628861"/>
                <a:gd name="connsiteY22" fmla="*/ 102905 h 583126"/>
                <a:gd name="connsiteX23" fmla="*/ 297280 w 628861"/>
                <a:gd name="connsiteY23" fmla="*/ 91471 h 583126"/>
                <a:gd name="connsiteX24" fmla="*/ 262978 w 628861"/>
                <a:gd name="connsiteY24" fmla="*/ 125772 h 583126"/>
                <a:gd name="connsiteX25" fmla="*/ 217243 w 628861"/>
                <a:gd name="connsiteY25" fmla="*/ 125772 h 583126"/>
                <a:gd name="connsiteX26" fmla="*/ 102905 w 628861"/>
                <a:gd name="connsiteY26" fmla="*/ 217243 h 583126"/>
                <a:gd name="connsiteX27" fmla="*/ 102905 w 628861"/>
                <a:gd name="connsiteY27" fmla="*/ 194375 h 583126"/>
                <a:gd name="connsiteX28" fmla="*/ 45735 w 628861"/>
                <a:gd name="connsiteY28" fmla="*/ 137206 h 583126"/>
                <a:gd name="connsiteX29" fmla="*/ 22868 w 628861"/>
                <a:gd name="connsiteY29" fmla="*/ 160074 h 583126"/>
                <a:gd name="connsiteX30" fmla="*/ 45735 w 628861"/>
                <a:gd name="connsiteY30" fmla="*/ 182942 h 583126"/>
                <a:gd name="connsiteX31" fmla="*/ 45735 w 628861"/>
                <a:gd name="connsiteY31" fmla="*/ 240111 h 583126"/>
                <a:gd name="connsiteX32" fmla="*/ 0 w 628861"/>
                <a:gd name="connsiteY32" fmla="*/ 297280 h 583126"/>
                <a:gd name="connsiteX33" fmla="*/ 0 w 628861"/>
                <a:gd name="connsiteY33" fmla="*/ 331582 h 583126"/>
                <a:gd name="connsiteX34" fmla="*/ 34302 w 628861"/>
                <a:gd name="connsiteY34" fmla="*/ 365883 h 583126"/>
                <a:gd name="connsiteX35" fmla="*/ 57169 w 628861"/>
                <a:gd name="connsiteY35" fmla="*/ 365883 h 583126"/>
                <a:gd name="connsiteX36" fmla="*/ 80037 w 628861"/>
                <a:gd name="connsiteY36" fmla="*/ 434486 h 583126"/>
                <a:gd name="connsiteX37" fmla="*/ 148640 w 628861"/>
                <a:gd name="connsiteY37" fmla="*/ 400185 h 583126"/>
                <a:gd name="connsiteX38" fmla="*/ 148640 w 628861"/>
                <a:gd name="connsiteY38" fmla="*/ 377317 h 583126"/>
                <a:gd name="connsiteX39" fmla="*/ 205809 w 628861"/>
                <a:gd name="connsiteY39" fmla="*/ 320148 h 583126"/>
                <a:gd name="connsiteX40" fmla="*/ 262978 w 628861"/>
                <a:gd name="connsiteY40" fmla="*/ 320148 h 583126"/>
                <a:gd name="connsiteX41" fmla="*/ 308714 w 628861"/>
                <a:gd name="connsiteY41" fmla="*/ 365883 h 583126"/>
                <a:gd name="connsiteX42" fmla="*/ 274412 w 628861"/>
                <a:gd name="connsiteY42" fmla="*/ 400185 h 583126"/>
                <a:gd name="connsiteX43" fmla="*/ 285846 w 628861"/>
                <a:gd name="connsiteY43" fmla="*/ 411619 h 583126"/>
                <a:gd name="connsiteX44" fmla="*/ 228677 w 628861"/>
                <a:gd name="connsiteY44" fmla="*/ 457354 h 583126"/>
                <a:gd name="connsiteX45" fmla="*/ 240111 w 628861"/>
                <a:gd name="connsiteY45" fmla="*/ 468788 h 583126"/>
                <a:gd name="connsiteX46" fmla="*/ 205809 w 628861"/>
                <a:gd name="connsiteY46" fmla="*/ 491655 h 583126"/>
                <a:gd name="connsiteX47" fmla="*/ 251545 w 628861"/>
                <a:gd name="connsiteY47" fmla="*/ 514523 h 583126"/>
                <a:gd name="connsiteX48" fmla="*/ 251545 w 628861"/>
                <a:gd name="connsiteY48" fmla="*/ 537391 h 583126"/>
                <a:gd name="connsiteX49" fmla="*/ 240111 w 628861"/>
                <a:gd name="connsiteY49" fmla="*/ 525957 h 583126"/>
                <a:gd name="connsiteX50" fmla="*/ 240111 w 628861"/>
                <a:gd name="connsiteY50" fmla="*/ 548825 h 583126"/>
                <a:gd name="connsiteX51" fmla="*/ 228677 w 628861"/>
                <a:gd name="connsiteY51" fmla="*/ 537391 h 583126"/>
                <a:gd name="connsiteX52" fmla="*/ 205809 w 628861"/>
                <a:gd name="connsiteY52" fmla="*/ 583126 h 583126"/>
                <a:gd name="connsiteX53" fmla="*/ 262978 w 628861"/>
                <a:gd name="connsiteY53" fmla="*/ 548825 h 583126"/>
                <a:gd name="connsiteX54" fmla="*/ 274412 w 628861"/>
                <a:gd name="connsiteY54" fmla="*/ 560259 h 583126"/>
                <a:gd name="connsiteX55" fmla="*/ 262978 w 628861"/>
                <a:gd name="connsiteY55" fmla="*/ 548825 h 583126"/>
                <a:gd name="connsiteX56" fmla="*/ 331582 w 628861"/>
                <a:gd name="connsiteY56" fmla="*/ 491655 h 583126"/>
                <a:gd name="connsiteX57" fmla="*/ 423052 w 628861"/>
                <a:gd name="connsiteY57" fmla="*/ 457354 h 583126"/>
                <a:gd name="connsiteX58" fmla="*/ 343015 w 628861"/>
                <a:gd name="connsiteY58" fmla="*/ 514523 h 583126"/>
                <a:gd name="connsiteX59" fmla="*/ 343015 w 628861"/>
                <a:gd name="connsiteY59" fmla="*/ 514523 h 583126"/>
                <a:gd name="connsiteX60" fmla="*/ 308714 w 628861"/>
                <a:gd name="connsiteY60" fmla="*/ 525957 h 583126"/>
                <a:gd name="connsiteX61" fmla="*/ 308714 w 628861"/>
                <a:gd name="connsiteY61" fmla="*/ 525957 h 583126"/>
                <a:gd name="connsiteX62" fmla="*/ 343015 w 628861"/>
                <a:gd name="connsiteY62" fmla="*/ 514523 h 583126"/>
                <a:gd name="connsiteX63" fmla="*/ 354449 w 628861"/>
                <a:gd name="connsiteY63" fmla="*/ 525957 h 583126"/>
                <a:gd name="connsiteX64" fmla="*/ 343015 w 628861"/>
                <a:gd name="connsiteY64" fmla="*/ 514523 h 583126"/>
                <a:gd name="connsiteX65" fmla="*/ 354449 w 628861"/>
                <a:gd name="connsiteY65" fmla="*/ 548825 h 583126"/>
                <a:gd name="connsiteX66" fmla="*/ 343015 w 628861"/>
                <a:gd name="connsiteY66" fmla="*/ 537391 h 583126"/>
                <a:gd name="connsiteX67" fmla="*/ 354449 w 628861"/>
                <a:gd name="connsiteY67" fmla="*/ 548825 h 583126"/>
                <a:gd name="connsiteX68" fmla="*/ 377317 w 628861"/>
                <a:gd name="connsiteY68" fmla="*/ 480222 h 583126"/>
                <a:gd name="connsiteX69" fmla="*/ 365883 w 628861"/>
                <a:gd name="connsiteY69" fmla="*/ 491655 h 583126"/>
                <a:gd name="connsiteX70" fmla="*/ 377317 w 628861"/>
                <a:gd name="connsiteY70" fmla="*/ 480222 h 583126"/>
                <a:gd name="connsiteX71" fmla="*/ 331582 w 628861"/>
                <a:gd name="connsiteY71" fmla="*/ 514523 h 583126"/>
                <a:gd name="connsiteX72" fmla="*/ 331582 w 628861"/>
                <a:gd name="connsiteY72" fmla="*/ 525957 h 583126"/>
                <a:gd name="connsiteX73" fmla="*/ 171508 w 628861"/>
                <a:gd name="connsiteY73" fmla="*/ 365883 h 583126"/>
                <a:gd name="connsiteX74" fmla="*/ 171508 w 628861"/>
                <a:gd name="connsiteY74" fmla="*/ 365883 h 583126"/>
                <a:gd name="connsiteX75" fmla="*/ 377317 w 628861"/>
                <a:gd name="connsiteY75" fmla="*/ 491655 h 583126"/>
                <a:gd name="connsiteX76" fmla="*/ 377317 w 628861"/>
                <a:gd name="connsiteY76" fmla="*/ 491655 h 583126"/>
                <a:gd name="connsiteX77" fmla="*/ 388751 w 628861"/>
                <a:gd name="connsiteY77" fmla="*/ 548825 h 583126"/>
                <a:gd name="connsiteX78" fmla="*/ 388751 w 628861"/>
                <a:gd name="connsiteY78" fmla="*/ 548825 h 583126"/>
                <a:gd name="connsiteX79" fmla="*/ 434486 w 628861"/>
                <a:gd name="connsiteY79" fmla="*/ 457354 h 583126"/>
                <a:gd name="connsiteX80" fmla="*/ 445920 w 628861"/>
                <a:gd name="connsiteY80" fmla="*/ 457354 h 58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28861" h="583126">
                  <a:moveTo>
                    <a:pt x="423052" y="457354"/>
                  </a:moveTo>
                  <a:lnTo>
                    <a:pt x="468788" y="457354"/>
                  </a:lnTo>
                  <a:lnTo>
                    <a:pt x="548825" y="365883"/>
                  </a:lnTo>
                  <a:lnTo>
                    <a:pt x="560259" y="377317"/>
                  </a:lnTo>
                  <a:lnTo>
                    <a:pt x="628862" y="320148"/>
                  </a:lnTo>
                  <a:lnTo>
                    <a:pt x="628862" y="274412"/>
                  </a:lnTo>
                  <a:lnTo>
                    <a:pt x="594560" y="240111"/>
                  </a:lnTo>
                  <a:lnTo>
                    <a:pt x="605994" y="228677"/>
                  </a:lnTo>
                  <a:lnTo>
                    <a:pt x="583126" y="228677"/>
                  </a:lnTo>
                  <a:lnTo>
                    <a:pt x="583126" y="182942"/>
                  </a:lnTo>
                  <a:lnTo>
                    <a:pt x="605994" y="160074"/>
                  </a:lnTo>
                  <a:lnTo>
                    <a:pt x="594560" y="171508"/>
                  </a:lnTo>
                  <a:lnTo>
                    <a:pt x="571692" y="148640"/>
                  </a:lnTo>
                  <a:lnTo>
                    <a:pt x="571692" y="102905"/>
                  </a:lnTo>
                  <a:lnTo>
                    <a:pt x="537391" y="45735"/>
                  </a:lnTo>
                  <a:lnTo>
                    <a:pt x="503089" y="80037"/>
                  </a:lnTo>
                  <a:lnTo>
                    <a:pt x="503089" y="45735"/>
                  </a:lnTo>
                  <a:lnTo>
                    <a:pt x="445920" y="0"/>
                  </a:lnTo>
                  <a:lnTo>
                    <a:pt x="423052" y="57169"/>
                  </a:lnTo>
                  <a:lnTo>
                    <a:pt x="388751" y="68603"/>
                  </a:lnTo>
                  <a:lnTo>
                    <a:pt x="400185" y="80037"/>
                  </a:lnTo>
                  <a:lnTo>
                    <a:pt x="320148" y="80037"/>
                  </a:lnTo>
                  <a:lnTo>
                    <a:pt x="320148" y="102905"/>
                  </a:lnTo>
                  <a:lnTo>
                    <a:pt x="297280" y="91471"/>
                  </a:lnTo>
                  <a:lnTo>
                    <a:pt x="262978" y="125772"/>
                  </a:lnTo>
                  <a:lnTo>
                    <a:pt x="217243" y="125772"/>
                  </a:lnTo>
                  <a:lnTo>
                    <a:pt x="102905" y="217243"/>
                  </a:lnTo>
                  <a:lnTo>
                    <a:pt x="102905" y="194375"/>
                  </a:lnTo>
                  <a:lnTo>
                    <a:pt x="45735" y="137206"/>
                  </a:lnTo>
                  <a:lnTo>
                    <a:pt x="22868" y="160074"/>
                  </a:lnTo>
                  <a:lnTo>
                    <a:pt x="45735" y="182942"/>
                  </a:lnTo>
                  <a:lnTo>
                    <a:pt x="45735" y="240111"/>
                  </a:lnTo>
                  <a:lnTo>
                    <a:pt x="0" y="297280"/>
                  </a:lnTo>
                  <a:lnTo>
                    <a:pt x="0" y="331582"/>
                  </a:lnTo>
                  <a:lnTo>
                    <a:pt x="34302" y="365883"/>
                  </a:lnTo>
                  <a:lnTo>
                    <a:pt x="57169" y="365883"/>
                  </a:lnTo>
                  <a:lnTo>
                    <a:pt x="80037" y="434486"/>
                  </a:lnTo>
                  <a:lnTo>
                    <a:pt x="148640" y="400185"/>
                  </a:lnTo>
                  <a:lnTo>
                    <a:pt x="148640" y="377317"/>
                  </a:lnTo>
                  <a:lnTo>
                    <a:pt x="205809" y="320148"/>
                  </a:lnTo>
                  <a:lnTo>
                    <a:pt x="262978" y="320148"/>
                  </a:lnTo>
                  <a:lnTo>
                    <a:pt x="308714" y="365883"/>
                  </a:lnTo>
                  <a:lnTo>
                    <a:pt x="274412" y="400185"/>
                  </a:lnTo>
                  <a:lnTo>
                    <a:pt x="285846" y="411619"/>
                  </a:lnTo>
                  <a:lnTo>
                    <a:pt x="228677" y="457354"/>
                  </a:lnTo>
                  <a:lnTo>
                    <a:pt x="240111" y="468788"/>
                  </a:lnTo>
                  <a:lnTo>
                    <a:pt x="205809" y="491655"/>
                  </a:lnTo>
                  <a:lnTo>
                    <a:pt x="251545" y="514523"/>
                  </a:lnTo>
                  <a:lnTo>
                    <a:pt x="251545" y="537391"/>
                  </a:lnTo>
                  <a:lnTo>
                    <a:pt x="240111" y="525957"/>
                  </a:lnTo>
                  <a:lnTo>
                    <a:pt x="240111" y="548825"/>
                  </a:lnTo>
                  <a:lnTo>
                    <a:pt x="228677" y="537391"/>
                  </a:lnTo>
                  <a:lnTo>
                    <a:pt x="205809" y="583126"/>
                  </a:lnTo>
                  <a:lnTo>
                    <a:pt x="262978" y="548825"/>
                  </a:lnTo>
                  <a:lnTo>
                    <a:pt x="274412" y="560259"/>
                  </a:lnTo>
                  <a:lnTo>
                    <a:pt x="262978" y="548825"/>
                  </a:lnTo>
                  <a:lnTo>
                    <a:pt x="331582" y="491655"/>
                  </a:lnTo>
                  <a:lnTo>
                    <a:pt x="423052" y="457354"/>
                  </a:lnTo>
                  <a:close/>
                  <a:moveTo>
                    <a:pt x="343015" y="514523"/>
                  </a:moveTo>
                  <a:lnTo>
                    <a:pt x="343015" y="514523"/>
                  </a:lnTo>
                  <a:close/>
                  <a:moveTo>
                    <a:pt x="308714" y="525957"/>
                  </a:moveTo>
                  <a:lnTo>
                    <a:pt x="308714" y="525957"/>
                  </a:lnTo>
                  <a:close/>
                  <a:moveTo>
                    <a:pt x="343015" y="514523"/>
                  </a:moveTo>
                  <a:lnTo>
                    <a:pt x="354449" y="525957"/>
                  </a:lnTo>
                  <a:lnTo>
                    <a:pt x="343015" y="514523"/>
                  </a:lnTo>
                  <a:close/>
                  <a:moveTo>
                    <a:pt x="354449" y="548825"/>
                  </a:moveTo>
                  <a:lnTo>
                    <a:pt x="343015" y="537391"/>
                  </a:lnTo>
                  <a:lnTo>
                    <a:pt x="354449" y="548825"/>
                  </a:lnTo>
                  <a:close/>
                  <a:moveTo>
                    <a:pt x="377317" y="480222"/>
                  </a:moveTo>
                  <a:lnTo>
                    <a:pt x="365883" y="491655"/>
                  </a:lnTo>
                  <a:lnTo>
                    <a:pt x="377317" y="480222"/>
                  </a:lnTo>
                  <a:close/>
                  <a:moveTo>
                    <a:pt x="331582" y="514523"/>
                  </a:moveTo>
                  <a:lnTo>
                    <a:pt x="331582" y="525957"/>
                  </a:lnTo>
                  <a:close/>
                  <a:moveTo>
                    <a:pt x="171508" y="365883"/>
                  </a:moveTo>
                  <a:lnTo>
                    <a:pt x="171508" y="365883"/>
                  </a:lnTo>
                  <a:close/>
                  <a:moveTo>
                    <a:pt x="377317" y="491655"/>
                  </a:moveTo>
                  <a:lnTo>
                    <a:pt x="377317" y="491655"/>
                  </a:lnTo>
                  <a:close/>
                  <a:moveTo>
                    <a:pt x="388751" y="548825"/>
                  </a:moveTo>
                  <a:lnTo>
                    <a:pt x="388751" y="548825"/>
                  </a:lnTo>
                  <a:close/>
                  <a:moveTo>
                    <a:pt x="434486" y="457354"/>
                  </a:moveTo>
                  <a:lnTo>
                    <a:pt x="445920" y="457354"/>
                  </a:lnTo>
                  <a:close/>
                </a:path>
              </a:pathLst>
            </a:custGeom>
            <a:solidFill>
              <a:srgbClr val="FFFFFF">
                <a:alpha val="20000"/>
              </a:srgbClr>
            </a:solidFill>
            <a:ln w="5714" cap="rnd">
              <a:solidFill>
                <a:srgbClr val="238F76"/>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任意多边形: 形状 25"/>
            <p:cNvSpPr/>
            <p:nvPr>
              <p:custDataLst>
                <p:tags r:id="rId29"/>
              </p:custDataLst>
            </p:nvPr>
          </p:nvSpPr>
          <p:spPr>
            <a:xfrm>
              <a:off x="-2763148" y="701933"/>
              <a:ext cx="891840" cy="686030"/>
            </a:xfrm>
            <a:custGeom>
              <a:avLst/>
              <a:gdLst>
                <a:gd name="connsiteX0" fmla="*/ 731766 w 891840"/>
                <a:gd name="connsiteY0" fmla="*/ 503089 h 686030"/>
                <a:gd name="connsiteX1" fmla="*/ 754634 w 891840"/>
                <a:gd name="connsiteY1" fmla="*/ 423052 h 686030"/>
                <a:gd name="connsiteX2" fmla="*/ 777502 w 891840"/>
                <a:gd name="connsiteY2" fmla="*/ 423052 h 686030"/>
                <a:gd name="connsiteX3" fmla="*/ 823237 w 891840"/>
                <a:gd name="connsiteY3" fmla="*/ 491655 h 686030"/>
                <a:gd name="connsiteX4" fmla="*/ 823237 w 891840"/>
                <a:gd name="connsiteY4" fmla="*/ 468788 h 686030"/>
                <a:gd name="connsiteX5" fmla="*/ 800369 w 891840"/>
                <a:gd name="connsiteY5" fmla="*/ 457354 h 686030"/>
                <a:gd name="connsiteX6" fmla="*/ 846105 w 891840"/>
                <a:gd name="connsiteY6" fmla="*/ 445920 h 686030"/>
                <a:gd name="connsiteX7" fmla="*/ 880406 w 891840"/>
                <a:gd name="connsiteY7" fmla="*/ 411619 h 686030"/>
                <a:gd name="connsiteX8" fmla="*/ 891840 w 891840"/>
                <a:gd name="connsiteY8" fmla="*/ 377317 h 686030"/>
                <a:gd name="connsiteX9" fmla="*/ 800369 w 891840"/>
                <a:gd name="connsiteY9" fmla="*/ 343015 h 686030"/>
                <a:gd name="connsiteX10" fmla="*/ 800369 w 891840"/>
                <a:gd name="connsiteY10" fmla="*/ 297280 h 686030"/>
                <a:gd name="connsiteX11" fmla="*/ 777502 w 891840"/>
                <a:gd name="connsiteY11" fmla="*/ 320148 h 686030"/>
                <a:gd name="connsiteX12" fmla="*/ 754634 w 891840"/>
                <a:gd name="connsiteY12" fmla="*/ 297280 h 686030"/>
                <a:gd name="connsiteX13" fmla="*/ 708899 w 891840"/>
                <a:gd name="connsiteY13" fmla="*/ 320148 h 686030"/>
                <a:gd name="connsiteX14" fmla="*/ 697465 w 891840"/>
                <a:gd name="connsiteY14" fmla="*/ 354449 h 686030"/>
                <a:gd name="connsiteX15" fmla="*/ 674597 w 891840"/>
                <a:gd name="connsiteY15" fmla="*/ 354449 h 686030"/>
                <a:gd name="connsiteX16" fmla="*/ 628862 w 891840"/>
                <a:gd name="connsiteY16" fmla="*/ 285846 h 686030"/>
                <a:gd name="connsiteX17" fmla="*/ 617428 w 891840"/>
                <a:gd name="connsiteY17" fmla="*/ 228677 h 686030"/>
                <a:gd name="connsiteX18" fmla="*/ 583126 w 891840"/>
                <a:gd name="connsiteY18" fmla="*/ 262978 h 686030"/>
                <a:gd name="connsiteX19" fmla="*/ 594560 w 891840"/>
                <a:gd name="connsiteY19" fmla="*/ 274412 h 686030"/>
                <a:gd name="connsiteX20" fmla="*/ 560259 w 891840"/>
                <a:gd name="connsiteY20" fmla="*/ 285846 h 686030"/>
                <a:gd name="connsiteX21" fmla="*/ 525957 w 891840"/>
                <a:gd name="connsiteY21" fmla="*/ 217243 h 686030"/>
                <a:gd name="connsiteX22" fmla="*/ 491655 w 891840"/>
                <a:gd name="connsiteY22" fmla="*/ 228677 h 686030"/>
                <a:gd name="connsiteX23" fmla="*/ 503089 w 891840"/>
                <a:gd name="connsiteY23" fmla="*/ 171508 h 686030"/>
                <a:gd name="connsiteX24" fmla="*/ 480222 w 891840"/>
                <a:gd name="connsiteY24" fmla="*/ 148640 h 686030"/>
                <a:gd name="connsiteX25" fmla="*/ 388751 w 891840"/>
                <a:gd name="connsiteY25" fmla="*/ 148640 h 686030"/>
                <a:gd name="connsiteX26" fmla="*/ 365883 w 891840"/>
                <a:gd name="connsiteY26" fmla="*/ 102905 h 686030"/>
                <a:gd name="connsiteX27" fmla="*/ 320148 w 891840"/>
                <a:gd name="connsiteY27" fmla="*/ 125772 h 686030"/>
                <a:gd name="connsiteX28" fmla="*/ 297280 w 891840"/>
                <a:gd name="connsiteY28" fmla="*/ 102905 h 686030"/>
                <a:gd name="connsiteX29" fmla="*/ 262978 w 891840"/>
                <a:gd name="connsiteY29" fmla="*/ 114338 h 686030"/>
                <a:gd name="connsiteX30" fmla="*/ 217243 w 891840"/>
                <a:gd name="connsiteY30" fmla="*/ 68603 h 686030"/>
                <a:gd name="connsiteX31" fmla="*/ 217243 w 891840"/>
                <a:gd name="connsiteY31" fmla="*/ 22868 h 686030"/>
                <a:gd name="connsiteX32" fmla="*/ 194375 w 891840"/>
                <a:gd name="connsiteY32" fmla="*/ 0 h 686030"/>
                <a:gd name="connsiteX33" fmla="*/ 148640 w 891840"/>
                <a:gd name="connsiteY33" fmla="*/ 0 h 686030"/>
                <a:gd name="connsiteX34" fmla="*/ 102905 w 891840"/>
                <a:gd name="connsiteY34" fmla="*/ 34302 h 686030"/>
                <a:gd name="connsiteX35" fmla="*/ 102905 w 891840"/>
                <a:gd name="connsiteY35" fmla="*/ 80037 h 686030"/>
                <a:gd name="connsiteX36" fmla="*/ 68603 w 891840"/>
                <a:gd name="connsiteY36" fmla="*/ 45735 h 686030"/>
                <a:gd name="connsiteX37" fmla="*/ 34302 w 891840"/>
                <a:gd name="connsiteY37" fmla="*/ 57169 h 686030"/>
                <a:gd name="connsiteX38" fmla="*/ 11434 w 891840"/>
                <a:gd name="connsiteY38" fmla="*/ 34302 h 686030"/>
                <a:gd name="connsiteX39" fmla="*/ 0 w 891840"/>
                <a:gd name="connsiteY39" fmla="*/ 68603 h 686030"/>
                <a:gd name="connsiteX40" fmla="*/ 34302 w 891840"/>
                <a:gd name="connsiteY40" fmla="*/ 91471 h 686030"/>
                <a:gd name="connsiteX41" fmla="*/ 57169 w 891840"/>
                <a:gd name="connsiteY41" fmla="*/ 148640 h 686030"/>
                <a:gd name="connsiteX42" fmla="*/ 34302 w 891840"/>
                <a:gd name="connsiteY42" fmla="*/ 171508 h 686030"/>
                <a:gd name="connsiteX43" fmla="*/ 57169 w 891840"/>
                <a:gd name="connsiteY43" fmla="*/ 262978 h 686030"/>
                <a:gd name="connsiteX44" fmla="*/ 80037 w 891840"/>
                <a:gd name="connsiteY44" fmla="*/ 274412 h 686030"/>
                <a:gd name="connsiteX45" fmla="*/ 137206 w 891840"/>
                <a:gd name="connsiteY45" fmla="*/ 228677 h 686030"/>
                <a:gd name="connsiteX46" fmla="*/ 171508 w 891840"/>
                <a:gd name="connsiteY46" fmla="*/ 331582 h 686030"/>
                <a:gd name="connsiteX47" fmla="*/ 171508 w 891840"/>
                <a:gd name="connsiteY47" fmla="*/ 354449 h 686030"/>
                <a:gd name="connsiteX48" fmla="*/ 148640 w 891840"/>
                <a:gd name="connsiteY48" fmla="*/ 354449 h 686030"/>
                <a:gd name="connsiteX49" fmla="*/ 171508 w 891840"/>
                <a:gd name="connsiteY49" fmla="*/ 377317 h 686030"/>
                <a:gd name="connsiteX50" fmla="*/ 194375 w 891840"/>
                <a:gd name="connsiteY50" fmla="*/ 365883 h 686030"/>
                <a:gd name="connsiteX51" fmla="*/ 228677 w 891840"/>
                <a:gd name="connsiteY51" fmla="*/ 400185 h 686030"/>
                <a:gd name="connsiteX52" fmla="*/ 240111 w 891840"/>
                <a:gd name="connsiteY52" fmla="*/ 388751 h 686030"/>
                <a:gd name="connsiteX53" fmla="*/ 240111 w 891840"/>
                <a:gd name="connsiteY53" fmla="*/ 423052 h 686030"/>
                <a:gd name="connsiteX54" fmla="*/ 262978 w 891840"/>
                <a:gd name="connsiteY54" fmla="*/ 445920 h 686030"/>
                <a:gd name="connsiteX55" fmla="*/ 285846 w 891840"/>
                <a:gd name="connsiteY55" fmla="*/ 411619 h 686030"/>
                <a:gd name="connsiteX56" fmla="*/ 297280 w 891840"/>
                <a:gd name="connsiteY56" fmla="*/ 423052 h 686030"/>
                <a:gd name="connsiteX57" fmla="*/ 320148 w 891840"/>
                <a:gd name="connsiteY57" fmla="*/ 514523 h 686030"/>
                <a:gd name="connsiteX58" fmla="*/ 343015 w 891840"/>
                <a:gd name="connsiteY58" fmla="*/ 537391 h 686030"/>
                <a:gd name="connsiteX59" fmla="*/ 354449 w 891840"/>
                <a:gd name="connsiteY59" fmla="*/ 525957 h 686030"/>
                <a:gd name="connsiteX60" fmla="*/ 331582 w 891840"/>
                <a:gd name="connsiteY60" fmla="*/ 548825 h 686030"/>
                <a:gd name="connsiteX61" fmla="*/ 331582 w 891840"/>
                <a:gd name="connsiteY61" fmla="*/ 594560 h 686030"/>
                <a:gd name="connsiteX62" fmla="*/ 354449 w 891840"/>
                <a:gd name="connsiteY62" fmla="*/ 594560 h 686030"/>
                <a:gd name="connsiteX63" fmla="*/ 343015 w 891840"/>
                <a:gd name="connsiteY63" fmla="*/ 605994 h 686030"/>
                <a:gd name="connsiteX64" fmla="*/ 377317 w 891840"/>
                <a:gd name="connsiteY64" fmla="*/ 640295 h 686030"/>
                <a:gd name="connsiteX65" fmla="*/ 377317 w 891840"/>
                <a:gd name="connsiteY65" fmla="*/ 686031 h 686030"/>
                <a:gd name="connsiteX66" fmla="*/ 411619 w 891840"/>
                <a:gd name="connsiteY66" fmla="*/ 674597 h 686030"/>
                <a:gd name="connsiteX67" fmla="*/ 480222 w 891840"/>
                <a:gd name="connsiteY67" fmla="*/ 571692 h 686030"/>
                <a:gd name="connsiteX68" fmla="*/ 525957 w 891840"/>
                <a:gd name="connsiteY68" fmla="*/ 617428 h 686030"/>
                <a:gd name="connsiteX69" fmla="*/ 605994 w 891840"/>
                <a:gd name="connsiteY69" fmla="*/ 628862 h 686030"/>
                <a:gd name="connsiteX70" fmla="*/ 583126 w 891840"/>
                <a:gd name="connsiteY70" fmla="*/ 548825 h 686030"/>
                <a:gd name="connsiteX71" fmla="*/ 674597 w 891840"/>
                <a:gd name="connsiteY71" fmla="*/ 548825 h 686030"/>
                <a:gd name="connsiteX72" fmla="*/ 708899 w 891840"/>
                <a:gd name="connsiteY72" fmla="*/ 491655 h 686030"/>
                <a:gd name="connsiteX73" fmla="*/ 731766 w 891840"/>
                <a:gd name="connsiteY73" fmla="*/ 503089 h 68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891840" h="686030">
                  <a:moveTo>
                    <a:pt x="731766" y="503089"/>
                  </a:moveTo>
                  <a:lnTo>
                    <a:pt x="754634" y="423052"/>
                  </a:lnTo>
                  <a:lnTo>
                    <a:pt x="777502" y="423052"/>
                  </a:lnTo>
                  <a:lnTo>
                    <a:pt x="823237" y="491655"/>
                  </a:lnTo>
                  <a:lnTo>
                    <a:pt x="823237" y="468788"/>
                  </a:lnTo>
                  <a:lnTo>
                    <a:pt x="800369" y="457354"/>
                  </a:lnTo>
                  <a:lnTo>
                    <a:pt x="846105" y="445920"/>
                  </a:lnTo>
                  <a:lnTo>
                    <a:pt x="880406" y="411619"/>
                  </a:lnTo>
                  <a:lnTo>
                    <a:pt x="891840" y="377317"/>
                  </a:lnTo>
                  <a:lnTo>
                    <a:pt x="800369" y="343015"/>
                  </a:lnTo>
                  <a:lnTo>
                    <a:pt x="800369" y="297280"/>
                  </a:lnTo>
                  <a:lnTo>
                    <a:pt x="777502" y="320148"/>
                  </a:lnTo>
                  <a:lnTo>
                    <a:pt x="754634" y="297280"/>
                  </a:lnTo>
                  <a:lnTo>
                    <a:pt x="708899" y="320148"/>
                  </a:lnTo>
                  <a:lnTo>
                    <a:pt x="697465" y="354449"/>
                  </a:lnTo>
                  <a:lnTo>
                    <a:pt x="674597" y="354449"/>
                  </a:lnTo>
                  <a:lnTo>
                    <a:pt x="628862" y="285846"/>
                  </a:lnTo>
                  <a:lnTo>
                    <a:pt x="617428" y="228677"/>
                  </a:lnTo>
                  <a:lnTo>
                    <a:pt x="583126" y="262978"/>
                  </a:lnTo>
                  <a:lnTo>
                    <a:pt x="594560" y="274412"/>
                  </a:lnTo>
                  <a:lnTo>
                    <a:pt x="560259" y="285846"/>
                  </a:lnTo>
                  <a:lnTo>
                    <a:pt x="525957" y="217243"/>
                  </a:lnTo>
                  <a:lnTo>
                    <a:pt x="491655" y="228677"/>
                  </a:lnTo>
                  <a:lnTo>
                    <a:pt x="503089" y="171508"/>
                  </a:lnTo>
                  <a:lnTo>
                    <a:pt x="480222" y="148640"/>
                  </a:lnTo>
                  <a:lnTo>
                    <a:pt x="388751" y="148640"/>
                  </a:lnTo>
                  <a:lnTo>
                    <a:pt x="365883" y="102905"/>
                  </a:lnTo>
                  <a:lnTo>
                    <a:pt x="320148" y="125772"/>
                  </a:lnTo>
                  <a:lnTo>
                    <a:pt x="297280" y="102905"/>
                  </a:lnTo>
                  <a:lnTo>
                    <a:pt x="262978" y="114338"/>
                  </a:lnTo>
                  <a:lnTo>
                    <a:pt x="217243" y="68603"/>
                  </a:lnTo>
                  <a:lnTo>
                    <a:pt x="217243" y="22868"/>
                  </a:lnTo>
                  <a:lnTo>
                    <a:pt x="194375" y="0"/>
                  </a:lnTo>
                  <a:lnTo>
                    <a:pt x="148640" y="0"/>
                  </a:lnTo>
                  <a:lnTo>
                    <a:pt x="102905" y="34302"/>
                  </a:lnTo>
                  <a:lnTo>
                    <a:pt x="102905" y="80037"/>
                  </a:lnTo>
                  <a:lnTo>
                    <a:pt x="68603" y="45735"/>
                  </a:lnTo>
                  <a:lnTo>
                    <a:pt x="34302" y="57169"/>
                  </a:lnTo>
                  <a:lnTo>
                    <a:pt x="11434" y="34302"/>
                  </a:lnTo>
                  <a:lnTo>
                    <a:pt x="0" y="68603"/>
                  </a:lnTo>
                  <a:lnTo>
                    <a:pt x="34302" y="91471"/>
                  </a:lnTo>
                  <a:lnTo>
                    <a:pt x="57169" y="148640"/>
                  </a:lnTo>
                  <a:lnTo>
                    <a:pt x="34302" y="171508"/>
                  </a:lnTo>
                  <a:lnTo>
                    <a:pt x="57169" y="262978"/>
                  </a:lnTo>
                  <a:lnTo>
                    <a:pt x="80037" y="274412"/>
                  </a:lnTo>
                  <a:lnTo>
                    <a:pt x="137206" y="228677"/>
                  </a:lnTo>
                  <a:lnTo>
                    <a:pt x="171508" y="331582"/>
                  </a:lnTo>
                  <a:lnTo>
                    <a:pt x="171508" y="354449"/>
                  </a:lnTo>
                  <a:lnTo>
                    <a:pt x="148640" y="354449"/>
                  </a:lnTo>
                  <a:lnTo>
                    <a:pt x="171508" y="377317"/>
                  </a:lnTo>
                  <a:lnTo>
                    <a:pt x="194375" y="365883"/>
                  </a:lnTo>
                  <a:lnTo>
                    <a:pt x="228677" y="400185"/>
                  </a:lnTo>
                  <a:lnTo>
                    <a:pt x="240111" y="388751"/>
                  </a:lnTo>
                  <a:lnTo>
                    <a:pt x="240111" y="423052"/>
                  </a:lnTo>
                  <a:lnTo>
                    <a:pt x="262978" y="445920"/>
                  </a:lnTo>
                  <a:lnTo>
                    <a:pt x="285846" y="411619"/>
                  </a:lnTo>
                  <a:lnTo>
                    <a:pt x="297280" y="423052"/>
                  </a:lnTo>
                  <a:lnTo>
                    <a:pt x="320148" y="514523"/>
                  </a:lnTo>
                  <a:lnTo>
                    <a:pt x="343015" y="537391"/>
                  </a:lnTo>
                  <a:lnTo>
                    <a:pt x="354449" y="525957"/>
                  </a:lnTo>
                  <a:lnTo>
                    <a:pt x="331582" y="548825"/>
                  </a:lnTo>
                  <a:lnTo>
                    <a:pt x="331582" y="594560"/>
                  </a:lnTo>
                  <a:lnTo>
                    <a:pt x="354449" y="594560"/>
                  </a:lnTo>
                  <a:lnTo>
                    <a:pt x="343015" y="605994"/>
                  </a:lnTo>
                  <a:lnTo>
                    <a:pt x="377317" y="640295"/>
                  </a:lnTo>
                  <a:lnTo>
                    <a:pt x="377317" y="686031"/>
                  </a:lnTo>
                  <a:lnTo>
                    <a:pt x="411619" y="674597"/>
                  </a:lnTo>
                  <a:lnTo>
                    <a:pt x="480222" y="571692"/>
                  </a:lnTo>
                  <a:lnTo>
                    <a:pt x="525957" y="617428"/>
                  </a:lnTo>
                  <a:lnTo>
                    <a:pt x="605994" y="628862"/>
                  </a:lnTo>
                  <a:lnTo>
                    <a:pt x="583126" y="548825"/>
                  </a:lnTo>
                  <a:lnTo>
                    <a:pt x="674597" y="548825"/>
                  </a:lnTo>
                  <a:lnTo>
                    <a:pt x="708899" y="491655"/>
                  </a:lnTo>
                  <a:lnTo>
                    <a:pt x="731766" y="503089"/>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任意多边形: 形状 26"/>
            <p:cNvSpPr/>
            <p:nvPr>
              <p:custDataLst>
                <p:tags r:id="rId30"/>
              </p:custDataLst>
            </p:nvPr>
          </p:nvSpPr>
          <p:spPr>
            <a:xfrm>
              <a:off x="-2808883" y="-338546"/>
              <a:ext cx="1280590" cy="1417797"/>
            </a:xfrm>
            <a:custGeom>
              <a:avLst/>
              <a:gdLst>
                <a:gd name="connsiteX0" fmla="*/ 217243 w 1280590"/>
                <a:gd name="connsiteY0" fmla="*/ 1051914 h 1417797"/>
                <a:gd name="connsiteX1" fmla="*/ 262978 w 1280590"/>
                <a:gd name="connsiteY1" fmla="*/ 1051914 h 1417797"/>
                <a:gd name="connsiteX2" fmla="*/ 262978 w 1280590"/>
                <a:gd name="connsiteY2" fmla="*/ 1097649 h 1417797"/>
                <a:gd name="connsiteX3" fmla="*/ 308714 w 1280590"/>
                <a:gd name="connsiteY3" fmla="*/ 1154819 h 1417797"/>
                <a:gd name="connsiteX4" fmla="*/ 343015 w 1280590"/>
                <a:gd name="connsiteY4" fmla="*/ 1143385 h 1417797"/>
                <a:gd name="connsiteX5" fmla="*/ 365883 w 1280590"/>
                <a:gd name="connsiteY5" fmla="*/ 1166252 h 1417797"/>
                <a:gd name="connsiteX6" fmla="*/ 411619 w 1280590"/>
                <a:gd name="connsiteY6" fmla="*/ 1143385 h 1417797"/>
                <a:gd name="connsiteX7" fmla="*/ 434486 w 1280590"/>
                <a:gd name="connsiteY7" fmla="*/ 1189120 h 1417797"/>
                <a:gd name="connsiteX8" fmla="*/ 525957 w 1280590"/>
                <a:gd name="connsiteY8" fmla="*/ 1189120 h 1417797"/>
                <a:gd name="connsiteX9" fmla="*/ 548825 w 1280590"/>
                <a:gd name="connsiteY9" fmla="*/ 1211988 h 1417797"/>
                <a:gd name="connsiteX10" fmla="*/ 537391 w 1280590"/>
                <a:gd name="connsiteY10" fmla="*/ 1269157 h 1417797"/>
                <a:gd name="connsiteX11" fmla="*/ 571692 w 1280590"/>
                <a:gd name="connsiteY11" fmla="*/ 1257723 h 1417797"/>
                <a:gd name="connsiteX12" fmla="*/ 617428 w 1280590"/>
                <a:gd name="connsiteY12" fmla="*/ 1326326 h 1417797"/>
                <a:gd name="connsiteX13" fmla="*/ 640295 w 1280590"/>
                <a:gd name="connsiteY13" fmla="*/ 1326326 h 1417797"/>
                <a:gd name="connsiteX14" fmla="*/ 628862 w 1280590"/>
                <a:gd name="connsiteY14" fmla="*/ 1292025 h 1417797"/>
                <a:gd name="connsiteX15" fmla="*/ 663163 w 1280590"/>
                <a:gd name="connsiteY15" fmla="*/ 1269157 h 1417797"/>
                <a:gd name="connsiteX16" fmla="*/ 674597 w 1280590"/>
                <a:gd name="connsiteY16" fmla="*/ 1326326 h 1417797"/>
                <a:gd name="connsiteX17" fmla="*/ 720332 w 1280590"/>
                <a:gd name="connsiteY17" fmla="*/ 1394929 h 1417797"/>
                <a:gd name="connsiteX18" fmla="*/ 743200 w 1280590"/>
                <a:gd name="connsiteY18" fmla="*/ 1394929 h 1417797"/>
                <a:gd name="connsiteX19" fmla="*/ 743200 w 1280590"/>
                <a:gd name="connsiteY19" fmla="*/ 1372062 h 1417797"/>
                <a:gd name="connsiteX20" fmla="*/ 800369 w 1280590"/>
                <a:gd name="connsiteY20" fmla="*/ 1337760 h 1417797"/>
                <a:gd name="connsiteX21" fmla="*/ 823237 w 1280590"/>
                <a:gd name="connsiteY21" fmla="*/ 1360628 h 1417797"/>
                <a:gd name="connsiteX22" fmla="*/ 846105 w 1280590"/>
                <a:gd name="connsiteY22" fmla="*/ 1337760 h 1417797"/>
                <a:gd name="connsiteX23" fmla="*/ 846105 w 1280590"/>
                <a:gd name="connsiteY23" fmla="*/ 1383496 h 1417797"/>
                <a:gd name="connsiteX24" fmla="*/ 914708 w 1280590"/>
                <a:gd name="connsiteY24" fmla="*/ 1417797 h 1417797"/>
                <a:gd name="connsiteX25" fmla="*/ 926142 w 1280590"/>
                <a:gd name="connsiteY25" fmla="*/ 1337760 h 1417797"/>
                <a:gd name="connsiteX26" fmla="*/ 903274 w 1280590"/>
                <a:gd name="connsiteY26" fmla="*/ 1234856 h 1417797"/>
                <a:gd name="connsiteX27" fmla="*/ 983311 w 1280590"/>
                <a:gd name="connsiteY27" fmla="*/ 1177686 h 1417797"/>
                <a:gd name="connsiteX28" fmla="*/ 1086216 w 1280590"/>
                <a:gd name="connsiteY28" fmla="*/ 1211988 h 1417797"/>
                <a:gd name="connsiteX29" fmla="*/ 1097649 w 1280590"/>
                <a:gd name="connsiteY29" fmla="*/ 1200554 h 1417797"/>
                <a:gd name="connsiteX30" fmla="*/ 1097649 w 1280590"/>
                <a:gd name="connsiteY30" fmla="*/ 1154819 h 1417797"/>
                <a:gd name="connsiteX31" fmla="*/ 1177686 w 1280590"/>
                <a:gd name="connsiteY31" fmla="*/ 1029046 h 1417797"/>
                <a:gd name="connsiteX32" fmla="*/ 1166252 w 1280590"/>
                <a:gd name="connsiteY32" fmla="*/ 1017612 h 1417797"/>
                <a:gd name="connsiteX33" fmla="*/ 1200554 w 1280590"/>
                <a:gd name="connsiteY33" fmla="*/ 926142 h 1417797"/>
                <a:gd name="connsiteX34" fmla="*/ 1189120 w 1280590"/>
                <a:gd name="connsiteY34" fmla="*/ 914708 h 1417797"/>
                <a:gd name="connsiteX35" fmla="*/ 1246289 w 1280590"/>
                <a:gd name="connsiteY35" fmla="*/ 857539 h 1417797"/>
                <a:gd name="connsiteX36" fmla="*/ 1246289 w 1280590"/>
                <a:gd name="connsiteY36" fmla="*/ 766068 h 1417797"/>
                <a:gd name="connsiteX37" fmla="*/ 1280591 w 1280590"/>
                <a:gd name="connsiteY37" fmla="*/ 743200 h 1417797"/>
                <a:gd name="connsiteX38" fmla="*/ 1097649 w 1280590"/>
                <a:gd name="connsiteY38" fmla="*/ 788935 h 1417797"/>
                <a:gd name="connsiteX39" fmla="*/ 1063348 w 1280590"/>
                <a:gd name="connsiteY39" fmla="*/ 823237 h 1417797"/>
                <a:gd name="connsiteX40" fmla="*/ 1051914 w 1280590"/>
                <a:gd name="connsiteY40" fmla="*/ 811803 h 1417797"/>
                <a:gd name="connsiteX41" fmla="*/ 1063348 w 1280590"/>
                <a:gd name="connsiteY41" fmla="*/ 823237 h 1417797"/>
                <a:gd name="connsiteX42" fmla="*/ 1040480 w 1280590"/>
                <a:gd name="connsiteY42" fmla="*/ 846105 h 1417797"/>
                <a:gd name="connsiteX43" fmla="*/ 914708 w 1280590"/>
                <a:gd name="connsiteY43" fmla="*/ 857539 h 1417797"/>
                <a:gd name="connsiteX44" fmla="*/ 868972 w 1280590"/>
                <a:gd name="connsiteY44" fmla="*/ 800369 h 1417797"/>
                <a:gd name="connsiteX45" fmla="*/ 891840 w 1280590"/>
                <a:gd name="connsiteY45" fmla="*/ 777502 h 1417797"/>
                <a:gd name="connsiteX46" fmla="*/ 857539 w 1280590"/>
                <a:gd name="connsiteY46" fmla="*/ 720332 h 1417797"/>
                <a:gd name="connsiteX47" fmla="*/ 880406 w 1280590"/>
                <a:gd name="connsiteY47" fmla="*/ 686031 h 1417797"/>
                <a:gd name="connsiteX48" fmla="*/ 834671 w 1280590"/>
                <a:gd name="connsiteY48" fmla="*/ 686031 h 1417797"/>
                <a:gd name="connsiteX49" fmla="*/ 754634 w 1280590"/>
                <a:gd name="connsiteY49" fmla="*/ 605994 h 1417797"/>
                <a:gd name="connsiteX50" fmla="*/ 720332 w 1280590"/>
                <a:gd name="connsiteY50" fmla="*/ 617428 h 1417797"/>
                <a:gd name="connsiteX51" fmla="*/ 686031 w 1280590"/>
                <a:gd name="connsiteY51" fmla="*/ 583126 h 1417797"/>
                <a:gd name="connsiteX52" fmla="*/ 617428 w 1280590"/>
                <a:gd name="connsiteY52" fmla="*/ 594560 h 1417797"/>
                <a:gd name="connsiteX53" fmla="*/ 594560 w 1280590"/>
                <a:gd name="connsiteY53" fmla="*/ 571692 h 1417797"/>
                <a:gd name="connsiteX54" fmla="*/ 594560 w 1280590"/>
                <a:gd name="connsiteY54" fmla="*/ 491655 h 1417797"/>
                <a:gd name="connsiteX55" fmla="*/ 571692 w 1280590"/>
                <a:gd name="connsiteY55" fmla="*/ 491655 h 1417797"/>
                <a:gd name="connsiteX56" fmla="*/ 560259 w 1280590"/>
                <a:gd name="connsiteY56" fmla="*/ 411619 h 1417797"/>
                <a:gd name="connsiteX57" fmla="*/ 525957 w 1280590"/>
                <a:gd name="connsiteY57" fmla="*/ 377317 h 1417797"/>
                <a:gd name="connsiteX58" fmla="*/ 537391 w 1280590"/>
                <a:gd name="connsiteY58" fmla="*/ 343015 h 1417797"/>
                <a:gd name="connsiteX59" fmla="*/ 514523 w 1280590"/>
                <a:gd name="connsiteY59" fmla="*/ 343015 h 1417797"/>
                <a:gd name="connsiteX60" fmla="*/ 525957 w 1280590"/>
                <a:gd name="connsiteY60" fmla="*/ 308714 h 1417797"/>
                <a:gd name="connsiteX61" fmla="*/ 503089 w 1280590"/>
                <a:gd name="connsiteY61" fmla="*/ 297280 h 1417797"/>
                <a:gd name="connsiteX62" fmla="*/ 514523 w 1280590"/>
                <a:gd name="connsiteY62" fmla="*/ 285846 h 1417797"/>
                <a:gd name="connsiteX63" fmla="*/ 480222 w 1280590"/>
                <a:gd name="connsiteY63" fmla="*/ 240111 h 1417797"/>
                <a:gd name="connsiteX64" fmla="*/ 491655 w 1280590"/>
                <a:gd name="connsiteY64" fmla="*/ 228677 h 1417797"/>
                <a:gd name="connsiteX65" fmla="*/ 445920 w 1280590"/>
                <a:gd name="connsiteY65" fmla="*/ 137206 h 1417797"/>
                <a:gd name="connsiteX66" fmla="*/ 457354 w 1280590"/>
                <a:gd name="connsiteY66" fmla="*/ 125772 h 1417797"/>
                <a:gd name="connsiteX67" fmla="*/ 411619 w 1280590"/>
                <a:gd name="connsiteY67" fmla="*/ 102905 h 1417797"/>
                <a:gd name="connsiteX68" fmla="*/ 423052 w 1280590"/>
                <a:gd name="connsiteY68" fmla="*/ 91471 h 1417797"/>
                <a:gd name="connsiteX69" fmla="*/ 400185 w 1280590"/>
                <a:gd name="connsiteY69" fmla="*/ 68603 h 1417797"/>
                <a:gd name="connsiteX70" fmla="*/ 331582 w 1280590"/>
                <a:gd name="connsiteY70" fmla="*/ 68603 h 1417797"/>
                <a:gd name="connsiteX71" fmla="*/ 217243 w 1280590"/>
                <a:gd name="connsiteY71" fmla="*/ 0 h 1417797"/>
                <a:gd name="connsiteX72" fmla="*/ 45735 w 1280590"/>
                <a:gd name="connsiteY72" fmla="*/ 22868 h 1417797"/>
                <a:gd name="connsiteX73" fmla="*/ 34302 w 1280590"/>
                <a:gd name="connsiteY73" fmla="*/ 34302 h 1417797"/>
                <a:gd name="connsiteX74" fmla="*/ 57169 w 1280590"/>
                <a:gd name="connsiteY74" fmla="*/ 80037 h 1417797"/>
                <a:gd name="connsiteX75" fmla="*/ 0 w 1280590"/>
                <a:gd name="connsiteY75" fmla="*/ 148640 h 1417797"/>
                <a:gd name="connsiteX76" fmla="*/ 34302 w 1280590"/>
                <a:gd name="connsiteY76" fmla="*/ 160074 h 1417797"/>
                <a:gd name="connsiteX77" fmla="*/ 45735 w 1280590"/>
                <a:gd name="connsiteY77" fmla="*/ 194375 h 1417797"/>
                <a:gd name="connsiteX78" fmla="*/ 68603 w 1280590"/>
                <a:gd name="connsiteY78" fmla="*/ 194375 h 1417797"/>
                <a:gd name="connsiteX79" fmla="*/ 102905 w 1280590"/>
                <a:gd name="connsiteY79" fmla="*/ 160074 h 1417797"/>
                <a:gd name="connsiteX80" fmla="*/ 148640 w 1280590"/>
                <a:gd name="connsiteY80" fmla="*/ 205809 h 1417797"/>
                <a:gd name="connsiteX81" fmla="*/ 137206 w 1280590"/>
                <a:gd name="connsiteY81" fmla="*/ 240111 h 1417797"/>
                <a:gd name="connsiteX82" fmla="*/ 171508 w 1280590"/>
                <a:gd name="connsiteY82" fmla="*/ 343015 h 1417797"/>
                <a:gd name="connsiteX83" fmla="*/ 343015 w 1280590"/>
                <a:gd name="connsiteY83" fmla="*/ 331582 h 1417797"/>
                <a:gd name="connsiteX84" fmla="*/ 365883 w 1280590"/>
                <a:gd name="connsiteY84" fmla="*/ 285846 h 1417797"/>
                <a:gd name="connsiteX85" fmla="*/ 445920 w 1280590"/>
                <a:gd name="connsiteY85" fmla="*/ 365883 h 1417797"/>
                <a:gd name="connsiteX86" fmla="*/ 423052 w 1280590"/>
                <a:gd name="connsiteY86" fmla="*/ 457354 h 1417797"/>
                <a:gd name="connsiteX87" fmla="*/ 365883 w 1280590"/>
                <a:gd name="connsiteY87" fmla="*/ 537391 h 1417797"/>
                <a:gd name="connsiteX88" fmla="*/ 377317 w 1280590"/>
                <a:gd name="connsiteY88" fmla="*/ 628862 h 1417797"/>
                <a:gd name="connsiteX89" fmla="*/ 331582 w 1280590"/>
                <a:gd name="connsiteY89" fmla="*/ 651729 h 1417797"/>
                <a:gd name="connsiteX90" fmla="*/ 308714 w 1280590"/>
                <a:gd name="connsiteY90" fmla="*/ 800369 h 1417797"/>
                <a:gd name="connsiteX91" fmla="*/ 285846 w 1280590"/>
                <a:gd name="connsiteY91" fmla="*/ 731766 h 1417797"/>
                <a:gd name="connsiteX92" fmla="*/ 160074 w 1280590"/>
                <a:gd name="connsiteY92" fmla="*/ 857539 h 1417797"/>
                <a:gd name="connsiteX93" fmla="*/ 125772 w 1280590"/>
                <a:gd name="connsiteY93" fmla="*/ 868972 h 1417797"/>
                <a:gd name="connsiteX94" fmla="*/ 114338 w 1280590"/>
                <a:gd name="connsiteY94" fmla="*/ 903274 h 1417797"/>
                <a:gd name="connsiteX95" fmla="*/ 171508 w 1280590"/>
                <a:gd name="connsiteY95" fmla="*/ 983311 h 1417797"/>
                <a:gd name="connsiteX96" fmla="*/ 194375 w 1280590"/>
                <a:gd name="connsiteY96" fmla="*/ 960443 h 1417797"/>
                <a:gd name="connsiteX97" fmla="*/ 205809 w 1280590"/>
                <a:gd name="connsiteY97" fmla="*/ 971877 h 1417797"/>
                <a:gd name="connsiteX98" fmla="*/ 205809 w 1280590"/>
                <a:gd name="connsiteY98" fmla="*/ 949009 h 1417797"/>
                <a:gd name="connsiteX99" fmla="*/ 217243 w 1280590"/>
                <a:gd name="connsiteY99" fmla="*/ 971877 h 1417797"/>
                <a:gd name="connsiteX100" fmla="*/ 228677 w 1280590"/>
                <a:gd name="connsiteY100" fmla="*/ 960443 h 1417797"/>
                <a:gd name="connsiteX101" fmla="*/ 228677 w 1280590"/>
                <a:gd name="connsiteY101" fmla="*/ 983311 h 1417797"/>
                <a:gd name="connsiteX102" fmla="*/ 171508 w 1280590"/>
                <a:gd name="connsiteY102" fmla="*/ 994745 h 1417797"/>
                <a:gd name="connsiteX103" fmla="*/ 182942 w 1280590"/>
                <a:gd name="connsiteY103" fmla="*/ 1040480 h 1417797"/>
                <a:gd name="connsiteX104" fmla="*/ 217243 w 1280590"/>
                <a:gd name="connsiteY104" fmla="*/ 1051914 h 141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280590" h="1417797">
                  <a:moveTo>
                    <a:pt x="217243" y="1051914"/>
                  </a:moveTo>
                  <a:lnTo>
                    <a:pt x="262978" y="1051914"/>
                  </a:lnTo>
                  <a:lnTo>
                    <a:pt x="262978" y="1097649"/>
                  </a:lnTo>
                  <a:lnTo>
                    <a:pt x="308714" y="1154819"/>
                  </a:lnTo>
                  <a:lnTo>
                    <a:pt x="343015" y="1143385"/>
                  </a:lnTo>
                  <a:lnTo>
                    <a:pt x="365883" y="1166252"/>
                  </a:lnTo>
                  <a:lnTo>
                    <a:pt x="411619" y="1143385"/>
                  </a:lnTo>
                  <a:lnTo>
                    <a:pt x="434486" y="1189120"/>
                  </a:lnTo>
                  <a:lnTo>
                    <a:pt x="525957" y="1189120"/>
                  </a:lnTo>
                  <a:lnTo>
                    <a:pt x="548825" y="1211988"/>
                  </a:lnTo>
                  <a:lnTo>
                    <a:pt x="537391" y="1269157"/>
                  </a:lnTo>
                  <a:lnTo>
                    <a:pt x="571692" y="1257723"/>
                  </a:lnTo>
                  <a:lnTo>
                    <a:pt x="617428" y="1326326"/>
                  </a:lnTo>
                  <a:lnTo>
                    <a:pt x="640295" y="1326326"/>
                  </a:lnTo>
                  <a:lnTo>
                    <a:pt x="628862" y="1292025"/>
                  </a:lnTo>
                  <a:lnTo>
                    <a:pt x="663163" y="1269157"/>
                  </a:lnTo>
                  <a:lnTo>
                    <a:pt x="674597" y="1326326"/>
                  </a:lnTo>
                  <a:lnTo>
                    <a:pt x="720332" y="1394929"/>
                  </a:lnTo>
                  <a:lnTo>
                    <a:pt x="743200" y="1394929"/>
                  </a:lnTo>
                  <a:lnTo>
                    <a:pt x="743200" y="1372062"/>
                  </a:lnTo>
                  <a:lnTo>
                    <a:pt x="800369" y="1337760"/>
                  </a:lnTo>
                  <a:lnTo>
                    <a:pt x="823237" y="1360628"/>
                  </a:lnTo>
                  <a:lnTo>
                    <a:pt x="846105" y="1337760"/>
                  </a:lnTo>
                  <a:lnTo>
                    <a:pt x="846105" y="1383496"/>
                  </a:lnTo>
                  <a:lnTo>
                    <a:pt x="914708" y="1417797"/>
                  </a:lnTo>
                  <a:lnTo>
                    <a:pt x="926142" y="1337760"/>
                  </a:lnTo>
                  <a:lnTo>
                    <a:pt x="903274" y="1234856"/>
                  </a:lnTo>
                  <a:lnTo>
                    <a:pt x="983311" y="1177686"/>
                  </a:lnTo>
                  <a:lnTo>
                    <a:pt x="1086216" y="1211988"/>
                  </a:lnTo>
                  <a:lnTo>
                    <a:pt x="1097649" y="1200554"/>
                  </a:lnTo>
                  <a:lnTo>
                    <a:pt x="1097649" y="1154819"/>
                  </a:lnTo>
                  <a:lnTo>
                    <a:pt x="1177686" y="1029046"/>
                  </a:lnTo>
                  <a:lnTo>
                    <a:pt x="1166252" y="1017612"/>
                  </a:lnTo>
                  <a:lnTo>
                    <a:pt x="1200554" y="926142"/>
                  </a:lnTo>
                  <a:lnTo>
                    <a:pt x="1189120" y="914708"/>
                  </a:lnTo>
                  <a:lnTo>
                    <a:pt x="1246289" y="857539"/>
                  </a:lnTo>
                  <a:lnTo>
                    <a:pt x="1246289" y="766068"/>
                  </a:lnTo>
                  <a:lnTo>
                    <a:pt x="1280591" y="743200"/>
                  </a:lnTo>
                  <a:lnTo>
                    <a:pt x="1097649" y="788935"/>
                  </a:lnTo>
                  <a:lnTo>
                    <a:pt x="1063348" y="823237"/>
                  </a:lnTo>
                  <a:lnTo>
                    <a:pt x="1051914" y="811803"/>
                  </a:lnTo>
                  <a:lnTo>
                    <a:pt x="1063348" y="823237"/>
                  </a:lnTo>
                  <a:lnTo>
                    <a:pt x="1040480" y="846105"/>
                  </a:lnTo>
                  <a:lnTo>
                    <a:pt x="914708" y="857539"/>
                  </a:lnTo>
                  <a:lnTo>
                    <a:pt x="868972" y="800369"/>
                  </a:lnTo>
                  <a:lnTo>
                    <a:pt x="891840" y="777502"/>
                  </a:lnTo>
                  <a:lnTo>
                    <a:pt x="857539" y="720332"/>
                  </a:lnTo>
                  <a:lnTo>
                    <a:pt x="880406" y="686031"/>
                  </a:lnTo>
                  <a:lnTo>
                    <a:pt x="834671" y="686031"/>
                  </a:lnTo>
                  <a:lnTo>
                    <a:pt x="754634" y="605994"/>
                  </a:lnTo>
                  <a:lnTo>
                    <a:pt x="720332" y="617428"/>
                  </a:lnTo>
                  <a:lnTo>
                    <a:pt x="686031" y="583126"/>
                  </a:lnTo>
                  <a:lnTo>
                    <a:pt x="617428" y="594560"/>
                  </a:lnTo>
                  <a:lnTo>
                    <a:pt x="594560" y="571692"/>
                  </a:lnTo>
                  <a:lnTo>
                    <a:pt x="594560" y="491655"/>
                  </a:lnTo>
                  <a:lnTo>
                    <a:pt x="571692" y="491655"/>
                  </a:lnTo>
                  <a:lnTo>
                    <a:pt x="560259" y="411619"/>
                  </a:lnTo>
                  <a:lnTo>
                    <a:pt x="525957" y="377317"/>
                  </a:lnTo>
                  <a:lnTo>
                    <a:pt x="537391" y="343015"/>
                  </a:lnTo>
                  <a:lnTo>
                    <a:pt x="514523" y="343015"/>
                  </a:lnTo>
                  <a:lnTo>
                    <a:pt x="525957" y="308714"/>
                  </a:lnTo>
                  <a:lnTo>
                    <a:pt x="503089" y="297280"/>
                  </a:lnTo>
                  <a:lnTo>
                    <a:pt x="514523" y="285846"/>
                  </a:lnTo>
                  <a:lnTo>
                    <a:pt x="480222" y="240111"/>
                  </a:lnTo>
                  <a:lnTo>
                    <a:pt x="491655" y="228677"/>
                  </a:lnTo>
                  <a:lnTo>
                    <a:pt x="445920" y="137206"/>
                  </a:lnTo>
                  <a:lnTo>
                    <a:pt x="457354" y="125772"/>
                  </a:lnTo>
                  <a:lnTo>
                    <a:pt x="411619" y="102905"/>
                  </a:lnTo>
                  <a:lnTo>
                    <a:pt x="423052" y="91471"/>
                  </a:lnTo>
                  <a:lnTo>
                    <a:pt x="400185" y="68603"/>
                  </a:lnTo>
                  <a:lnTo>
                    <a:pt x="331582" y="68603"/>
                  </a:lnTo>
                  <a:lnTo>
                    <a:pt x="217243" y="0"/>
                  </a:lnTo>
                  <a:lnTo>
                    <a:pt x="45735" y="22868"/>
                  </a:lnTo>
                  <a:lnTo>
                    <a:pt x="34302" y="34302"/>
                  </a:lnTo>
                  <a:lnTo>
                    <a:pt x="57169" y="80037"/>
                  </a:lnTo>
                  <a:lnTo>
                    <a:pt x="0" y="148640"/>
                  </a:lnTo>
                  <a:lnTo>
                    <a:pt x="34302" y="160074"/>
                  </a:lnTo>
                  <a:lnTo>
                    <a:pt x="45735" y="194375"/>
                  </a:lnTo>
                  <a:lnTo>
                    <a:pt x="68603" y="194375"/>
                  </a:lnTo>
                  <a:lnTo>
                    <a:pt x="102905" y="160074"/>
                  </a:lnTo>
                  <a:lnTo>
                    <a:pt x="148640" y="205809"/>
                  </a:lnTo>
                  <a:lnTo>
                    <a:pt x="137206" y="240111"/>
                  </a:lnTo>
                  <a:lnTo>
                    <a:pt x="171508" y="343015"/>
                  </a:lnTo>
                  <a:lnTo>
                    <a:pt x="343015" y="331582"/>
                  </a:lnTo>
                  <a:lnTo>
                    <a:pt x="365883" y="285846"/>
                  </a:lnTo>
                  <a:lnTo>
                    <a:pt x="445920" y="365883"/>
                  </a:lnTo>
                  <a:lnTo>
                    <a:pt x="423052" y="457354"/>
                  </a:lnTo>
                  <a:lnTo>
                    <a:pt x="365883" y="537391"/>
                  </a:lnTo>
                  <a:lnTo>
                    <a:pt x="377317" y="628862"/>
                  </a:lnTo>
                  <a:lnTo>
                    <a:pt x="331582" y="651729"/>
                  </a:lnTo>
                  <a:lnTo>
                    <a:pt x="308714" y="800369"/>
                  </a:lnTo>
                  <a:lnTo>
                    <a:pt x="285846" y="731766"/>
                  </a:lnTo>
                  <a:lnTo>
                    <a:pt x="160074" y="857539"/>
                  </a:lnTo>
                  <a:lnTo>
                    <a:pt x="125772" y="868972"/>
                  </a:lnTo>
                  <a:lnTo>
                    <a:pt x="114338" y="903274"/>
                  </a:lnTo>
                  <a:lnTo>
                    <a:pt x="171508" y="983311"/>
                  </a:lnTo>
                  <a:lnTo>
                    <a:pt x="194375" y="960443"/>
                  </a:lnTo>
                  <a:lnTo>
                    <a:pt x="205809" y="971877"/>
                  </a:lnTo>
                  <a:lnTo>
                    <a:pt x="205809" y="949009"/>
                  </a:lnTo>
                  <a:lnTo>
                    <a:pt x="217243" y="971877"/>
                  </a:lnTo>
                  <a:lnTo>
                    <a:pt x="228677" y="960443"/>
                  </a:lnTo>
                  <a:lnTo>
                    <a:pt x="228677" y="983311"/>
                  </a:lnTo>
                  <a:lnTo>
                    <a:pt x="171508" y="994745"/>
                  </a:lnTo>
                  <a:lnTo>
                    <a:pt x="182942" y="1040480"/>
                  </a:lnTo>
                  <a:lnTo>
                    <a:pt x="217243" y="1051914"/>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任意多边形: 形状 27"/>
            <p:cNvSpPr/>
            <p:nvPr>
              <p:custDataLst>
                <p:tags r:id="rId31"/>
              </p:custDataLst>
            </p:nvPr>
          </p:nvSpPr>
          <p:spPr>
            <a:xfrm>
              <a:off x="-2831751" y="2417011"/>
              <a:ext cx="114338" cy="137206"/>
            </a:xfrm>
            <a:custGeom>
              <a:avLst/>
              <a:gdLst>
                <a:gd name="connsiteX0" fmla="*/ 0 w 114338"/>
                <a:gd name="connsiteY0" fmla="*/ 91471 h 137206"/>
                <a:gd name="connsiteX1" fmla="*/ 45735 w 114338"/>
                <a:gd name="connsiteY1" fmla="*/ 137206 h 137206"/>
                <a:gd name="connsiteX2" fmla="*/ 102905 w 114338"/>
                <a:gd name="connsiteY2" fmla="*/ 102905 h 137206"/>
                <a:gd name="connsiteX3" fmla="*/ 45735 w 114338"/>
                <a:gd name="connsiteY3" fmla="*/ 45735 h 137206"/>
                <a:gd name="connsiteX4" fmla="*/ 22868 w 114338"/>
                <a:gd name="connsiteY4" fmla="*/ 45735 h 137206"/>
                <a:gd name="connsiteX5" fmla="*/ 0 w 114338"/>
                <a:gd name="connsiteY5" fmla="*/ 91471 h 137206"/>
                <a:gd name="connsiteX6" fmla="*/ 91471 w 114338"/>
                <a:gd name="connsiteY6" fmla="*/ 34302 h 137206"/>
                <a:gd name="connsiteX7" fmla="*/ 34302 w 114338"/>
                <a:gd name="connsiteY7" fmla="*/ 0 h 137206"/>
                <a:gd name="connsiteX8" fmla="*/ 22868 w 114338"/>
                <a:gd name="connsiteY8" fmla="*/ 11434 h 137206"/>
                <a:gd name="connsiteX9" fmla="*/ 57169 w 114338"/>
                <a:gd name="connsiteY9" fmla="*/ 45735 h 137206"/>
                <a:gd name="connsiteX10" fmla="*/ 102905 w 114338"/>
                <a:gd name="connsiteY10" fmla="*/ 45735 h 137206"/>
                <a:gd name="connsiteX11" fmla="*/ 80037 w 114338"/>
                <a:gd name="connsiteY11" fmla="*/ 68603 h 137206"/>
                <a:gd name="connsiteX12" fmla="*/ 57169 w 114338"/>
                <a:gd name="connsiteY12" fmla="*/ 45735 h 137206"/>
                <a:gd name="connsiteX13" fmla="*/ 80037 w 114338"/>
                <a:gd name="connsiteY13" fmla="*/ 68603 h 137206"/>
                <a:gd name="connsiteX14" fmla="*/ 80037 w 114338"/>
                <a:gd name="connsiteY14" fmla="*/ 57169 h 137206"/>
                <a:gd name="connsiteX15" fmla="*/ 114338 w 114338"/>
                <a:gd name="connsiteY15" fmla="*/ 68603 h 137206"/>
                <a:gd name="connsiteX16" fmla="*/ 80037 w 114338"/>
                <a:gd name="connsiteY16" fmla="*/ 57169 h 137206"/>
                <a:gd name="connsiteX17" fmla="*/ 68603 w 114338"/>
                <a:gd name="connsiteY17" fmla="*/ 45735 h 137206"/>
                <a:gd name="connsiteX18" fmla="*/ 57169 w 114338"/>
                <a:gd name="connsiteY18" fmla="*/ 45735 h 137206"/>
                <a:gd name="connsiteX19" fmla="*/ 91471 w 114338"/>
                <a:gd name="connsiteY19" fmla="*/ 80037 h 137206"/>
                <a:gd name="connsiteX20" fmla="*/ 91471 w 114338"/>
                <a:gd name="connsiteY20" fmla="*/ 68603 h 137206"/>
                <a:gd name="connsiteX21" fmla="*/ 91471 w 114338"/>
                <a:gd name="connsiteY21" fmla="*/ 68603 h 137206"/>
                <a:gd name="connsiteX22" fmla="*/ 91471 w 114338"/>
                <a:gd name="connsiteY22" fmla="*/ 68603 h 137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338" h="137206">
                  <a:moveTo>
                    <a:pt x="0" y="91471"/>
                  </a:moveTo>
                  <a:lnTo>
                    <a:pt x="45735" y="137206"/>
                  </a:lnTo>
                  <a:lnTo>
                    <a:pt x="102905" y="102905"/>
                  </a:lnTo>
                  <a:lnTo>
                    <a:pt x="45735" y="45735"/>
                  </a:lnTo>
                  <a:lnTo>
                    <a:pt x="22868" y="45735"/>
                  </a:lnTo>
                  <a:lnTo>
                    <a:pt x="0" y="91471"/>
                  </a:lnTo>
                  <a:close/>
                  <a:moveTo>
                    <a:pt x="91471" y="34302"/>
                  </a:moveTo>
                  <a:lnTo>
                    <a:pt x="34302" y="0"/>
                  </a:lnTo>
                  <a:lnTo>
                    <a:pt x="22868" y="11434"/>
                  </a:lnTo>
                  <a:lnTo>
                    <a:pt x="57169" y="45735"/>
                  </a:lnTo>
                  <a:lnTo>
                    <a:pt x="102905" y="45735"/>
                  </a:lnTo>
                  <a:close/>
                  <a:moveTo>
                    <a:pt x="80037" y="68603"/>
                  </a:moveTo>
                  <a:lnTo>
                    <a:pt x="57169" y="45735"/>
                  </a:lnTo>
                  <a:lnTo>
                    <a:pt x="80037" y="68603"/>
                  </a:lnTo>
                  <a:close/>
                  <a:moveTo>
                    <a:pt x="80037" y="57169"/>
                  </a:moveTo>
                  <a:lnTo>
                    <a:pt x="114338" y="68603"/>
                  </a:lnTo>
                  <a:lnTo>
                    <a:pt x="80037" y="57169"/>
                  </a:lnTo>
                  <a:close/>
                  <a:moveTo>
                    <a:pt x="68603" y="45735"/>
                  </a:moveTo>
                  <a:lnTo>
                    <a:pt x="57169" y="45735"/>
                  </a:lnTo>
                  <a:close/>
                  <a:moveTo>
                    <a:pt x="91471" y="80037"/>
                  </a:moveTo>
                  <a:lnTo>
                    <a:pt x="91471" y="68603"/>
                  </a:lnTo>
                  <a:close/>
                  <a:moveTo>
                    <a:pt x="91471" y="68603"/>
                  </a:moveTo>
                  <a:lnTo>
                    <a:pt x="91471" y="68603"/>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任意多边形: 形状 28"/>
            <p:cNvSpPr/>
            <p:nvPr>
              <p:custDataLst>
                <p:tags r:id="rId32"/>
              </p:custDataLst>
            </p:nvPr>
          </p:nvSpPr>
          <p:spPr>
            <a:xfrm>
              <a:off x="-3254803" y="2062561"/>
              <a:ext cx="514523" cy="480221"/>
            </a:xfrm>
            <a:custGeom>
              <a:avLst/>
              <a:gdLst>
                <a:gd name="connsiteX0" fmla="*/ 91471 w 514523"/>
                <a:gd name="connsiteY0" fmla="*/ 68603 h 480221"/>
                <a:gd name="connsiteX1" fmla="*/ 80037 w 514523"/>
                <a:gd name="connsiteY1" fmla="*/ 80037 h 480221"/>
                <a:gd name="connsiteX2" fmla="*/ 45735 w 514523"/>
                <a:gd name="connsiteY2" fmla="*/ 22868 h 480221"/>
                <a:gd name="connsiteX3" fmla="*/ 0 w 514523"/>
                <a:gd name="connsiteY3" fmla="*/ 45735 h 480221"/>
                <a:gd name="connsiteX4" fmla="*/ 80037 w 514523"/>
                <a:gd name="connsiteY4" fmla="*/ 114338 h 480221"/>
                <a:gd name="connsiteX5" fmla="*/ 114338 w 514523"/>
                <a:gd name="connsiteY5" fmla="*/ 114338 h 480221"/>
                <a:gd name="connsiteX6" fmla="*/ 137206 w 514523"/>
                <a:gd name="connsiteY6" fmla="*/ 160074 h 480221"/>
                <a:gd name="connsiteX7" fmla="*/ 160074 w 514523"/>
                <a:gd name="connsiteY7" fmla="*/ 160074 h 480221"/>
                <a:gd name="connsiteX8" fmla="*/ 148640 w 514523"/>
                <a:gd name="connsiteY8" fmla="*/ 217243 h 480221"/>
                <a:gd name="connsiteX9" fmla="*/ 171508 w 514523"/>
                <a:gd name="connsiteY9" fmla="*/ 217243 h 480221"/>
                <a:gd name="connsiteX10" fmla="*/ 194375 w 514523"/>
                <a:gd name="connsiteY10" fmla="*/ 262978 h 480221"/>
                <a:gd name="connsiteX11" fmla="*/ 240111 w 514523"/>
                <a:gd name="connsiteY11" fmla="*/ 240111 h 480221"/>
                <a:gd name="connsiteX12" fmla="*/ 262978 w 514523"/>
                <a:gd name="connsiteY12" fmla="*/ 262978 h 480221"/>
                <a:gd name="connsiteX13" fmla="*/ 251545 w 514523"/>
                <a:gd name="connsiteY13" fmla="*/ 297280 h 480221"/>
                <a:gd name="connsiteX14" fmla="*/ 205809 w 514523"/>
                <a:gd name="connsiteY14" fmla="*/ 274412 h 480221"/>
                <a:gd name="connsiteX15" fmla="*/ 217243 w 514523"/>
                <a:gd name="connsiteY15" fmla="*/ 308714 h 480221"/>
                <a:gd name="connsiteX16" fmla="*/ 182942 w 514523"/>
                <a:gd name="connsiteY16" fmla="*/ 354449 h 480221"/>
                <a:gd name="connsiteX17" fmla="*/ 205809 w 514523"/>
                <a:gd name="connsiteY17" fmla="*/ 377317 h 480221"/>
                <a:gd name="connsiteX18" fmla="*/ 217243 w 514523"/>
                <a:gd name="connsiteY18" fmla="*/ 365883 h 480221"/>
                <a:gd name="connsiteX19" fmla="*/ 217243 w 514523"/>
                <a:gd name="connsiteY19" fmla="*/ 388751 h 480221"/>
                <a:gd name="connsiteX20" fmla="*/ 240111 w 514523"/>
                <a:gd name="connsiteY20" fmla="*/ 388751 h 480221"/>
                <a:gd name="connsiteX21" fmla="*/ 217243 w 514523"/>
                <a:gd name="connsiteY21" fmla="*/ 423052 h 480221"/>
                <a:gd name="connsiteX22" fmla="*/ 285846 w 514523"/>
                <a:gd name="connsiteY22" fmla="*/ 423052 h 480221"/>
                <a:gd name="connsiteX23" fmla="*/ 274412 w 514523"/>
                <a:gd name="connsiteY23" fmla="*/ 434486 h 480221"/>
                <a:gd name="connsiteX24" fmla="*/ 320148 w 514523"/>
                <a:gd name="connsiteY24" fmla="*/ 434486 h 480221"/>
                <a:gd name="connsiteX25" fmla="*/ 388751 w 514523"/>
                <a:gd name="connsiteY25" fmla="*/ 480222 h 480221"/>
                <a:gd name="connsiteX26" fmla="*/ 468788 w 514523"/>
                <a:gd name="connsiteY26" fmla="*/ 388751 h 480221"/>
                <a:gd name="connsiteX27" fmla="*/ 445920 w 514523"/>
                <a:gd name="connsiteY27" fmla="*/ 377317 h 480221"/>
                <a:gd name="connsiteX28" fmla="*/ 457354 w 514523"/>
                <a:gd name="connsiteY28" fmla="*/ 354449 h 480221"/>
                <a:gd name="connsiteX29" fmla="*/ 514523 w 514523"/>
                <a:gd name="connsiteY29" fmla="*/ 388751 h 480221"/>
                <a:gd name="connsiteX30" fmla="*/ 514523 w 514523"/>
                <a:gd name="connsiteY30" fmla="*/ 354449 h 480221"/>
                <a:gd name="connsiteX31" fmla="*/ 423052 w 514523"/>
                <a:gd name="connsiteY31" fmla="*/ 262978 h 480221"/>
                <a:gd name="connsiteX32" fmla="*/ 377317 w 514523"/>
                <a:gd name="connsiteY32" fmla="*/ 114338 h 480221"/>
                <a:gd name="connsiteX33" fmla="*/ 285846 w 514523"/>
                <a:gd name="connsiteY33" fmla="*/ 45735 h 480221"/>
                <a:gd name="connsiteX34" fmla="*/ 262978 w 514523"/>
                <a:gd name="connsiteY34" fmla="*/ 0 h 480221"/>
                <a:gd name="connsiteX35" fmla="*/ 228677 w 514523"/>
                <a:gd name="connsiteY35" fmla="*/ 11434 h 480221"/>
                <a:gd name="connsiteX36" fmla="*/ 194375 w 514523"/>
                <a:gd name="connsiteY36" fmla="*/ 80037 h 480221"/>
                <a:gd name="connsiteX37" fmla="*/ 171508 w 514523"/>
                <a:gd name="connsiteY37" fmla="*/ 80037 h 480221"/>
                <a:gd name="connsiteX38" fmla="*/ 148640 w 514523"/>
                <a:gd name="connsiteY38" fmla="*/ 45735 h 480221"/>
                <a:gd name="connsiteX39" fmla="*/ 125772 w 514523"/>
                <a:gd name="connsiteY39" fmla="*/ 68603 h 480221"/>
                <a:gd name="connsiteX40" fmla="*/ 91471 w 514523"/>
                <a:gd name="connsiteY40" fmla="*/ 68603 h 48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4523" h="480221">
                  <a:moveTo>
                    <a:pt x="91471" y="68603"/>
                  </a:moveTo>
                  <a:lnTo>
                    <a:pt x="80037" y="80037"/>
                  </a:lnTo>
                  <a:lnTo>
                    <a:pt x="45735" y="22868"/>
                  </a:lnTo>
                  <a:lnTo>
                    <a:pt x="0" y="45735"/>
                  </a:lnTo>
                  <a:lnTo>
                    <a:pt x="80037" y="114338"/>
                  </a:lnTo>
                  <a:lnTo>
                    <a:pt x="114338" y="114338"/>
                  </a:lnTo>
                  <a:lnTo>
                    <a:pt x="137206" y="160074"/>
                  </a:lnTo>
                  <a:lnTo>
                    <a:pt x="160074" y="160074"/>
                  </a:lnTo>
                  <a:lnTo>
                    <a:pt x="148640" y="217243"/>
                  </a:lnTo>
                  <a:lnTo>
                    <a:pt x="171508" y="217243"/>
                  </a:lnTo>
                  <a:lnTo>
                    <a:pt x="194375" y="262978"/>
                  </a:lnTo>
                  <a:lnTo>
                    <a:pt x="240111" y="240111"/>
                  </a:lnTo>
                  <a:lnTo>
                    <a:pt x="262978" y="262978"/>
                  </a:lnTo>
                  <a:lnTo>
                    <a:pt x="251545" y="297280"/>
                  </a:lnTo>
                  <a:lnTo>
                    <a:pt x="205809" y="274412"/>
                  </a:lnTo>
                  <a:lnTo>
                    <a:pt x="217243" y="308714"/>
                  </a:lnTo>
                  <a:lnTo>
                    <a:pt x="182942" y="354449"/>
                  </a:lnTo>
                  <a:lnTo>
                    <a:pt x="205809" y="377317"/>
                  </a:lnTo>
                  <a:lnTo>
                    <a:pt x="217243" y="365883"/>
                  </a:lnTo>
                  <a:lnTo>
                    <a:pt x="217243" y="388751"/>
                  </a:lnTo>
                  <a:lnTo>
                    <a:pt x="240111" y="388751"/>
                  </a:lnTo>
                  <a:lnTo>
                    <a:pt x="217243" y="423052"/>
                  </a:lnTo>
                  <a:lnTo>
                    <a:pt x="285846" y="423052"/>
                  </a:lnTo>
                  <a:lnTo>
                    <a:pt x="274412" y="434486"/>
                  </a:lnTo>
                  <a:lnTo>
                    <a:pt x="320148" y="434486"/>
                  </a:lnTo>
                  <a:lnTo>
                    <a:pt x="388751" y="480222"/>
                  </a:lnTo>
                  <a:lnTo>
                    <a:pt x="468788" y="388751"/>
                  </a:lnTo>
                  <a:lnTo>
                    <a:pt x="445920" y="377317"/>
                  </a:lnTo>
                  <a:lnTo>
                    <a:pt x="457354" y="354449"/>
                  </a:lnTo>
                  <a:lnTo>
                    <a:pt x="514523" y="388751"/>
                  </a:lnTo>
                  <a:lnTo>
                    <a:pt x="514523" y="354449"/>
                  </a:lnTo>
                  <a:lnTo>
                    <a:pt x="423052" y="262978"/>
                  </a:lnTo>
                  <a:lnTo>
                    <a:pt x="377317" y="114338"/>
                  </a:lnTo>
                  <a:lnTo>
                    <a:pt x="285846" y="45735"/>
                  </a:lnTo>
                  <a:lnTo>
                    <a:pt x="262978" y="0"/>
                  </a:lnTo>
                  <a:lnTo>
                    <a:pt x="228677" y="11434"/>
                  </a:lnTo>
                  <a:lnTo>
                    <a:pt x="194375" y="80037"/>
                  </a:lnTo>
                  <a:lnTo>
                    <a:pt x="171508" y="80037"/>
                  </a:lnTo>
                  <a:lnTo>
                    <a:pt x="148640" y="45735"/>
                  </a:lnTo>
                  <a:lnTo>
                    <a:pt x="125772" y="68603"/>
                  </a:lnTo>
                  <a:lnTo>
                    <a:pt x="91471" y="68603"/>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任意多边形: 形状 29"/>
            <p:cNvSpPr/>
            <p:nvPr>
              <p:custDataLst>
                <p:tags r:id="rId33"/>
              </p:custDataLst>
            </p:nvPr>
          </p:nvSpPr>
          <p:spPr>
            <a:xfrm>
              <a:off x="-3094729" y="2497047"/>
              <a:ext cx="434486" cy="423052"/>
            </a:xfrm>
            <a:custGeom>
              <a:avLst/>
              <a:gdLst>
                <a:gd name="connsiteX0" fmla="*/ 34302 w 434486"/>
                <a:gd name="connsiteY0" fmla="*/ 308714 h 423052"/>
                <a:gd name="connsiteX1" fmla="*/ 68603 w 434486"/>
                <a:gd name="connsiteY1" fmla="*/ 320148 h 423052"/>
                <a:gd name="connsiteX2" fmla="*/ 68603 w 434486"/>
                <a:gd name="connsiteY2" fmla="*/ 388751 h 423052"/>
                <a:gd name="connsiteX3" fmla="*/ 102905 w 434486"/>
                <a:gd name="connsiteY3" fmla="*/ 400185 h 423052"/>
                <a:gd name="connsiteX4" fmla="*/ 148640 w 434486"/>
                <a:gd name="connsiteY4" fmla="*/ 365883 h 423052"/>
                <a:gd name="connsiteX5" fmla="*/ 160074 w 434486"/>
                <a:gd name="connsiteY5" fmla="*/ 400185 h 423052"/>
                <a:gd name="connsiteX6" fmla="*/ 205809 w 434486"/>
                <a:gd name="connsiteY6" fmla="*/ 388751 h 423052"/>
                <a:gd name="connsiteX7" fmla="*/ 228677 w 434486"/>
                <a:gd name="connsiteY7" fmla="*/ 423052 h 423052"/>
                <a:gd name="connsiteX8" fmla="*/ 240111 w 434486"/>
                <a:gd name="connsiteY8" fmla="*/ 377317 h 423052"/>
                <a:gd name="connsiteX9" fmla="*/ 285846 w 434486"/>
                <a:gd name="connsiteY9" fmla="*/ 354449 h 423052"/>
                <a:gd name="connsiteX10" fmla="*/ 274412 w 434486"/>
                <a:gd name="connsiteY10" fmla="*/ 320148 h 423052"/>
                <a:gd name="connsiteX11" fmla="*/ 285846 w 434486"/>
                <a:gd name="connsiteY11" fmla="*/ 331582 h 423052"/>
                <a:gd name="connsiteX12" fmla="*/ 331582 w 434486"/>
                <a:gd name="connsiteY12" fmla="*/ 308714 h 423052"/>
                <a:gd name="connsiteX13" fmla="*/ 331582 w 434486"/>
                <a:gd name="connsiteY13" fmla="*/ 217243 h 423052"/>
                <a:gd name="connsiteX14" fmla="*/ 365883 w 434486"/>
                <a:gd name="connsiteY14" fmla="*/ 205809 h 423052"/>
                <a:gd name="connsiteX15" fmla="*/ 343015 w 434486"/>
                <a:gd name="connsiteY15" fmla="*/ 160074 h 423052"/>
                <a:gd name="connsiteX16" fmla="*/ 377317 w 434486"/>
                <a:gd name="connsiteY16" fmla="*/ 137206 h 423052"/>
                <a:gd name="connsiteX17" fmla="*/ 331582 w 434486"/>
                <a:gd name="connsiteY17" fmla="*/ 125772 h 423052"/>
                <a:gd name="connsiteX18" fmla="*/ 274412 w 434486"/>
                <a:gd name="connsiteY18" fmla="*/ 68603 h 423052"/>
                <a:gd name="connsiteX19" fmla="*/ 297280 w 434486"/>
                <a:gd name="connsiteY19" fmla="*/ 45735 h 423052"/>
                <a:gd name="connsiteX20" fmla="*/ 262978 w 434486"/>
                <a:gd name="connsiteY20" fmla="*/ 11434 h 423052"/>
                <a:gd name="connsiteX21" fmla="*/ 228677 w 434486"/>
                <a:gd name="connsiteY21" fmla="*/ 45735 h 423052"/>
                <a:gd name="connsiteX22" fmla="*/ 160074 w 434486"/>
                <a:gd name="connsiteY22" fmla="*/ 0 h 423052"/>
                <a:gd name="connsiteX23" fmla="*/ 137206 w 434486"/>
                <a:gd name="connsiteY23" fmla="*/ 45735 h 423052"/>
                <a:gd name="connsiteX24" fmla="*/ 102905 w 434486"/>
                <a:gd name="connsiteY24" fmla="*/ 57169 h 423052"/>
                <a:gd name="connsiteX25" fmla="*/ 125772 w 434486"/>
                <a:gd name="connsiteY25" fmla="*/ 80037 h 423052"/>
                <a:gd name="connsiteX26" fmla="*/ 91471 w 434486"/>
                <a:gd name="connsiteY26" fmla="*/ 91471 h 423052"/>
                <a:gd name="connsiteX27" fmla="*/ 68603 w 434486"/>
                <a:gd name="connsiteY27" fmla="*/ 114338 h 423052"/>
                <a:gd name="connsiteX28" fmla="*/ 80037 w 434486"/>
                <a:gd name="connsiteY28" fmla="*/ 125772 h 423052"/>
                <a:gd name="connsiteX29" fmla="*/ 0 w 434486"/>
                <a:gd name="connsiteY29" fmla="*/ 205809 h 423052"/>
                <a:gd name="connsiteX30" fmla="*/ 0 w 434486"/>
                <a:gd name="connsiteY30" fmla="*/ 228677 h 423052"/>
                <a:gd name="connsiteX31" fmla="*/ 34302 w 434486"/>
                <a:gd name="connsiteY31" fmla="*/ 262978 h 423052"/>
                <a:gd name="connsiteX32" fmla="*/ 34302 w 434486"/>
                <a:gd name="connsiteY32" fmla="*/ 297280 h 423052"/>
                <a:gd name="connsiteX33" fmla="*/ 377317 w 434486"/>
                <a:gd name="connsiteY33" fmla="*/ 125772 h 423052"/>
                <a:gd name="connsiteX34" fmla="*/ 388751 w 434486"/>
                <a:gd name="connsiteY34" fmla="*/ 137206 h 423052"/>
                <a:gd name="connsiteX35" fmla="*/ 388751 w 434486"/>
                <a:gd name="connsiteY35" fmla="*/ 114338 h 423052"/>
                <a:gd name="connsiteX36" fmla="*/ 365883 w 434486"/>
                <a:gd name="connsiteY36" fmla="*/ 102905 h 423052"/>
                <a:gd name="connsiteX37" fmla="*/ 377317 w 434486"/>
                <a:gd name="connsiteY37" fmla="*/ 125772 h 423052"/>
                <a:gd name="connsiteX38" fmla="*/ 377317 w 434486"/>
                <a:gd name="connsiteY38" fmla="*/ 102905 h 423052"/>
                <a:gd name="connsiteX39" fmla="*/ 377317 w 434486"/>
                <a:gd name="connsiteY39" fmla="*/ 114338 h 423052"/>
                <a:gd name="connsiteX40" fmla="*/ 388751 w 434486"/>
                <a:gd name="connsiteY40" fmla="*/ 160074 h 423052"/>
                <a:gd name="connsiteX41" fmla="*/ 388751 w 434486"/>
                <a:gd name="connsiteY41" fmla="*/ 160074 h 423052"/>
                <a:gd name="connsiteX42" fmla="*/ 400185 w 434486"/>
                <a:gd name="connsiteY42" fmla="*/ 45735 h 423052"/>
                <a:gd name="connsiteX43" fmla="*/ 400185 w 434486"/>
                <a:gd name="connsiteY43" fmla="*/ 45735 h 423052"/>
                <a:gd name="connsiteX44" fmla="*/ 377317 w 434486"/>
                <a:gd name="connsiteY44" fmla="*/ 91471 h 423052"/>
                <a:gd name="connsiteX45" fmla="*/ 388751 w 434486"/>
                <a:gd name="connsiteY45" fmla="*/ 102905 h 423052"/>
                <a:gd name="connsiteX46" fmla="*/ 377317 w 434486"/>
                <a:gd name="connsiteY46" fmla="*/ 91471 h 423052"/>
                <a:gd name="connsiteX47" fmla="*/ 388751 w 434486"/>
                <a:gd name="connsiteY47" fmla="*/ 102905 h 423052"/>
                <a:gd name="connsiteX48" fmla="*/ 388751 w 434486"/>
                <a:gd name="connsiteY48" fmla="*/ 91471 h 423052"/>
                <a:gd name="connsiteX49" fmla="*/ 365883 w 434486"/>
                <a:gd name="connsiteY49" fmla="*/ 217243 h 423052"/>
                <a:gd name="connsiteX50" fmla="*/ 365883 w 434486"/>
                <a:gd name="connsiteY50" fmla="*/ 205809 h 423052"/>
                <a:gd name="connsiteX51" fmla="*/ 400185 w 434486"/>
                <a:gd name="connsiteY51" fmla="*/ 137206 h 423052"/>
                <a:gd name="connsiteX52" fmla="*/ 400185 w 434486"/>
                <a:gd name="connsiteY52" fmla="*/ 137206 h 423052"/>
                <a:gd name="connsiteX53" fmla="*/ 400185 w 434486"/>
                <a:gd name="connsiteY53" fmla="*/ 80037 h 423052"/>
                <a:gd name="connsiteX54" fmla="*/ 400185 w 434486"/>
                <a:gd name="connsiteY54" fmla="*/ 80037 h 423052"/>
                <a:gd name="connsiteX55" fmla="*/ 343015 w 434486"/>
                <a:gd name="connsiteY55" fmla="*/ 251545 h 423052"/>
                <a:gd name="connsiteX56" fmla="*/ 354449 w 434486"/>
                <a:gd name="connsiteY56" fmla="*/ 251545 h 423052"/>
                <a:gd name="connsiteX57" fmla="*/ 388751 w 434486"/>
                <a:gd name="connsiteY57" fmla="*/ 137206 h 423052"/>
                <a:gd name="connsiteX58" fmla="*/ 388751 w 434486"/>
                <a:gd name="connsiteY58" fmla="*/ 148640 h 423052"/>
                <a:gd name="connsiteX59" fmla="*/ 343015 w 434486"/>
                <a:gd name="connsiteY59" fmla="*/ 217243 h 423052"/>
                <a:gd name="connsiteX60" fmla="*/ 343015 w 434486"/>
                <a:gd name="connsiteY60" fmla="*/ 217243 h 423052"/>
                <a:gd name="connsiteX61" fmla="*/ 285846 w 434486"/>
                <a:gd name="connsiteY61" fmla="*/ 377317 h 423052"/>
                <a:gd name="connsiteX62" fmla="*/ 285846 w 434486"/>
                <a:gd name="connsiteY62" fmla="*/ 377317 h 423052"/>
                <a:gd name="connsiteX63" fmla="*/ 354449 w 434486"/>
                <a:gd name="connsiteY63" fmla="*/ 45735 h 423052"/>
                <a:gd name="connsiteX64" fmla="*/ 365883 w 434486"/>
                <a:gd name="connsiteY64" fmla="*/ 57169 h 423052"/>
                <a:gd name="connsiteX65" fmla="*/ 354449 w 434486"/>
                <a:gd name="connsiteY65" fmla="*/ 45735 h 423052"/>
                <a:gd name="connsiteX66" fmla="*/ 354449 w 434486"/>
                <a:gd name="connsiteY66" fmla="*/ 285846 h 423052"/>
                <a:gd name="connsiteX67" fmla="*/ 354449 w 434486"/>
                <a:gd name="connsiteY67" fmla="*/ 285846 h 423052"/>
                <a:gd name="connsiteX68" fmla="*/ 377317 w 434486"/>
                <a:gd name="connsiteY68" fmla="*/ 160074 h 423052"/>
                <a:gd name="connsiteX69" fmla="*/ 365883 w 434486"/>
                <a:gd name="connsiteY69" fmla="*/ 148640 h 423052"/>
                <a:gd name="connsiteX70" fmla="*/ 377317 w 434486"/>
                <a:gd name="connsiteY70" fmla="*/ 160074 h 423052"/>
                <a:gd name="connsiteX71" fmla="*/ 400185 w 434486"/>
                <a:gd name="connsiteY71" fmla="*/ 125772 h 423052"/>
                <a:gd name="connsiteX72" fmla="*/ 400185 w 434486"/>
                <a:gd name="connsiteY72" fmla="*/ 137206 h 423052"/>
                <a:gd name="connsiteX73" fmla="*/ 411619 w 434486"/>
                <a:gd name="connsiteY73" fmla="*/ 57169 h 423052"/>
                <a:gd name="connsiteX74" fmla="*/ 411619 w 434486"/>
                <a:gd name="connsiteY74" fmla="*/ 57169 h 423052"/>
                <a:gd name="connsiteX75" fmla="*/ 354449 w 434486"/>
                <a:gd name="connsiteY75" fmla="*/ 285846 h 423052"/>
                <a:gd name="connsiteX76" fmla="*/ 354449 w 434486"/>
                <a:gd name="connsiteY76" fmla="*/ 285846 h 423052"/>
                <a:gd name="connsiteX77" fmla="*/ 365883 w 434486"/>
                <a:gd name="connsiteY77" fmla="*/ 102905 h 423052"/>
                <a:gd name="connsiteX78" fmla="*/ 365883 w 434486"/>
                <a:gd name="connsiteY78" fmla="*/ 102905 h 423052"/>
                <a:gd name="connsiteX79" fmla="*/ 400185 w 434486"/>
                <a:gd name="connsiteY79" fmla="*/ 125772 h 423052"/>
                <a:gd name="connsiteX80" fmla="*/ 400185 w 434486"/>
                <a:gd name="connsiteY80" fmla="*/ 125772 h 423052"/>
                <a:gd name="connsiteX81" fmla="*/ 343015 w 434486"/>
                <a:gd name="connsiteY81" fmla="*/ 125772 h 423052"/>
                <a:gd name="connsiteX82" fmla="*/ 354449 w 434486"/>
                <a:gd name="connsiteY82" fmla="*/ 114338 h 423052"/>
                <a:gd name="connsiteX83" fmla="*/ 343015 w 434486"/>
                <a:gd name="connsiteY83" fmla="*/ 125772 h 423052"/>
                <a:gd name="connsiteX84" fmla="*/ 274412 w 434486"/>
                <a:gd name="connsiteY84" fmla="*/ 388751 h 423052"/>
                <a:gd name="connsiteX85" fmla="*/ 274412 w 434486"/>
                <a:gd name="connsiteY85" fmla="*/ 388751 h 423052"/>
                <a:gd name="connsiteX86" fmla="*/ 354449 w 434486"/>
                <a:gd name="connsiteY86" fmla="*/ 205809 h 423052"/>
                <a:gd name="connsiteX87" fmla="*/ 365883 w 434486"/>
                <a:gd name="connsiteY87" fmla="*/ 217243 h 423052"/>
                <a:gd name="connsiteX88" fmla="*/ 354449 w 434486"/>
                <a:gd name="connsiteY88" fmla="*/ 205809 h 423052"/>
                <a:gd name="connsiteX89" fmla="*/ 365883 w 434486"/>
                <a:gd name="connsiteY89" fmla="*/ 148640 h 423052"/>
                <a:gd name="connsiteX90" fmla="*/ 365883 w 434486"/>
                <a:gd name="connsiteY90" fmla="*/ 160074 h 423052"/>
                <a:gd name="connsiteX91" fmla="*/ 354449 w 434486"/>
                <a:gd name="connsiteY91" fmla="*/ 114338 h 423052"/>
                <a:gd name="connsiteX92" fmla="*/ 354449 w 434486"/>
                <a:gd name="connsiteY92" fmla="*/ 114338 h 423052"/>
                <a:gd name="connsiteX93" fmla="*/ 354449 w 434486"/>
                <a:gd name="connsiteY93" fmla="*/ 91471 h 423052"/>
                <a:gd name="connsiteX94" fmla="*/ 354449 w 434486"/>
                <a:gd name="connsiteY94" fmla="*/ 91471 h 423052"/>
                <a:gd name="connsiteX95" fmla="*/ 377317 w 434486"/>
                <a:gd name="connsiteY95" fmla="*/ 125772 h 423052"/>
                <a:gd name="connsiteX96" fmla="*/ 377317 w 434486"/>
                <a:gd name="connsiteY96" fmla="*/ 125772 h 423052"/>
                <a:gd name="connsiteX97" fmla="*/ 388751 w 434486"/>
                <a:gd name="connsiteY97" fmla="*/ 160074 h 423052"/>
                <a:gd name="connsiteX98" fmla="*/ 388751 w 434486"/>
                <a:gd name="connsiteY98" fmla="*/ 148640 h 423052"/>
                <a:gd name="connsiteX99" fmla="*/ 285846 w 434486"/>
                <a:gd name="connsiteY99" fmla="*/ 354449 h 423052"/>
                <a:gd name="connsiteX100" fmla="*/ 285846 w 434486"/>
                <a:gd name="connsiteY100" fmla="*/ 354449 h 423052"/>
                <a:gd name="connsiteX101" fmla="*/ 434486 w 434486"/>
                <a:gd name="connsiteY101" fmla="*/ 114338 h 423052"/>
                <a:gd name="connsiteX102" fmla="*/ 434486 w 434486"/>
                <a:gd name="connsiteY102" fmla="*/ 114338 h 423052"/>
                <a:gd name="connsiteX103" fmla="*/ 388751 w 434486"/>
                <a:gd name="connsiteY103" fmla="*/ 91471 h 423052"/>
                <a:gd name="connsiteX104" fmla="*/ 388751 w 434486"/>
                <a:gd name="connsiteY104" fmla="*/ 91471 h 423052"/>
                <a:gd name="connsiteX105" fmla="*/ 388751 w 434486"/>
                <a:gd name="connsiteY105" fmla="*/ 137206 h 423052"/>
                <a:gd name="connsiteX106" fmla="*/ 388751 w 434486"/>
                <a:gd name="connsiteY106" fmla="*/ 137206 h 423052"/>
                <a:gd name="connsiteX107" fmla="*/ 434486 w 434486"/>
                <a:gd name="connsiteY107" fmla="*/ 45735 h 423052"/>
                <a:gd name="connsiteX108" fmla="*/ 434486 w 434486"/>
                <a:gd name="connsiteY108" fmla="*/ 45735 h 423052"/>
                <a:gd name="connsiteX109" fmla="*/ 274412 w 434486"/>
                <a:gd name="connsiteY109" fmla="*/ 343015 h 423052"/>
                <a:gd name="connsiteX110" fmla="*/ 285846 w 434486"/>
                <a:gd name="connsiteY110" fmla="*/ 331582 h 423052"/>
                <a:gd name="connsiteX111" fmla="*/ 274412 w 434486"/>
                <a:gd name="connsiteY111" fmla="*/ 343015 h 423052"/>
                <a:gd name="connsiteX112" fmla="*/ 285846 w 434486"/>
                <a:gd name="connsiteY112" fmla="*/ 343015 h 423052"/>
                <a:gd name="connsiteX113" fmla="*/ 297280 w 434486"/>
                <a:gd name="connsiteY113" fmla="*/ 331582 h 423052"/>
                <a:gd name="connsiteX114" fmla="*/ 285846 w 434486"/>
                <a:gd name="connsiteY114" fmla="*/ 343015 h 423052"/>
                <a:gd name="connsiteX115" fmla="*/ 400185 w 434486"/>
                <a:gd name="connsiteY115" fmla="*/ 125772 h 423052"/>
                <a:gd name="connsiteX116" fmla="*/ 400185 w 434486"/>
                <a:gd name="connsiteY116" fmla="*/ 125772 h 423052"/>
                <a:gd name="connsiteX117" fmla="*/ 434486 w 434486"/>
                <a:gd name="connsiteY117" fmla="*/ 45735 h 423052"/>
                <a:gd name="connsiteX118" fmla="*/ 434486 w 434486"/>
                <a:gd name="connsiteY118" fmla="*/ 45735 h 423052"/>
                <a:gd name="connsiteX119" fmla="*/ 377317 w 434486"/>
                <a:gd name="connsiteY119" fmla="*/ 125772 h 423052"/>
                <a:gd name="connsiteX120" fmla="*/ 388751 w 434486"/>
                <a:gd name="connsiteY120" fmla="*/ 125772 h 423052"/>
                <a:gd name="connsiteX121" fmla="*/ 365883 w 434486"/>
                <a:gd name="connsiteY121" fmla="*/ 125772 h 423052"/>
                <a:gd name="connsiteX122" fmla="*/ 365883 w 434486"/>
                <a:gd name="connsiteY122" fmla="*/ 125772 h 423052"/>
                <a:gd name="connsiteX123" fmla="*/ 274412 w 434486"/>
                <a:gd name="connsiteY123" fmla="*/ 343015 h 423052"/>
                <a:gd name="connsiteX124" fmla="*/ 274412 w 434486"/>
                <a:gd name="connsiteY124" fmla="*/ 331582 h 423052"/>
                <a:gd name="connsiteX125" fmla="*/ 400185 w 434486"/>
                <a:gd name="connsiteY125" fmla="*/ 137206 h 423052"/>
                <a:gd name="connsiteX126" fmla="*/ 400185 w 434486"/>
                <a:gd name="connsiteY126" fmla="*/ 137206 h 423052"/>
                <a:gd name="connsiteX127" fmla="*/ 377317 w 434486"/>
                <a:gd name="connsiteY127" fmla="*/ 125772 h 423052"/>
                <a:gd name="connsiteX128" fmla="*/ 377317 w 434486"/>
                <a:gd name="connsiteY128" fmla="*/ 125772 h 42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34486" h="423052">
                  <a:moveTo>
                    <a:pt x="34302" y="308714"/>
                  </a:moveTo>
                  <a:lnTo>
                    <a:pt x="68603" y="320148"/>
                  </a:lnTo>
                  <a:lnTo>
                    <a:pt x="68603" y="388751"/>
                  </a:lnTo>
                  <a:lnTo>
                    <a:pt x="102905" y="400185"/>
                  </a:lnTo>
                  <a:lnTo>
                    <a:pt x="148640" y="365883"/>
                  </a:lnTo>
                  <a:lnTo>
                    <a:pt x="160074" y="400185"/>
                  </a:lnTo>
                  <a:lnTo>
                    <a:pt x="205809" y="388751"/>
                  </a:lnTo>
                  <a:lnTo>
                    <a:pt x="228677" y="423052"/>
                  </a:lnTo>
                  <a:lnTo>
                    <a:pt x="240111" y="377317"/>
                  </a:lnTo>
                  <a:lnTo>
                    <a:pt x="285846" y="354449"/>
                  </a:lnTo>
                  <a:lnTo>
                    <a:pt x="274412" y="320148"/>
                  </a:lnTo>
                  <a:lnTo>
                    <a:pt x="285846" y="331582"/>
                  </a:lnTo>
                  <a:lnTo>
                    <a:pt x="331582" y="308714"/>
                  </a:lnTo>
                  <a:lnTo>
                    <a:pt x="331582" y="217243"/>
                  </a:lnTo>
                  <a:lnTo>
                    <a:pt x="365883" y="205809"/>
                  </a:lnTo>
                  <a:lnTo>
                    <a:pt x="343015" y="160074"/>
                  </a:lnTo>
                  <a:lnTo>
                    <a:pt x="377317" y="137206"/>
                  </a:lnTo>
                  <a:lnTo>
                    <a:pt x="331582" y="125772"/>
                  </a:lnTo>
                  <a:lnTo>
                    <a:pt x="274412" y="68603"/>
                  </a:lnTo>
                  <a:lnTo>
                    <a:pt x="297280" y="45735"/>
                  </a:lnTo>
                  <a:lnTo>
                    <a:pt x="262978" y="11434"/>
                  </a:lnTo>
                  <a:lnTo>
                    <a:pt x="228677" y="45735"/>
                  </a:lnTo>
                  <a:lnTo>
                    <a:pt x="160074" y="0"/>
                  </a:lnTo>
                  <a:lnTo>
                    <a:pt x="137206" y="45735"/>
                  </a:lnTo>
                  <a:lnTo>
                    <a:pt x="102905" y="57169"/>
                  </a:lnTo>
                  <a:lnTo>
                    <a:pt x="125772" y="80037"/>
                  </a:lnTo>
                  <a:lnTo>
                    <a:pt x="91471" y="91471"/>
                  </a:lnTo>
                  <a:lnTo>
                    <a:pt x="68603" y="114338"/>
                  </a:lnTo>
                  <a:lnTo>
                    <a:pt x="80037" y="125772"/>
                  </a:lnTo>
                  <a:lnTo>
                    <a:pt x="0" y="205809"/>
                  </a:lnTo>
                  <a:lnTo>
                    <a:pt x="0" y="228677"/>
                  </a:lnTo>
                  <a:lnTo>
                    <a:pt x="34302" y="262978"/>
                  </a:lnTo>
                  <a:lnTo>
                    <a:pt x="34302" y="297280"/>
                  </a:lnTo>
                  <a:close/>
                  <a:moveTo>
                    <a:pt x="377317" y="125772"/>
                  </a:moveTo>
                  <a:lnTo>
                    <a:pt x="388751" y="137206"/>
                  </a:lnTo>
                  <a:lnTo>
                    <a:pt x="388751" y="114338"/>
                  </a:lnTo>
                  <a:lnTo>
                    <a:pt x="365883" y="102905"/>
                  </a:lnTo>
                  <a:lnTo>
                    <a:pt x="377317" y="125772"/>
                  </a:lnTo>
                  <a:close/>
                  <a:moveTo>
                    <a:pt x="377317" y="102905"/>
                  </a:moveTo>
                  <a:lnTo>
                    <a:pt x="377317" y="114338"/>
                  </a:lnTo>
                  <a:close/>
                  <a:moveTo>
                    <a:pt x="388751" y="160074"/>
                  </a:moveTo>
                  <a:lnTo>
                    <a:pt x="388751" y="160074"/>
                  </a:lnTo>
                  <a:close/>
                  <a:moveTo>
                    <a:pt x="400185" y="45735"/>
                  </a:moveTo>
                  <a:lnTo>
                    <a:pt x="400185" y="45735"/>
                  </a:lnTo>
                  <a:close/>
                  <a:moveTo>
                    <a:pt x="377317" y="91471"/>
                  </a:moveTo>
                  <a:lnTo>
                    <a:pt x="388751" y="102905"/>
                  </a:lnTo>
                  <a:lnTo>
                    <a:pt x="377317" y="91471"/>
                  </a:lnTo>
                  <a:close/>
                  <a:moveTo>
                    <a:pt x="388751" y="102905"/>
                  </a:moveTo>
                  <a:lnTo>
                    <a:pt x="388751" y="91471"/>
                  </a:lnTo>
                  <a:close/>
                  <a:moveTo>
                    <a:pt x="365883" y="217243"/>
                  </a:moveTo>
                  <a:lnTo>
                    <a:pt x="365883" y="205809"/>
                  </a:lnTo>
                  <a:close/>
                  <a:moveTo>
                    <a:pt x="400185" y="137206"/>
                  </a:moveTo>
                  <a:lnTo>
                    <a:pt x="400185" y="137206"/>
                  </a:lnTo>
                  <a:close/>
                  <a:moveTo>
                    <a:pt x="400185" y="80037"/>
                  </a:moveTo>
                  <a:lnTo>
                    <a:pt x="400185" y="80037"/>
                  </a:lnTo>
                  <a:close/>
                  <a:moveTo>
                    <a:pt x="343015" y="251545"/>
                  </a:moveTo>
                  <a:lnTo>
                    <a:pt x="354449" y="251545"/>
                  </a:lnTo>
                  <a:close/>
                  <a:moveTo>
                    <a:pt x="388751" y="137206"/>
                  </a:moveTo>
                  <a:lnTo>
                    <a:pt x="388751" y="148640"/>
                  </a:lnTo>
                  <a:close/>
                  <a:moveTo>
                    <a:pt x="343015" y="217243"/>
                  </a:moveTo>
                  <a:lnTo>
                    <a:pt x="343015" y="217243"/>
                  </a:lnTo>
                  <a:close/>
                  <a:moveTo>
                    <a:pt x="285846" y="377317"/>
                  </a:moveTo>
                  <a:lnTo>
                    <a:pt x="285846" y="377317"/>
                  </a:lnTo>
                  <a:close/>
                  <a:moveTo>
                    <a:pt x="354449" y="45735"/>
                  </a:moveTo>
                  <a:lnTo>
                    <a:pt x="365883" y="57169"/>
                  </a:lnTo>
                  <a:lnTo>
                    <a:pt x="354449" y="45735"/>
                  </a:lnTo>
                  <a:close/>
                  <a:moveTo>
                    <a:pt x="354449" y="285846"/>
                  </a:moveTo>
                  <a:lnTo>
                    <a:pt x="354449" y="285846"/>
                  </a:lnTo>
                  <a:close/>
                  <a:moveTo>
                    <a:pt x="377317" y="160074"/>
                  </a:moveTo>
                  <a:lnTo>
                    <a:pt x="365883" y="148640"/>
                  </a:lnTo>
                  <a:lnTo>
                    <a:pt x="377317" y="160074"/>
                  </a:lnTo>
                  <a:close/>
                  <a:moveTo>
                    <a:pt x="400185" y="125772"/>
                  </a:moveTo>
                  <a:lnTo>
                    <a:pt x="400185" y="137206"/>
                  </a:lnTo>
                  <a:close/>
                  <a:moveTo>
                    <a:pt x="411619" y="57169"/>
                  </a:moveTo>
                  <a:lnTo>
                    <a:pt x="411619" y="57169"/>
                  </a:lnTo>
                  <a:close/>
                  <a:moveTo>
                    <a:pt x="354449" y="285846"/>
                  </a:moveTo>
                  <a:lnTo>
                    <a:pt x="354449" y="285846"/>
                  </a:lnTo>
                  <a:close/>
                  <a:moveTo>
                    <a:pt x="365883" y="102905"/>
                  </a:moveTo>
                  <a:lnTo>
                    <a:pt x="365883" y="102905"/>
                  </a:lnTo>
                  <a:close/>
                  <a:moveTo>
                    <a:pt x="400185" y="125772"/>
                  </a:moveTo>
                  <a:lnTo>
                    <a:pt x="400185" y="125772"/>
                  </a:lnTo>
                  <a:close/>
                  <a:moveTo>
                    <a:pt x="343015" y="125772"/>
                  </a:moveTo>
                  <a:lnTo>
                    <a:pt x="354449" y="114338"/>
                  </a:lnTo>
                  <a:lnTo>
                    <a:pt x="343015" y="125772"/>
                  </a:lnTo>
                  <a:close/>
                  <a:moveTo>
                    <a:pt x="274412" y="388751"/>
                  </a:moveTo>
                  <a:lnTo>
                    <a:pt x="274412" y="388751"/>
                  </a:lnTo>
                  <a:close/>
                  <a:moveTo>
                    <a:pt x="354449" y="205809"/>
                  </a:moveTo>
                  <a:lnTo>
                    <a:pt x="365883" y="217243"/>
                  </a:lnTo>
                  <a:lnTo>
                    <a:pt x="354449" y="205809"/>
                  </a:lnTo>
                  <a:close/>
                  <a:moveTo>
                    <a:pt x="365883" y="148640"/>
                  </a:moveTo>
                  <a:lnTo>
                    <a:pt x="365883" y="160074"/>
                  </a:lnTo>
                  <a:close/>
                  <a:moveTo>
                    <a:pt x="354449" y="114338"/>
                  </a:moveTo>
                  <a:lnTo>
                    <a:pt x="354449" y="114338"/>
                  </a:lnTo>
                  <a:close/>
                  <a:moveTo>
                    <a:pt x="354449" y="91471"/>
                  </a:moveTo>
                  <a:lnTo>
                    <a:pt x="354449" y="91471"/>
                  </a:lnTo>
                  <a:close/>
                  <a:moveTo>
                    <a:pt x="377317" y="125772"/>
                  </a:moveTo>
                  <a:lnTo>
                    <a:pt x="377317" y="125772"/>
                  </a:lnTo>
                  <a:close/>
                  <a:moveTo>
                    <a:pt x="388751" y="160074"/>
                  </a:moveTo>
                  <a:lnTo>
                    <a:pt x="388751" y="148640"/>
                  </a:lnTo>
                  <a:close/>
                  <a:moveTo>
                    <a:pt x="285846" y="354449"/>
                  </a:moveTo>
                  <a:lnTo>
                    <a:pt x="285846" y="354449"/>
                  </a:lnTo>
                  <a:close/>
                  <a:moveTo>
                    <a:pt x="434486" y="114338"/>
                  </a:moveTo>
                  <a:lnTo>
                    <a:pt x="434486" y="114338"/>
                  </a:lnTo>
                  <a:close/>
                  <a:moveTo>
                    <a:pt x="388751" y="91471"/>
                  </a:moveTo>
                  <a:lnTo>
                    <a:pt x="388751" y="91471"/>
                  </a:lnTo>
                  <a:close/>
                  <a:moveTo>
                    <a:pt x="388751" y="137206"/>
                  </a:moveTo>
                  <a:lnTo>
                    <a:pt x="388751" y="137206"/>
                  </a:lnTo>
                  <a:close/>
                  <a:moveTo>
                    <a:pt x="434486" y="45735"/>
                  </a:moveTo>
                  <a:lnTo>
                    <a:pt x="434486" y="45735"/>
                  </a:lnTo>
                  <a:close/>
                  <a:moveTo>
                    <a:pt x="274412" y="343015"/>
                  </a:moveTo>
                  <a:lnTo>
                    <a:pt x="285846" y="331582"/>
                  </a:lnTo>
                  <a:lnTo>
                    <a:pt x="274412" y="343015"/>
                  </a:lnTo>
                  <a:close/>
                  <a:moveTo>
                    <a:pt x="285846" y="343015"/>
                  </a:moveTo>
                  <a:lnTo>
                    <a:pt x="297280" y="331582"/>
                  </a:lnTo>
                  <a:lnTo>
                    <a:pt x="285846" y="343015"/>
                  </a:lnTo>
                  <a:close/>
                  <a:moveTo>
                    <a:pt x="400185" y="125772"/>
                  </a:moveTo>
                  <a:lnTo>
                    <a:pt x="400185" y="125772"/>
                  </a:lnTo>
                  <a:close/>
                  <a:moveTo>
                    <a:pt x="434486" y="45735"/>
                  </a:moveTo>
                  <a:lnTo>
                    <a:pt x="434486" y="45735"/>
                  </a:lnTo>
                  <a:close/>
                  <a:moveTo>
                    <a:pt x="377317" y="125772"/>
                  </a:moveTo>
                  <a:lnTo>
                    <a:pt x="388751" y="125772"/>
                  </a:lnTo>
                  <a:close/>
                  <a:moveTo>
                    <a:pt x="365883" y="125772"/>
                  </a:moveTo>
                  <a:lnTo>
                    <a:pt x="365883" y="125772"/>
                  </a:lnTo>
                  <a:close/>
                  <a:moveTo>
                    <a:pt x="274412" y="343015"/>
                  </a:moveTo>
                  <a:lnTo>
                    <a:pt x="274412" y="331582"/>
                  </a:lnTo>
                  <a:close/>
                  <a:moveTo>
                    <a:pt x="400185" y="137206"/>
                  </a:moveTo>
                  <a:lnTo>
                    <a:pt x="400185" y="137206"/>
                  </a:lnTo>
                  <a:close/>
                  <a:moveTo>
                    <a:pt x="377317" y="125772"/>
                  </a:moveTo>
                  <a:lnTo>
                    <a:pt x="377317" y="125772"/>
                  </a:lnTo>
                  <a:close/>
                </a:path>
              </a:pathLst>
            </a:custGeom>
            <a:solidFill>
              <a:srgbClr val="FFFFFF">
                <a:alpha val="20000"/>
              </a:srgbClr>
            </a:solidFill>
            <a:ln w="5714" cap="rnd">
              <a:solidFill>
                <a:srgbClr val="238F76"/>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任意多边形: 形状 30"/>
            <p:cNvSpPr/>
            <p:nvPr>
              <p:custDataLst>
                <p:tags r:id="rId34"/>
              </p:custDataLst>
            </p:nvPr>
          </p:nvSpPr>
          <p:spPr>
            <a:xfrm>
              <a:off x="-3392009" y="2119730"/>
              <a:ext cx="445920" cy="560258"/>
            </a:xfrm>
            <a:custGeom>
              <a:avLst/>
              <a:gdLst>
                <a:gd name="connsiteX0" fmla="*/ 160074 w 445920"/>
                <a:gd name="connsiteY0" fmla="*/ 68603 h 560258"/>
                <a:gd name="connsiteX1" fmla="*/ 171508 w 445920"/>
                <a:gd name="connsiteY1" fmla="*/ 80037 h 560258"/>
                <a:gd name="connsiteX2" fmla="*/ 125772 w 445920"/>
                <a:gd name="connsiteY2" fmla="*/ 102905 h 560258"/>
                <a:gd name="connsiteX3" fmla="*/ 80037 w 445920"/>
                <a:gd name="connsiteY3" fmla="*/ 57169 h 560258"/>
                <a:gd name="connsiteX4" fmla="*/ 80037 w 445920"/>
                <a:gd name="connsiteY4" fmla="*/ 114338 h 560258"/>
                <a:gd name="connsiteX5" fmla="*/ 57169 w 445920"/>
                <a:gd name="connsiteY5" fmla="*/ 114338 h 560258"/>
                <a:gd name="connsiteX6" fmla="*/ 45735 w 445920"/>
                <a:gd name="connsiteY6" fmla="*/ 148640 h 560258"/>
                <a:gd name="connsiteX7" fmla="*/ 0 w 445920"/>
                <a:gd name="connsiteY7" fmla="*/ 171508 h 560258"/>
                <a:gd name="connsiteX8" fmla="*/ 34302 w 445920"/>
                <a:gd name="connsiteY8" fmla="*/ 205809 h 560258"/>
                <a:gd name="connsiteX9" fmla="*/ 34302 w 445920"/>
                <a:gd name="connsiteY9" fmla="*/ 228677 h 560258"/>
                <a:gd name="connsiteX10" fmla="*/ 102905 w 445920"/>
                <a:gd name="connsiteY10" fmla="*/ 228677 h 560258"/>
                <a:gd name="connsiteX11" fmla="*/ 102905 w 445920"/>
                <a:gd name="connsiteY11" fmla="*/ 308714 h 560258"/>
                <a:gd name="connsiteX12" fmla="*/ 80037 w 445920"/>
                <a:gd name="connsiteY12" fmla="*/ 308714 h 560258"/>
                <a:gd name="connsiteX13" fmla="*/ 45735 w 445920"/>
                <a:gd name="connsiteY13" fmla="*/ 343015 h 560258"/>
                <a:gd name="connsiteX14" fmla="*/ 91471 w 445920"/>
                <a:gd name="connsiteY14" fmla="*/ 388751 h 560258"/>
                <a:gd name="connsiteX15" fmla="*/ 114338 w 445920"/>
                <a:gd name="connsiteY15" fmla="*/ 388751 h 560258"/>
                <a:gd name="connsiteX16" fmla="*/ 80037 w 445920"/>
                <a:gd name="connsiteY16" fmla="*/ 434486 h 560258"/>
                <a:gd name="connsiteX17" fmla="*/ 125772 w 445920"/>
                <a:gd name="connsiteY17" fmla="*/ 525957 h 560258"/>
                <a:gd name="connsiteX18" fmla="*/ 160074 w 445920"/>
                <a:gd name="connsiteY18" fmla="*/ 514523 h 560258"/>
                <a:gd name="connsiteX19" fmla="*/ 160074 w 445920"/>
                <a:gd name="connsiteY19" fmla="*/ 491655 h 560258"/>
                <a:gd name="connsiteX20" fmla="*/ 194375 w 445920"/>
                <a:gd name="connsiteY20" fmla="*/ 514523 h 560258"/>
                <a:gd name="connsiteX21" fmla="*/ 171508 w 445920"/>
                <a:gd name="connsiteY21" fmla="*/ 537391 h 560258"/>
                <a:gd name="connsiteX22" fmla="*/ 182942 w 445920"/>
                <a:gd name="connsiteY22" fmla="*/ 548825 h 560258"/>
                <a:gd name="connsiteX23" fmla="*/ 217243 w 445920"/>
                <a:gd name="connsiteY23" fmla="*/ 514523 h 560258"/>
                <a:gd name="connsiteX24" fmla="*/ 240111 w 445920"/>
                <a:gd name="connsiteY24" fmla="*/ 514523 h 560258"/>
                <a:gd name="connsiteX25" fmla="*/ 251545 w 445920"/>
                <a:gd name="connsiteY25" fmla="*/ 548825 h 560258"/>
                <a:gd name="connsiteX26" fmla="*/ 331582 w 445920"/>
                <a:gd name="connsiteY26" fmla="*/ 560259 h 560258"/>
                <a:gd name="connsiteX27" fmla="*/ 377317 w 445920"/>
                <a:gd name="connsiteY27" fmla="*/ 503089 h 560258"/>
                <a:gd name="connsiteX28" fmla="*/ 365883 w 445920"/>
                <a:gd name="connsiteY28" fmla="*/ 491655 h 560258"/>
                <a:gd name="connsiteX29" fmla="*/ 423052 w 445920"/>
                <a:gd name="connsiteY29" fmla="*/ 457354 h 560258"/>
                <a:gd name="connsiteX30" fmla="*/ 400185 w 445920"/>
                <a:gd name="connsiteY30" fmla="*/ 434486 h 560258"/>
                <a:gd name="connsiteX31" fmla="*/ 423052 w 445920"/>
                <a:gd name="connsiteY31" fmla="*/ 434486 h 560258"/>
                <a:gd name="connsiteX32" fmla="*/ 445920 w 445920"/>
                <a:gd name="connsiteY32" fmla="*/ 388751 h 560258"/>
                <a:gd name="connsiteX33" fmla="*/ 411619 w 445920"/>
                <a:gd name="connsiteY33" fmla="*/ 377317 h 560258"/>
                <a:gd name="connsiteX34" fmla="*/ 423052 w 445920"/>
                <a:gd name="connsiteY34" fmla="*/ 365883 h 560258"/>
                <a:gd name="connsiteX35" fmla="*/ 354449 w 445920"/>
                <a:gd name="connsiteY35" fmla="*/ 365883 h 560258"/>
                <a:gd name="connsiteX36" fmla="*/ 377317 w 445920"/>
                <a:gd name="connsiteY36" fmla="*/ 343015 h 560258"/>
                <a:gd name="connsiteX37" fmla="*/ 331582 w 445920"/>
                <a:gd name="connsiteY37" fmla="*/ 297280 h 560258"/>
                <a:gd name="connsiteX38" fmla="*/ 354449 w 445920"/>
                <a:gd name="connsiteY38" fmla="*/ 251545 h 560258"/>
                <a:gd name="connsiteX39" fmla="*/ 343015 w 445920"/>
                <a:gd name="connsiteY39" fmla="*/ 217243 h 560258"/>
                <a:gd name="connsiteX40" fmla="*/ 388751 w 445920"/>
                <a:gd name="connsiteY40" fmla="*/ 240111 h 560258"/>
                <a:gd name="connsiteX41" fmla="*/ 400185 w 445920"/>
                <a:gd name="connsiteY41" fmla="*/ 205809 h 560258"/>
                <a:gd name="connsiteX42" fmla="*/ 377317 w 445920"/>
                <a:gd name="connsiteY42" fmla="*/ 182942 h 560258"/>
                <a:gd name="connsiteX43" fmla="*/ 331582 w 445920"/>
                <a:gd name="connsiteY43" fmla="*/ 205809 h 560258"/>
                <a:gd name="connsiteX44" fmla="*/ 308714 w 445920"/>
                <a:gd name="connsiteY44" fmla="*/ 160074 h 560258"/>
                <a:gd name="connsiteX45" fmla="*/ 285846 w 445920"/>
                <a:gd name="connsiteY45" fmla="*/ 160074 h 560258"/>
                <a:gd name="connsiteX46" fmla="*/ 308714 w 445920"/>
                <a:gd name="connsiteY46" fmla="*/ 102905 h 560258"/>
                <a:gd name="connsiteX47" fmla="*/ 262978 w 445920"/>
                <a:gd name="connsiteY47" fmla="*/ 102905 h 560258"/>
                <a:gd name="connsiteX48" fmla="*/ 274412 w 445920"/>
                <a:gd name="connsiteY48" fmla="*/ 80037 h 560258"/>
                <a:gd name="connsiteX49" fmla="*/ 251545 w 445920"/>
                <a:gd name="connsiteY49" fmla="*/ 57169 h 560258"/>
                <a:gd name="connsiteX50" fmla="*/ 205809 w 445920"/>
                <a:gd name="connsiteY50" fmla="*/ 57169 h 560258"/>
                <a:gd name="connsiteX51" fmla="*/ 148640 w 445920"/>
                <a:gd name="connsiteY51" fmla="*/ 0 h 560258"/>
                <a:gd name="connsiteX52" fmla="*/ 125772 w 445920"/>
                <a:gd name="connsiteY52" fmla="*/ 11434 h 560258"/>
                <a:gd name="connsiteX53" fmla="*/ 137206 w 445920"/>
                <a:gd name="connsiteY53" fmla="*/ 34302 h 560258"/>
                <a:gd name="connsiteX54" fmla="*/ 160074 w 445920"/>
                <a:gd name="connsiteY54" fmla="*/ 34302 h 560258"/>
                <a:gd name="connsiteX55" fmla="*/ 160074 w 445920"/>
                <a:gd name="connsiteY55" fmla="*/ 68603 h 560258"/>
                <a:gd name="connsiteX56" fmla="*/ 365883 w 445920"/>
                <a:gd name="connsiteY56" fmla="*/ 343015 h 560258"/>
                <a:gd name="connsiteX57" fmla="*/ 377317 w 445920"/>
                <a:gd name="connsiteY57" fmla="*/ 343015 h 560258"/>
                <a:gd name="connsiteX58" fmla="*/ 171508 w 445920"/>
                <a:gd name="connsiteY58" fmla="*/ 537391 h 560258"/>
                <a:gd name="connsiteX59" fmla="*/ 171508 w 445920"/>
                <a:gd name="connsiteY59" fmla="*/ 537391 h 560258"/>
                <a:gd name="connsiteX60" fmla="*/ 57169 w 445920"/>
                <a:gd name="connsiteY60" fmla="*/ 240111 h 560258"/>
                <a:gd name="connsiteX61" fmla="*/ 57169 w 445920"/>
                <a:gd name="connsiteY61" fmla="*/ 240111 h 56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45920" h="560258">
                  <a:moveTo>
                    <a:pt x="160074" y="68603"/>
                  </a:moveTo>
                  <a:lnTo>
                    <a:pt x="171508" y="80037"/>
                  </a:lnTo>
                  <a:lnTo>
                    <a:pt x="125772" y="102905"/>
                  </a:lnTo>
                  <a:lnTo>
                    <a:pt x="80037" y="57169"/>
                  </a:lnTo>
                  <a:lnTo>
                    <a:pt x="80037" y="114338"/>
                  </a:lnTo>
                  <a:lnTo>
                    <a:pt x="57169" y="114338"/>
                  </a:lnTo>
                  <a:lnTo>
                    <a:pt x="45735" y="148640"/>
                  </a:lnTo>
                  <a:lnTo>
                    <a:pt x="0" y="171508"/>
                  </a:lnTo>
                  <a:lnTo>
                    <a:pt x="34302" y="205809"/>
                  </a:lnTo>
                  <a:lnTo>
                    <a:pt x="34302" y="228677"/>
                  </a:lnTo>
                  <a:lnTo>
                    <a:pt x="102905" y="228677"/>
                  </a:lnTo>
                  <a:lnTo>
                    <a:pt x="102905" y="308714"/>
                  </a:lnTo>
                  <a:lnTo>
                    <a:pt x="80037" y="308714"/>
                  </a:lnTo>
                  <a:lnTo>
                    <a:pt x="45735" y="343015"/>
                  </a:lnTo>
                  <a:lnTo>
                    <a:pt x="91471" y="388751"/>
                  </a:lnTo>
                  <a:lnTo>
                    <a:pt x="114338" y="388751"/>
                  </a:lnTo>
                  <a:lnTo>
                    <a:pt x="80037" y="434486"/>
                  </a:lnTo>
                  <a:lnTo>
                    <a:pt x="125772" y="525957"/>
                  </a:lnTo>
                  <a:lnTo>
                    <a:pt x="160074" y="514523"/>
                  </a:lnTo>
                  <a:lnTo>
                    <a:pt x="160074" y="491655"/>
                  </a:lnTo>
                  <a:lnTo>
                    <a:pt x="194375" y="514523"/>
                  </a:lnTo>
                  <a:lnTo>
                    <a:pt x="171508" y="537391"/>
                  </a:lnTo>
                  <a:lnTo>
                    <a:pt x="182942" y="548825"/>
                  </a:lnTo>
                  <a:lnTo>
                    <a:pt x="217243" y="514523"/>
                  </a:lnTo>
                  <a:lnTo>
                    <a:pt x="240111" y="514523"/>
                  </a:lnTo>
                  <a:lnTo>
                    <a:pt x="251545" y="548825"/>
                  </a:lnTo>
                  <a:lnTo>
                    <a:pt x="331582" y="560259"/>
                  </a:lnTo>
                  <a:lnTo>
                    <a:pt x="377317" y="503089"/>
                  </a:lnTo>
                  <a:lnTo>
                    <a:pt x="365883" y="491655"/>
                  </a:lnTo>
                  <a:lnTo>
                    <a:pt x="423052" y="457354"/>
                  </a:lnTo>
                  <a:lnTo>
                    <a:pt x="400185" y="434486"/>
                  </a:lnTo>
                  <a:lnTo>
                    <a:pt x="423052" y="434486"/>
                  </a:lnTo>
                  <a:lnTo>
                    <a:pt x="445920" y="388751"/>
                  </a:lnTo>
                  <a:lnTo>
                    <a:pt x="411619" y="377317"/>
                  </a:lnTo>
                  <a:lnTo>
                    <a:pt x="423052" y="365883"/>
                  </a:lnTo>
                  <a:lnTo>
                    <a:pt x="354449" y="365883"/>
                  </a:lnTo>
                  <a:lnTo>
                    <a:pt x="377317" y="343015"/>
                  </a:lnTo>
                  <a:lnTo>
                    <a:pt x="331582" y="297280"/>
                  </a:lnTo>
                  <a:lnTo>
                    <a:pt x="354449" y="251545"/>
                  </a:lnTo>
                  <a:lnTo>
                    <a:pt x="343015" y="217243"/>
                  </a:lnTo>
                  <a:lnTo>
                    <a:pt x="388751" y="240111"/>
                  </a:lnTo>
                  <a:lnTo>
                    <a:pt x="400185" y="205809"/>
                  </a:lnTo>
                  <a:lnTo>
                    <a:pt x="377317" y="182942"/>
                  </a:lnTo>
                  <a:lnTo>
                    <a:pt x="331582" y="205809"/>
                  </a:lnTo>
                  <a:lnTo>
                    <a:pt x="308714" y="160074"/>
                  </a:lnTo>
                  <a:lnTo>
                    <a:pt x="285846" y="160074"/>
                  </a:lnTo>
                  <a:lnTo>
                    <a:pt x="308714" y="102905"/>
                  </a:lnTo>
                  <a:lnTo>
                    <a:pt x="262978" y="102905"/>
                  </a:lnTo>
                  <a:lnTo>
                    <a:pt x="274412" y="80037"/>
                  </a:lnTo>
                  <a:lnTo>
                    <a:pt x="251545" y="57169"/>
                  </a:lnTo>
                  <a:lnTo>
                    <a:pt x="205809" y="57169"/>
                  </a:lnTo>
                  <a:lnTo>
                    <a:pt x="148640" y="0"/>
                  </a:lnTo>
                  <a:lnTo>
                    <a:pt x="125772" y="11434"/>
                  </a:lnTo>
                  <a:lnTo>
                    <a:pt x="137206" y="34302"/>
                  </a:lnTo>
                  <a:lnTo>
                    <a:pt x="160074" y="34302"/>
                  </a:lnTo>
                  <a:lnTo>
                    <a:pt x="160074" y="68603"/>
                  </a:lnTo>
                  <a:close/>
                  <a:moveTo>
                    <a:pt x="365883" y="343015"/>
                  </a:moveTo>
                  <a:lnTo>
                    <a:pt x="377317" y="343015"/>
                  </a:lnTo>
                  <a:close/>
                  <a:moveTo>
                    <a:pt x="171508" y="537391"/>
                  </a:moveTo>
                  <a:lnTo>
                    <a:pt x="171508" y="537391"/>
                  </a:lnTo>
                  <a:close/>
                  <a:moveTo>
                    <a:pt x="57169" y="240111"/>
                  </a:moveTo>
                  <a:lnTo>
                    <a:pt x="57169" y="240111"/>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任意多边形: 形状 31"/>
            <p:cNvSpPr/>
            <p:nvPr>
              <p:custDataLst>
                <p:tags r:id="rId35"/>
              </p:custDataLst>
            </p:nvPr>
          </p:nvSpPr>
          <p:spPr>
            <a:xfrm>
              <a:off x="-3300539" y="2794327"/>
              <a:ext cx="423052" cy="491655"/>
            </a:xfrm>
            <a:custGeom>
              <a:avLst/>
              <a:gdLst>
                <a:gd name="connsiteX0" fmla="*/ 297280 w 423052"/>
                <a:gd name="connsiteY0" fmla="*/ 354449 h 491655"/>
                <a:gd name="connsiteX1" fmla="*/ 285846 w 423052"/>
                <a:gd name="connsiteY1" fmla="*/ 320148 h 491655"/>
                <a:gd name="connsiteX2" fmla="*/ 308714 w 423052"/>
                <a:gd name="connsiteY2" fmla="*/ 343015 h 491655"/>
                <a:gd name="connsiteX3" fmla="*/ 297280 w 423052"/>
                <a:gd name="connsiteY3" fmla="*/ 331582 h 491655"/>
                <a:gd name="connsiteX4" fmla="*/ 331582 w 423052"/>
                <a:gd name="connsiteY4" fmla="*/ 320148 h 491655"/>
                <a:gd name="connsiteX5" fmla="*/ 308714 w 423052"/>
                <a:gd name="connsiteY5" fmla="*/ 320148 h 491655"/>
                <a:gd name="connsiteX6" fmla="*/ 308714 w 423052"/>
                <a:gd name="connsiteY6" fmla="*/ 297280 h 491655"/>
                <a:gd name="connsiteX7" fmla="*/ 377317 w 423052"/>
                <a:gd name="connsiteY7" fmla="*/ 297280 h 491655"/>
                <a:gd name="connsiteX8" fmla="*/ 331582 w 423052"/>
                <a:gd name="connsiteY8" fmla="*/ 274412 h 491655"/>
                <a:gd name="connsiteX9" fmla="*/ 354449 w 423052"/>
                <a:gd name="connsiteY9" fmla="*/ 274412 h 491655"/>
                <a:gd name="connsiteX10" fmla="*/ 354449 w 423052"/>
                <a:gd name="connsiteY10" fmla="*/ 228677 h 491655"/>
                <a:gd name="connsiteX11" fmla="*/ 377317 w 423052"/>
                <a:gd name="connsiteY11" fmla="*/ 205809 h 491655"/>
                <a:gd name="connsiteX12" fmla="*/ 354449 w 423052"/>
                <a:gd name="connsiteY12" fmla="*/ 182942 h 491655"/>
                <a:gd name="connsiteX13" fmla="*/ 377317 w 423052"/>
                <a:gd name="connsiteY13" fmla="*/ 182942 h 491655"/>
                <a:gd name="connsiteX14" fmla="*/ 377317 w 423052"/>
                <a:gd name="connsiteY14" fmla="*/ 160074 h 491655"/>
                <a:gd name="connsiteX15" fmla="*/ 388751 w 423052"/>
                <a:gd name="connsiteY15" fmla="*/ 171508 h 491655"/>
                <a:gd name="connsiteX16" fmla="*/ 365883 w 423052"/>
                <a:gd name="connsiteY16" fmla="*/ 194375 h 491655"/>
                <a:gd name="connsiteX17" fmla="*/ 400185 w 423052"/>
                <a:gd name="connsiteY17" fmla="*/ 182942 h 491655"/>
                <a:gd name="connsiteX18" fmla="*/ 388751 w 423052"/>
                <a:gd name="connsiteY18" fmla="*/ 171508 h 491655"/>
                <a:gd name="connsiteX19" fmla="*/ 423052 w 423052"/>
                <a:gd name="connsiteY19" fmla="*/ 137206 h 491655"/>
                <a:gd name="connsiteX20" fmla="*/ 423052 w 423052"/>
                <a:gd name="connsiteY20" fmla="*/ 114338 h 491655"/>
                <a:gd name="connsiteX21" fmla="*/ 365883 w 423052"/>
                <a:gd name="connsiteY21" fmla="*/ 114338 h 491655"/>
                <a:gd name="connsiteX22" fmla="*/ 343015 w 423052"/>
                <a:gd name="connsiteY22" fmla="*/ 68603 h 491655"/>
                <a:gd name="connsiteX23" fmla="*/ 320148 w 423052"/>
                <a:gd name="connsiteY23" fmla="*/ 102905 h 491655"/>
                <a:gd name="connsiteX24" fmla="*/ 285846 w 423052"/>
                <a:gd name="connsiteY24" fmla="*/ 91471 h 491655"/>
                <a:gd name="connsiteX25" fmla="*/ 262978 w 423052"/>
                <a:gd name="connsiteY25" fmla="*/ 0 h 491655"/>
                <a:gd name="connsiteX26" fmla="*/ 228677 w 423052"/>
                <a:gd name="connsiteY26" fmla="*/ 11434 h 491655"/>
                <a:gd name="connsiteX27" fmla="*/ 228677 w 423052"/>
                <a:gd name="connsiteY27" fmla="*/ 34302 h 491655"/>
                <a:gd name="connsiteX28" fmla="*/ 182942 w 423052"/>
                <a:gd name="connsiteY28" fmla="*/ 57169 h 491655"/>
                <a:gd name="connsiteX29" fmla="*/ 148640 w 423052"/>
                <a:gd name="connsiteY29" fmla="*/ 45735 h 491655"/>
                <a:gd name="connsiteX30" fmla="*/ 114338 w 423052"/>
                <a:gd name="connsiteY30" fmla="*/ 80037 h 491655"/>
                <a:gd name="connsiteX31" fmla="*/ 125772 w 423052"/>
                <a:gd name="connsiteY31" fmla="*/ 102905 h 491655"/>
                <a:gd name="connsiteX32" fmla="*/ 68603 w 423052"/>
                <a:gd name="connsiteY32" fmla="*/ 160074 h 491655"/>
                <a:gd name="connsiteX33" fmla="*/ 80037 w 423052"/>
                <a:gd name="connsiteY33" fmla="*/ 194375 h 491655"/>
                <a:gd name="connsiteX34" fmla="*/ 57169 w 423052"/>
                <a:gd name="connsiteY34" fmla="*/ 240111 h 491655"/>
                <a:gd name="connsiteX35" fmla="*/ 22868 w 423052"/>
                <a:gd name="connsiteY35" fmla="*/ 262978 h 491655"/>
                <a:gd name="connsiteX36" fmla="*/ 0 w 423052"/>
                <a:gd name="connsiteY36" fmla="*/ 354449 h 491655"/>
                <a:gd name="connsiteX37" fmla="*/ 45735 w 423052"/>
                <a:gd name="connsiteY37" fmla="*/ 354449 h 491655"/>
                <a:gd name="connsiteX38" fmla="*/ 68603 w 423052"/>
                <a:gd name="connsiteY38" fmla="*/ 377317 h 491655"/>
                <a:gd name="connsiteX39" fmla="*/ 57169 w 423052"/>
                <a:gd name="connsiteY39" fmla="*/ 388751 h 491655"/>
                <a:gd name="connsiteX40" fmla="*/ 91471 w 423052"/>
                <a:gd name="connsiteY40" fmla="*/ 377317 h 491655"/>
                <a:gd name="connsiteX41" fmla="*/ 102905 w 423052"/>
                <a:gd name="connsiteY41" fmla="*/ 457354 h 491655"/>
                <a:gd name="connsiteX42" fmla="*/ 137206 w 423052"/>
                <a:gd name="connsiteY42" fmla="*/ 491655 h 491655"/>
                <a:gd name="connsiteX43" fmla="*/ 217243 w 423052"/>
                <a:gd name="connsiteY43" fmla="*/ 423052 h 491655"/>
                <a:gd name="connsiteX44" fmla="*/ 205809 w 423052"/>
                <a:gd name="connsiteY44" fmla="*/ 388751 h 491655"/>
                <a:gd name="connsiteX45" fmla="*/ 251545 w 423052"/>
                <a:gd name="connsiteY45" fmla="*/ 400185 h 491655"/>
                <a:gd name="connsiteX46" fmla="*/ 274412 w 423052"/>
                <a:gd name="connsiteY46" fmla="*/ 377317 h 491655"/>
                <a:gd name="connsiteX47" fmla="*/ 262978 w 423052"/>
                <a:gd name="connsiteY47" fmla="*/ 365883 h 491655"/>
                <a:gd name="connsiteX48" fmla="*/ 297280 w 423052"/>
                <a:gd name="connsiteY48" fmla="*/ 354449 h 491655"/>
                <a:gd name="connsiteX49" fmla="*/ 240111 w 423052"/>
                <a:gd name="connsiteY49" fmla="*/ 400185 h 491655"/>
                <a:gd name="connsiteX50" fmla="*/ 228677 w 423052"/>
                <a:gd name="connsiteY50" fmla="*/ 411619 h 491655"/>
                <a:gd name="connsiteX51" fmla="*/ 240111 w 423052"/>
                <a:gd name="connsiteY51" fmla="*/ 400185 h 491655"/>
                <a:gd name="connsiteX52" fmla="*/ 331582 w 423052"/>
                <a:gd name="connsiteY52" fmla="*/ 331582 h 491655"/>
                <a:gd name="connsiteX53" fmla="*/ 343015 w 423052"/>
                <a:gd name="connsiteY53" fmla="*/ 320148 h 491655"/>
                <a:gd name="connsiteX54" fmla="*/ 331582 w 423052"/>
                <a:gd name="connsiteY54" fmla="*/ 331582 h 491655"/>
                <a:gd name="connsiteX55" fmla="*/ 343015 w 423052"/>
                <a:gd name="connsiteY55" fmla="*/ 285846 h 491655"/>
                <a:gd name="connsiteX56" fmla="*/ 343015 w 423052"/>
                <a:gd name="connsiteY56" fmla="*/ 285846 h 491655"/>
                <a:gd name="connsiteX57" fmla="*/ 377317 w 423052"/>
                <a:gd name="connsiteY57" fmla="*/ 228677 h 491655"/>
                <a:gd name="connsiteX58" fmla="*/ 377317 w 423052"/>
                <a:gd name="connsiteY58" fmla="*/ 217243 h 491655"/>
                <a:gd name="connsiteX59" fmla="*/ 217243 w 423052"/>
                <a:gd name="connsiteY59" fmla="*/ 411619 h 491655"/>
                <a:gd name="connsiteX60" fmla="*/ 217243 w 423052"/>
                <a:gd name="connsiteY60" fmla="*/ 400185 h 491655"/>
                <a:gd name="connsiteX61" fmla="*/ 377317 w 423052"/>
                <a:gd name="connsiteY61" fmla="*/ 171508 h 491655"/>
                <a:gd name="connsiteX62" fmla="*/ 377317 w 423052"/>
                <a:gd name="connsiteY62" fmla="*/ 171508 h 491655"/>
                <a:gd name="connsiteX63" fmla="*/ 217243 w 423052"/>
                <a:gd name="connsiteY63" fmla="*/ 400185 h 491655"/>
                <a:gd name="connsiteX64" fmla="*/ 205809 w 423052"/>
                <a:gd name="connsiteY64" fmla="*/ 388751 h 491655"/>
                <a:gd name="connsiteX65" fmla="*/ 217243 w 423052"/>
                <a:gd name="connsiteY65" fmla="*/ 400185 h 491655"/>
                <a:gd name="connsiteX66" fmla="*/ 377317 w 423052"/>
                <a:gd name="connsiteY66" fmla="*/ 228677 h 491655"/>
                <a:gd name="connsiteX67" fmla="*/ 377317 w 423052"/>
                <a:gd name="connsiteY67" fmla="*/ 228677 h 491655"/>
                <a:gd name="connsiteX68" fmla="*/ 354449 w 423052"/>
                <a:gd name="connsiteY68" fmla="*/ 228677 h 491655"/>
                <a:gd name="connsiteX69" fmla="*/ 343015 w 423052"/>
                <a:gd name="connsiteY69" fmla="*/ 228677 h 491655"/>
                <a:gd name="connsiteX70" fmla="*/ 388751 w 423052"/>
                <a:gd name="connsiteY70" fmla="*/ 194375 h 491655"/>
                <a:gd name="connsiteX71" fmla="*/ 388751 w 423052"/>
                <a:gd name="connsiteY71" fmla="*/ 194375 h 491655"/>
                <a:gd name="connsiteX72" fmla="*/ 354449 w 423052"/>
                <a:gd name="connsiteY72" fmla="*/ 285846 h 491655"/>
                <a:gd name="connsiteX73" fmla="*/ 354449 w 423052"/>
                <a:gd name="connsiteY73" fmla="*/ 274412 h 491655"/>
                <a:gd name="connsiteX74" fmla="*/ 365883 w 423052"/>
                <a:gd name="connsiteY74" fmla="*/ 182942 h 491655"/>
                <a:gd name="connsiteX75" fmla="*/ 365883 w 423052"/>
                <a:gd name="connsiteY75" fmla="*/ 182942 h 491655"/>
                <a:gd name="connsiteX76" fmla="*/ 400185 w 423052"/>
                <a:gd name="connsiteY76" fmla="*/ 182942 h 491655"/>
                <a:gd name="connsiteX77" fmla="*/ 400185 w 423052"/>
                <a:gd name="connsiteY77" fmla="*/ 182942 h 491655"/>
                <a:gd name="connsiteX78" fmla="*/ 411619 w 423052"/>
                <a:gd name="connsiteY78" fmla="*/ 148640 h 491655"/>
                <a:gd name="connsiteX79" fmla="*/ 411619 w 423052"/>
                <a:gd name="connsiteY79" fmla="*/ 148640 h 491655"/>
                <a:gd name="connsiteX80" fmla="*/ 400185 w 423052"/>
                <a:gd name="connsiteY80" fmla="*/ 160074 h 491655"/>
                <a:gd name="connsiteX81" fmla="*/ 400185 w 423052"/>
                <a:gd name="connsiteY81" fmla="*/ 160074 h 491655"/>
                <a:gd name="connsiteX82" fmla="*/ 354449 w 423052"/>
                <a:gd name="connsiteY82" fmla="*/ 182942 h 491655"/>
                <a:gd name="connsiteX83" fmla="*/ 365883 w 423052"/>
                <a:gd name="connsiteY83" fmla="*/ 171508 h 491655"/>
                <a:gd name="connsiteX84" fmla="*/ 354449 w 423052"/>
                <a:gd name="connsiteY84" fmla="*/ 182942 h 49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23052" h="491655">
                  <a:moveTo>
                    <a:pt x="297280" y="354449"/>
                  </a:moveTo>
                  <a:lnTo>
                    <a:pt x="285846" y="320148"/>
                  </a:lnTo>
                  <a:lnTo>
                    <a:pt x="308714" y="343015"/>
                  </a:lnTo>
                  <a:lnTo>
                    <a:pt x="297280" y="331582"/>
                  </a:lnTo>
                  <a:lnTo>
                    <a:pt x="331582" y="320148"/>
                  </a:lnTo>
                  <a:lnTo>
                    <a:pt x="308714" y="320148"/>
                  </a:lnTo>
                  <a:lnTo>
                    <a:pt x="308714" y="297280"/>
                  </a:lnTo>
                  <a:lnTo>
                    <a:pt x="377317" y="297280"/>
                  </a:lnTo>
                  <a:lnTo>
                    <a:pt x="331582" y="274412"/>
                  </a:lnTo>
                  <a:lnTo>
                    <a:pt x="354449" y="274412"/>
                  </a:lnTo>
                  <a:lnTo>
                    <a:pt x="354449" y="228677"/>
                  </a:lnTo>
                  <a:lnTo>
                    <a:pt x="377317" y="205809"/>
                  </a:lnTo>
                  <a:lnTo>
                    <a:pt x="354449" y="182942"/>
                  </a:lnTo>
                  <a:lnTo>
                    <a:pt x="377317" y="182942"/>
                  </a:lnTo>
                  <a:lnTo>
                    <a:pt x="377317" y="160074"/>
                  </a:lnTo>
                  <a:lnTo>
                    <a:pt x="388751" y="171508"/>
                  </a:lnTo>
                  <a:lnTo>
                    <a:pt x="365883" y="194375"/>
                  </a:lnTo>
                  <a:lnTo>
                    <a:pt x="400185" y="182942"/>
                  </a:lnTo>
                  <a:lnTo>
                    <a:pt x="388751" y="171508"/>
                  </a:lnTo>
                  <a:lnTo>
                    <a:pt x="423052" y="137206"/>
                  </a:lnTo>
                  <a:lnTo>
                    <a:pt x="423052" y="114338"/>
                  </a:lnTo>
                  <a:lnTo>
                    <a:pt x="365883" y="114338"/>
                  </a:lnTo>
                  <a:lnTo>
                    <a:pt x="343015" y="68603"/>
                  </a:lnTo>
                  <a:lnTo>
                    <a:pt x="320148" y="102905"/>
                  </a:lnTo>
                  <a:lnTo>
                    <a:pt x="285846" y="91471"/>
                  </a:lnTo>
                  <a:lnTo>
                    <a:pt x="262978" y="0"/>
                  </a:lnTo>
                  <a:lnTo>
                    <a:pt x="228677" y="11434"/>
                  </a:lnTo>
                  <a:lnTo>
                    <a:pt x="228677" y="34302"/>
                  </a:lnTo>
                  <a:lnTo>
                    <a:pt x="182942" y="57169"/>
                  </a:lnTo>
                  <a:lnTo>
                    <a:pt x="148640" y="45735"/>
                  </a:lnTo>
                  <a:lnTo>
                    <a:pt x="114338" y="80037"/>
                  </a:lnTo>
                  <a:lnTo>
                    <a:pt x="125772" y="102905"/>
                  </a:lnTo>
                  <a:lnTo>
                    <a:pt x="68603" y="160074"/>
                  </a:lnTo>
                  <a:lnTo>
                    <a:pt x="80037" y="194375"/>
                  </a:lnTo>
                  <a:lnTo>
                    <a:pt x="57169" y="240111"/>
                  </a:lnTo>
                  <a:lnTo>
                    <a:pt x="22868" y="262978"/>
                  </a:lnTo>
                  <a:lnTo>
                    <a:pt x="0" y="354449"/>
                  </a:lnTo>
                  <a:lnTo>
                    <a:pt x="45735" y="354449"/>
                  </a:lnTo>
                  <a:lnTo>
                    <a:pt x="68603" y="377317"/>
                  </a:lnTo>
                  <a:lnTo>
                    <a:pt x="57169" y="388751"/>
                  </a:lnTo>
                  <a:lnTo>
                    <a:pt x="91471" y="377317"/>
                  </a:lnTo>
                  <a:lnTo>
                    <a:pt x="102905" y="457354"/>
                  </a:lnTo>
                  <a:lnTo>
                    <a:pt x="137206" y="491655"/>
                  </a:lnTo>
                  <a:lnTo>
                    <a:pt x="217243" y="423052"/>
                  </a:lnTo>
                  <a:lnTo>
                    <a:pt x="205809" y="388751"/>
                  </a:lnTo>
                  <a:lnTo>
                    <a:pt x="251545" y="400185"/>
                  </a:lnTo>
                  <a:lnTo>
                    <a:pt x="274412" y="377317"/>
                  </a:lnTo>
                  <a:lnTo>
                    <a:pt x="262978" y="365883"/>
                  </a:lnTo>
                  <a:lnTo>
                    <a:pt x="297280" y="354449"/>
                  </a:lnTo>
                  <a:close/>
                  <a:moveTo>
                    <a:pt x="240111" y="400185"/>
                  </a:moveTo>
                  <a:lnTo>
                    <a:pt x="228677" y="411619"/>
                  </a:lnTo>
                  <a:lnTo>
                    <a:pt x="240111" y="400185"/>
                  </a:lnTo>
                  <a:close/>
                  <a:moveTo>
                    <a:pt x="331582" y="331582"/>
                  </a:moveTo>
                  <a:lnTo>
                    <a:pt x="343015" y="320148"/>
                  </a:lnTo>
                  <a:lnTo>
                    <a:pt x="331582" y="331582"/>
                  </a:lnTo>
                  <a:close/>
                  <a:moveTo>
                    <a:pt x="343015" y="285846"/>
                  </a:moveTo>
                  <a:lnTo>
                    <a:pt x="343015" y="285846"/>
                  </a:lnTo>
                  <a:close/>
                  <a:moveTo>
                    <a:pt x="377317" y="228677"/>
                  </a:moveTo>
                  <a:lnTo>
                    <a:pt x="377317" y="217243"/>
                  </a:lnTo>
                  <a:close/>
                  <a:moveTo>
                    <a:pt x="217243" y="411619"/>
                  </a:moveTo>
                  <a:lnTo>
                    <a:pt x="217243" y="400185"/>
                  </a:lnTo>
                  <a:close/>
                  <a:moveTo>
                    <a:pt x="377317" y="171508"/>
                  </a:moveTo>
                  <a:lnTo>
                    <a:pt x="377317" y="171508"/>
                  </a:lnTo>
                  <a:close/>
                  <a:moveTo>
                    <a:pt x="217243" y="400185"/>
                  </a:moveTo>
                  <a:lnTo>
                    <a:pt x="205809" y="388751"/>
                  </a:lnTo>
                  <a:lnTo>
                    <a:pt x="217243" y="400185"/>
                  </a:lnTo>
                  <a:close/>
                  <a:moveTo>
                    <a:pt x="377317" y="228677"/>
                  </a:moveTo>
                  <a:lnTo>
                    <a:pt x="377317" y="228677"/>
                  </a:lnTo>
                  <a:close/>
                  <a:moveTo>
                    <a:pt x="354449" y="228677"/>
                  </a:moveTo>
                  <a:lnTo>
                    <a:pt x="343015" y="228677"/>
                  </a:lnTo>
                  <a:close/>
                  <a:moveTo>
                    <a:pt x="388751" y="194375"/>
                  </a:moveTo>
                  <a:lnTo>
                    <a:pt x="388751" y="194375"/>
                  </a:lnTo>
                  <a:close/>
                  <a:moveTo>
                    <a:pt x="354449" y="285846"/>
                  </a:moveTo>
                  <a:lnTo>
                    <a:pt x="354449" y="274412"/>
                  </a:lnTo>
                  <a:close/>
                  <a:moveTo>
                    <a:pt x="365883" y="182942"/>
                  </a:moveTo>
                  <a:lnTo>
                    <a:pt x="365883" y="182942"/>
                  </a:lnTo>
                  <a:close/>
                  <a:moveTo>
                    <a:pt x="400185" y="182942"/>
                  </a:moveTo>
                  <a:lnTo>
                    <a:pt x="400185" y="182942"/>
                  </a:lnTo>
                  <a:close/>
                  <a:moveTo>
                    <a:pt x="411619" y="148640"/>
                  </a:moveTo>
                  <a:lnTo>
                    <a:pt x="411619" y="148640"/>
                  </a:lnTo>
                  <a:close/>
                  <a:moveTo>
                    <a:pt x="400185" y="160074"/>
                  </a:moveTo>
                  <a:lnTo>
                    <a:pt x="400185" y="160074"/>
                  </a:lnTo>
                  <a:close/>
                  <a:moveTo>
                    <a:pt x="354449" y="182942"/>
                  </a:moveTo>
                  <a:lnTo>
                    <a:pt x="365883" y="171508"/>
                  </a:lnTo>
                  <a:lnTo>
                    <a:pt x="354449" y="18294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任意多边形: 形状 32"/>
            <p:cNvSpPr/>
            <p:nvPr>
              <p:custDataLst>
                <p:tags r:id="rId36"/>
              </p:custDataLst>
            </p:nvPr>
          </p:nvSpPr>
          <p:spPr>
            <a:xfrm>
              <a:off x="-3506348" y="2611386"/>
              <a:ext cx="445920" cy="583126"/>
            </a:xfrm>
            <a:custGeom>
              <a:avLst/>
              <a:gdLst>
                <a:gd name="connsiteX0" fmla="*/ 423052 w 445920"/>
                <a:gd name="connsiteY0" fmla="*/ 80037 h 583126"/>
                <a:gd name="connsiteX1" fmla="*/ 411619 w 445920"/>
                <a:gd name="connsiteY1" fmla="*/ 57169 h 583126"/>
                <a:gd name="connsiteX2" fmla="*/ 365883 w 445920"/>
                <a:gd name="connsiteY2" fmla="*/ 57169 h 583126"/>
                <a:gd name="connsiteX3" fmla="*/ 354449 w 445920"/>
                <a:gd name="connsiteY3" fmla="*/ 22868 h 583126"/>
                <a:gd name="connsiteX4" fmla="*/ 331582 w 445920"/>
                <a:gd name="connsiteY4" fmla="*/ 22868 h 583126"/>
                <a:gd name="connsiteX5" fmla="*/ 297280 w 445920"/>
                <a:gd name="connsiteY5" fmla="*/ 57169 h 583126"/>
                <a:gd name="connsiteX6" fmla="*/ 285846 w 445920"/>
                <a:gd name="connsiteY6" fmla="*/ 45735 h 583126"/>
                <a:gd name="connsiteX7" fmla="*/ 308714 w 445920"/>
                <a:gd name="connsiteY7" fmla="*/ 22868 h 583126"/>
                <a:gd name="connsiteX8" fmla="*/ 285846 w 445920"/>
                <a:gd name="connsiteY8" fmla="*/ 0 h 583126"/>
                <a:gd name="connsiteX9" fmla="*/ 217243 w 445920"/>
                <a:gd name="connsiteY9" fmla="*/ 45735 h 583126"/>
                <a:gd name="connsiteX10" fmla="*/ 171508 w 445920"/>
                <a:gd name="connsiteY10" fmla="*/ 22868 h 583126"/>
                <a:gd name="connsiteX11" fmla="*/ 171508 w 445920"/>
                <a:gd name="connsiteY11" fmla="*/ 45735 h 583126"/>
                <a:gd name="connsiteX12" fmla="*/ 148640 w 445920"/>
                <a:gd name="connsiteY12" fmla="*/ 45735 h 583126"/>
                <a:gd name="connsiteX13" fmla="*/ 114338 w 445920"/>
                <a:gd name="connsiteY13" fmla="*/ 80037 h 583126"/>
                <a:gd name="connsiteX14" fmla="*/ 68603 w 445920"/>
                <a:gd name="connsiteY14" fmla="*/ 80037 h 583126"/>
                <a:gd name="connsiteX15" fmla="*/ 34302 w 445920"/>
                <a:gd name="connsiteY15" fmla="*/ 114338 h 583126"/>
                <a:gd name="connsiteX16" fmla="*/ 57169 w 445920"/>
                <a:gd name="connsiteY16" fmla="*/ 137206 h 583126"/>
                <a:gd name="connsiteX17" fmla="*/ 57169 w 445920"/>
                <a:gd name="connsiteY17" fmla="*/ 194375 h 583126"/>
                <a:gd name="connsiteX18" fmla="*/ 11434 w 445920"/>
                <a:gd name="connsiteY18" fmla="*/ 240111 h 583126"/>
                <a:gd name="connsiteX19" fmla="*/ 0 w 445920"/>
                <a:gd name="connsiteY19" fmla="*/ 285846 h 583126"/>
                <a:gd name="connsiteX20" fmla="*/ 22868 w 445920"/>
                <a:gd name="connsiteY20" fmla="*/ 285846 h 583126"/>
                <a:gd name="connsiteX21" fmla="*/ 11434 w 445920"/>
                <a:gd name="connsiteY21" fmla="*/ 320148 h 583126"/>
                <a:gd name="connsiteX22" fmla="*/ 45735 w 445920"/>
                <a:gd name="connsiteY22" fmla="*/ 377317 h 583126"/>
                <a:gd name="connsiteX23" fmla="*/ 34302 w 445920"/>
                <a:gd name="connsiteY23" fmla="*/ 400185 h 583126"/>
                <a:gd name="connsiteX24" fmla="*/ 57169 w 445920"/>
                <a:gd name="connsiteY24" fmla="*/ 400185 h 583126"/>
                <a:gd name="connsiteX25" fmla="*/ 34302 w 445920"/>
                <a:gd name="connsiteY25" fmla="*/ 491655 h 583126"/>
                <a:gd name="connsiteX26" fmla="*/ 102905 w 445920"/>
                <a:gd name="connsiteY26" fmla="*/ 503089 h 583126"/>
                <a:gd name="connsiteX27" fmla="*/ 57169 w 445920"/>
                <a:gd name="connsiteY27" fmla="*/ 560259 h 583126"/>
                <a:gd name="connsiteX28" fmla="*/ 80037 w 445920"/>
                <a:gd name="connsiteY28" fmla="*/ 583126 h 583126"/>
                <a:gd name="connsiteX29" fmla="*/ 160074 w 445920"/>
                <a:gd name="connsiteY29" fmla="*/ 548825 h 583126"/>
                <a:gd name="connsiteX30" fmla="*/ 194375 w 445920"/>
                <a:gd name="connsiteY30" fmla="*/ 571692 h 583126"/>
                <a:gd name="connsiteX31" fmla="*/ 205809 w 445920"/>
                <a:gd name="connsiteY31" fmla="*/ 560259 h 583126"/>
                <a:gd name="connsiteX32" fmla="*/ 228677 w 445920"/>
                <a:gd name="connsiteY32" fmla="*/ 457354 h 583126"/>
                <a:gd name="connsiteX33" fmla="*/ 285846 w 445920"/>
                <a:gd name="connsiteY33" fmla="*/ 377317 h 583126"/>
                <a:gd name="connsiteX34" fmla="*/ 274412 w 445920"/>
                <a:gd name="connsiteY34" fmla="*/ 343015 h 583126"/>
                <a:gd name="connsiteX35" fmla="*/ 331582 w 445920"/>
                <a:gd name="connsiteY35" fmla="*/ 297280 h 583126"/>
                <a:gd name="connsiteX36" fmla="*/ 320148 w 445920"/>
                <a:gd name="connsiteY36" fmla="*/ 262978 h 583126"/>
                <a:gd name="connsiteX37" fmla="*/ 354449 w 445920"/>
                <a:gd name="connsiteY37" fmla="*/ 228677 h 583126"/>
                <a:gd name="connsiteX38" fmla="*/ 388751 w 445920"/>
                <a:gd name="connsiteY38" fmla="*/ 240111 h 583126"/>
                <a:gd name="connsiteX39" fmla="*/ 445920 w 445920"/>
                <a:gd name="connsiteY39" fmla="*/ 205809 h 583126"/>
                <a:gd name="connsiteX40" fmla="*/ 445920 w 445920"/>
                <a:gd name="connsiteY40" fmla="*/ 160074 h 583126"/>
                <a:gd name="connsiteX41" fmla="*/ 411619 w 445920"/>
                <a:gd name="connsiteY41" fmla="*/ 114338 h 583126"/>
                <a:gd name="connsiteX42" fmla="*/ 423052 w 445920"/>
                <a:gd name="connsiteY42" fmla="*/ 80037 h 58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45920" h="583126">
                  <a:moveTo>
                    <a:pt x="423052" y="80037"/>
                  </a:moveTo>
                  <a:lnTo>
                    <a:pt x="411619" y="57169"/>
                  </a:lnTo>
                  <a:lnTo>
                    <a:pt x="365883" y="57169"/>
                  </a:lnTo>
                  <a:lnTo>
                    <a:pt x="354449" y="22868"/>
                  </a:lnTo>
                  <a:lnTo>
                    <a:pt x="331582" y="22868"/>
                  </a:lnTo>
                  <a:lnTo>
                    <a:pt x="297280" y="57169"/>
                  </a:lnTo>
                  <a:lnTo>
                    <a:pt x="285846" y="45735"/>
                  </a:lnTo>
                  <a:lnTo>
                    <a:pt x="308714" y="22868"/>
                  </a:lnTo>
                  <a:lnTo>
                    <a:pt x="285846" y="0"/>
                  </a:lnTo>
                  <a:lnTo>
                    <a:pt x="217243" y="45735"/>
                  </a:lnTo>
                  <a:lnTo>
                    <a:pt x="171508" y="22868"/>
                  </a:lnTo>
                  <a:lnTo>
                    <a:pt x="171508" y="45735"/>
                  </a:lnTo>
                  <a:lnTo>
                    <a:pt x="148640" y="45735"/>
                  </a:lnTo>
                  <a:lnTo>
                    <a:pt x="114338" y="80037"/>
                  </a:lnTo>
                  <a:lnTo>
                    <a:pt x="68603" y="80037"/>
                  </a:lnTo>
                  <a:lnTo>
                    <a:pt x="34302" y="114338"/>
                  </a:lnTo>
                  <a:lnTo>
                    <a:pt x="57169" y="137206"/>
                  </a:lnTo>
                  <a:lnTo>
                    <a:pt x="57169" y="194375"/>
                  </a:lnTo>
                  <a:lnTo>
                    <a:pt x="11434" y="240111"/>
                  </a:lnTo>
                  <a:lnTo>
                    <a:pt x="0" y="285846"/>
                  </a:lnTo>
                  <a:lnTo>
                    <a:pt x="22868" y="285846"/>
                  </a:lnTo>
                  <a:lnTo>
                    <a:pt x="11434" y="320148"/>
                  </a:lnTo>
                  <a:lnTo>
                    <a:pt x="45735" y="377317"/>
                  </a:lnTo>
                  <a:lnTo>
                    <a:pt x="34302" y="400185"/>
                  </a:lnTo>
                  <a:lnTo>
                    <a:pt x="57169" y="400185"/>
                  </a:lnTo>
                  <a:lnTo>
                    <a:pt x="34302" y="491655"/>
                  </a:lnTo>
                  <a:lnTo>
                    <a:pt x="102905" y="503089"/>
                  </a:lnTo>
                  <a:lnTo>
                    <a:pt x="57169" y="560259"/>
                  </a:lnTo>
                  <a:lnTo>
                    <a:pt x="80037" y="583126"/>
                  </a:lnTo>
                  <a:lnTo>
                    <a:pt x="160074" y="548825"/>
                  </a:lnTo>
                  <a:lnTo>
                    <a:pt x="194375" y="571692"/>
                  </a:lnTo>
                  <a:lnTo>
                    <a:pt x="205809" y="560259"/>
                  </a:lnTo>
                  <a:lnTo>
                    <a:pt x="228677" y="457354"/>
                  </a:lnTo>
                  <a:lnTo>
                    <a:pt x="285846" y="377317"/>
                  </a:lnTo>
                  <a:lnTo>
                    <a:pt x="274412" y="343015"/>
                  </a:lnTo>
                  <a:lnTo>
                    <a:pt x="331582" y="297280"/>
                  </a:lnTo>
                  <a:lnTo>
                    <a:pt x="320148" y="262978"/>
                  </a:lnTo>
                  <a:lnTo>
                    <a:pt x="354449" y="228677"/>
                  </a:lnTo>
                  <a:lnTo>
                    <a:pt x="388751" y="240111"/>
                  </a:lnTo>
                  <a:lnTo>
                    <a:pt x="445920" y="205809"/>
                  </a:lnTo>
                  <a:lnTo>
                    <a:pt x="445920" y="160074"/>
                  </a:lnTo>
                  <a:lnTo>
                    <a:pt x="411619" y="114338"/>
                  </a:lnTo>
                  <a:lnTo>
                    <a:pt x="423052" y="80037"/>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任意多边形: 形状 33"/>
            <p:cNvSpPr/>
            <p:nvPr>
              <p:custDataLst>
                <p:tags r:id="rId37"/>
              </p:custDataLst>
            </p:nvPr>
          </p:nvSpPr>
          <p:spPr>
            <a:xfrm>
              <a:off x="-3392009" y="1685244"/>
              <a:ext cx="720332" cy="457353"/>
            </a:xfrm>
            <a:custGeom>
              <a:avLst/>
              <a:gdLst>
                <a:gd name="connsiteX0" fmla="*/ 137206 w 720332"/>
                <a:gd name="connsiteY0" fmla="*/ 434486 h 457353"/>
                <a:gd name="connsiteX1" fmla="*/ 148640 w 720332"/>
                <a:gd name="connsiteY1" fmla="*/ 400185 h 457353"/>
                <a:gd name="connsiteX2" fmla="*/ 182942 w 720332"/>
                <a:gd name="connsiteY2" fmla="*/ 388751 h 457353"/>
                <a:gd name="connsiteX3" fmla="*/ 217243 w 720332"/>
                <a:gd name="connsiteY3" fmla="*/ 445920 h 457353"/>
                <a:gd name="connsiteX4" fmla="*/ 262978 w 720332"/>
                <a:gd name="connsiteY4" fmla="*/ 445920 h 457353"/>
                <a:gd name="connsiteX5" fmla="*/ 285846 w 720332"/>
                <a:gd name="connsiteY5" fmla="*/ 423052 h 457353"/>
                <a:gd name="connsiteX6" fmla="*/ 320148 w 720332"/>
                <a:gd name="connsiteY6" fmla="*/ 457354 h 457353"/>
                <a:gd name="connsiteX7" fmla="*/ 343015 w 720332"/>
                <a:gd name="connsiteY7" fmla="*/ 423052 h 457353"/>
                <a:gd name="connsiteX8" fmla="*/ 365883 w 720332"/>
                <a:gd name="connsiteY8" fmla="*/ 423052 h 457353"/>
                <a:gd name="connsiteX9" fmla="*/ 354449 w 720332"/>
                <a:gd name="connsiteY9" fmla="*/ 411619 h 457353"/>
                <a:gd name="connsiteX10" fmla="*/ 377317 w 720332"/>
                <a:gd name="connsiteY10" fmla="*/ 388751 h 457353"/>
                <a:gd name="connsiteX11" fmla="*/ 423052 w 720332"/>
                <a:gd name="connsiteY11" fmla="*/ 377317 h 457353"/>
                <a:gd name="connsiteX12" fmla="*/ 423052 w 720332"/>
                <a:gd name="connsiteY12" fmla="*/ 354449 h 457353"/>
                <a:gd name="connsiteX13" fmla="*/ 503089 w 720332"/>
                <a:gd name="connsiteY13" fmla="*/ 274412 h 457353"/>
                <a:gd name="connsiteX14" fmla="*/ 503089 w 720332"/>
                <a:gd name="connsiteY14" fmla="*/ 251545 h 457353"/>
                <a:gd name="connsiteX15" fmla="*/ 503089 w 720332"/>
                <a:gd name="connsiteY15" fmla="*/ 274412 h 457353"/>
                <a:gd name="connsiteX16" fmla="*/ 537391 w 720332"/>
                <a:gd name="connsiteY16" fmla="*/ 262978 h 457353"/>
                <a:gd name="connsiteX17" fmla="*/ 548825 w 720332"/>
                <a:gd name="connsiteY17" fmla="*/ 228677 h 457353"/>
                <a:gd name="connsiteX18" fmla="*/ 560259 w 720332"/>
                <a:gd name="connsiteY18" fmla="*/ 240111 h 457353"/>
                <a:gd name="connsiteX19" fmla="*/ 548825 w 720332"/>
                <a:gd name="connsiteY19" fmla="*/ 205809 h 457353"/>
                <a:gd name="connsiteX20" fmla="*/ 560259 w 720332"/>
                <a:gd name="connsiteY20" fmla="*/ 217243 h 457353"/>
                <a:gd name="connsiteX21" fmla="*/ 651729 w 720332"/>
                <a:gd name="connsiteY21" fmla="*/ 171508 h 457353"/>
                <a:gd name="connsiteX22" fmla="*/ 686031 w 720332"/>
                <a:gd name="connsiteY22" fmla="*/ 182942 h 457353"/>
                <a:gd name="connsiteX23" fmla="*/ 720332 w 720332"/>
                <a:gd name="connsiteY23" fmla="*/ 114338 h 457353"/>
                <a:gd name="connsiteX24" fmla="*/ 605994 w 720332"/>
                <a:gd name="connsiteY24" fmla="*/ 114338 h 457353"/>
                <a:gd name="connsiteX25" fmla="*/ 605994 w 720332"/>
                <a:gd name="connsiteY25" fmla="*/ 91471 h 457353"/>
                <a:gd name="connsiteX26" fmla="*/ 537391 w 720332"/>
                <a:gd name="connsiteY26" fmla="*/ 68603 h 457353"/>
                <a:gd name="connsiteX27" fmla="*/ 491655 w 720332"/>
                <a:gd name="connsiteY27" fmla="*/ 80037 h 457353"/>
                <a:gd name="connsiteX28" fmla="*/ 503089 w 720332"/>
                <a:gd name="connsiteY28" fmla="*/ 91471 h 457353"/>
                <a:gd name="connsiteX29" fmla="*/ 457354 w 720332"/>
                <a:gd name="connsiteY29" fmla="*/ 125772 h 457353"/>
                <a:gd name="connsiteX30" fmla="*/ 457354 w 720332"/>
                <a:gd name="connsiteY30" fmla="*/ 148640 h 457353"/>
                <a:gd name="connsiteX31" fmla="*/ 411619 w 720332"/>
                <a:gd name="connsiteY31" fmla="*/ 148640 h 457353"/>
                <a:gd name="connsiteX32" fmla="*/ 377317 w 720332"/>
                <a:gd name="connsiteY32" fmla="*/ 102905 h 457353"/>
                <a:gd name="connsiteX33" fmla="*/ 411619 w 720332"/>
                <a:gd name="connsiteY33" fmla="*/ 91471 h 457353"/>
                <a:gd name="connsiteX34" fmla="*/ 411619 w 720332"/>
                <a:gd name="connsiteY34" fmla="*/ 68603 h 457353"/>
                <a:gd name="connsiteX35" fmla="*/ 377317 w 720332"/>
                <a:gd name="connsiteY35" fmla="*/ 34302 h 457353"/>
                <a:gd name="connsiteX36" fmla="*/ 343015 w 720332"/>
                <a:gd name="connsiteY36" fmla="*/ 45735 h 457353"/>
                <a:gd name="connsiteX37" fmla="*/ 285846 w 720332"/>
                <a:gd name="connsiteY37" fmla="*/ 11434 h 457353"/>
                <a:gd name="connsiteX38" fmla="*/ 228677 w 720332"/>
                <a:gd name="connsiteY38" fmla="*/ 68603 h 457353"/>
                <a:gd name="connsiteX39" fmla="*/ 182942 w 720332"/>
                <a:gd name="connsiteY39" fmla="*/ 68603 h 457353"/>
                <a:gd name="connsiteX40" fmla="*/ 148640 w 720332"/>
                <a:gd name="connsiteY40" fmla="*/ 102905 h 457353"/>
                <a:gd name="connsiteX41" fmla="*/ 137206 w 720332"/>
                <a:gd name="connsiteY41" fmla="*/ 91471 h 457353"/>
                <a:gd name="connsiteX42" fmla="*/ 137206 w 720332"/>
                <a:gd name="connsiteY42" fmla="*/ 114338 h 457353"/>
                <a:gd name="connsiteX43" fmla="*/ 125772 w 720332"/>
                <a:gd name="connsiteY43" fmla="*/ 102905 h 457353"/>
                <a:gd name="connsiteX44" fmla="*/ 137206 w 720332"/>
                <a:gd name="connsiteY44" fmla="*/ 114338 h 457353"/>
                <a:gd name="connsiteX45" fmla="*/ 102905 w 720332"/>
                <a:gd name="connsiteY45" fmla="*/ 125772 h 457353"/>
                <a:gd name="connsiteX46" fmla="*/ 102905 w 720332"/>
                <a:gd name="connsiteY46" fmla="*/ 148640 h 457353"/>
                <a:gd name="connsiteX47" fmla="*/ 45735 w 720332"/>
                <a:gd name="connsiteY47" fmla="*/ 205809 h 457353"/>
                <a:gd name="connsiteX48" fmla="*/ 45735 w 720332"/>
                <a:gd name="connsiteY48" fmla="*/ 308714 h 457353"/>
                <a:gd name="connsiteX49" fmla="*/ 114338 w 720332"/>
                <a:gd name="connsiteY49" fmla="*/ 262978 h 457353"/>
                <a:gd name="connsiteX50" fmla="*/ 114338 w 720332"/>
                <a:gd name="connsiteY50" fmla="*/ 285846 h 457353"/>
                <a:gd name="connsiteX51" fmla="*/ 91471 w 720332"/>
                <a:gd name="connsiteY51" fmla="*/ 285846 h 457353"/>
                <a:gd name="connsiteX52" fmla="*/ 0 w 720332"/>
                <a:gd name="connsiteY52" fmla="*/ 377317 h 457353"/>
                <a:gd name="connsiteX53" fmla="*/ 80037 w 720332"/>
                <a:gd name="connsiteY53" fmla="*/ 445920 h 457353"/>
                <a:gd name="connsiteX54" fmla="*/ 137206 w 720332"/>
                <a:gd name="connsiteY54" fmla="*/ 434486 h 457353"/>
                <a:gd name="connsiteX55" fmla="*/ 537391 w 720332"/>
                <a:gd name="connsiteY55" fmla="*/ 57169 h 457353"/>
                <a:gd name="connsiteX56" fmla="*/ 548825 w 720332"/>
                <a:gd name="connsiteY56" fmla="*/ 57169 h 457353"/>
                <a:gd name="connsiteX57" fmla="*/ 537391 w 720332"/>
                <a:gd name="connsiteY57" fmla="*/ 45735 h 457353"/>
                <a:gd name="connsiteX58" fmla="*/ 537391 w 720332"/>
                <a:gd name="connsiteY58" fmla="*/ 45735 h 457353"/>
                <a:gd name="connsiteX59" fmla="*/ 571692 w 720332"/>
                <a:gd name="connsiteY59" fmla="*/ 228677 h 457353"/>
                <a:gd name="connsiteX60" fmla="*/ 560259 w 720332"/>
                <a:gd name="connsiteY60" fmla="*/ 228677 h 457353"/>
                <a:gd name="connsiteX61" fmla="*/ 548825 w 720332"/>
                <a:gd name="connsiteY61" fmla="*/ 34302 h 457353"/>
                <a:gd name="connsiteX62" fmla="*/ 548825 w 720332"/>
                <a:gd name="connsiteY62" fmla="*/ 22868 h 457353"/>
                <a:gd name="connsiteX63" fmla="*/ 560259 w 720332"/>
                <a:gd name="connsiteY63" fmla="*/ 11434 h 457353"/>
                <a:gd name="connsiteX64" fmla="*/ 560259 w 720332"/>
                <a:gd name="connsiteY64" fmla="*/ 0 h 457353"/>
                <a:gd name="connsiteX65" fmla="*/ 491655 w 720332"/>
                <a:gd name="connsiteY65" fmla="*/ 308714 h 457353"/>
                <a:gd name="connsiteX66" fmla="*/ 491655 w 720332"/>
                <a:gd name="connsiteY66" fmla="*/ 297280 h 457353"/>
                <a:gd name="connsiteX67" fmla="*/ 537391 w 720332"/>
                <a:gd name="connsiteY67" fmla="*/ 57169 h 457353"/>
                <a:gd name="connsiteX68" fmla="*/ 525957 w 720332"/>
                <a:gd name="connsiteY68" fmla="*/ 45735 h 457353"/>
                <a:gd name="connsiteX69" fmla="*/ 548825 w 720332"/>
                <a:gd name="connsiteY69" fmla="*/ 11434 h 457353"/>
                <a:gd name="connsiteX70" fmla="*/ 548825 w 720332"/>
                <a:gd name="connsiteY70" fmla="*/ 11434 h 457353"/>
                <a:gd name="connsiteX71" fmla="*/ 617428 w 720332"/>
                <a:gd name="connsiteY71" fmla="*/ 91471 h 457353"/>
                <a:gd name="connsiteX72" fmla="*/ 617428 w 720332"/>
                <a:gd name="connsiteY72" fmla="*/ 91471 h 457353"/>
                <a:gd name="connsiteX73" fmla="*/ 617428 w 720332"/>
                <a:gd name="connsiteY73" fmla="*/ 91471 h 457353"/>
                <a:gd name="connsiteX74" fmla="*/ 617428 w 720332"/>
                <a:gd name="connsiteY74" fmla="*/ 91471 h 457353"/>
                <a:gd name="connsiteX75" fmla="*/ 617428 w 720332"/>
                <a:gd name="connsiteY75" fmla="*/ 91471 h 457353"/>
                <a:gd name="connsiteX76" fmla="*/ 617428 w 720332"/>
                <a:gd name="connsiteY76" fmla="*/ 91471 h 457353"/>
                <a:gd name="connsiteX77" fmla="*/ 57169 w 720332"/>
                <a:gd name="connsiteY77" fmla="*/ 285846 h 457353"/>
                <a:gd name="connsiteX78" fmla="*/ 57169 w 720332"/>
                <a:gd name="connsiteY78" fmla="*/ 285846 h 45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20332" h="457353">
                  <a:moveTo>
                    <a:pt x="137206" y="434486"/>
                  </a:moveTo>
                  <a:lnTo>
                    <a:pt x="148640" y="400185"/>
                  </a:lnTo>
                  <a:lnTo>
                    <a:pt x="182942" y="388751"/>
                  </a:lnTo>
                  <a:lnTo>
                    <a:pt x="217243" y="445920"/>
                  </a:lnTo>
                  <a:lnTo>
                    <a:pt x="262978" y="445920"/>
                  </a:lnTo>
                  <a:lnTo>
                    <a:pt x="285846" y="423052"/>
                  </a:lnTo>
                  <a:lnTo>
                    <a:pt x="320148" y="457354"/>
                  </a:lnTo>
                  <a:lnTo>
                    <a:pt x="343015" y="423052"/>
                  </a:lnTo>
                  <a:lnTo>
                    <a:pt x="365883" y="423052"/>
                  </a:lnTo>
                  <a:lnTo>
                    <a:pt x="354449" y="411619"/>
                  </a:lnTo>
                  <a:lnTo>
                    <a:pt x="377317" y="388751"/>
                  </a:lnTo>
                  <a:lnTo>
                    <a:pt x="423052" y="377317"/>
                  </a:lnTo>
                  <a:lnTo>
                    <a:pt x="423052" y="354449"/>
                  </a:lnTo>
                  <a:lnTo>
                    <a:pt x="503089" y="274412"/>
                  </a:lnTo>
                  <a:lnTo>
                    <a:pt x="503089" y="251545"/>
                  </a:lnTo>
                  <a:lnTo>
                    <a:pt x="503089" y="274412"/>
                  </a:lnTo>
                  <a:lnTo>
                    <a:pt x="537391" y="262978"/>
                  </a:lnTo>
                  <a:lnTo>
                    <a:pt x="548825" y="228677"/>
                  </a:lnTo>
                  <a:lnTo>
                    <a:pt x="560259" y="240111"/>
                  </a:lnTo>
                  <a:lnTo>
                    <a:pt x="548825" y="205809"/>
                  </a:lnTo>
                  <a:lnTo>
                    <a:pt x="560259" y="217243"/>
                  </a:lnTo>
                  <a:lnTo>
                    <a:pt x="651729" y="171508"/>
                  </a:lnTo>
                  <a:lnTo>
                    <a:pt x="686031" y="182942"/>
                  </a:lnTo>
                  <a:lnTo>
                    <a:pt x="720332" y="114338"/>
                  </a:lnTo>
                  <a:lnTo>
                    <a:pt x="605994" y="114338"/>
                  </a:lnTo>
                  <a:lnTo>
                    <a:pt x="605994" y="91471"/>
                  </a:lnTo>
                  <a:lnTo>
                    <a:pt x="537391" y="68603"/>
                  </a:lnTo>
                  <a:lnTo>
                    <a:pt x="491655" y="80037"/>
                  </a:lnTo>
                  <a:lnTo>
                    <a:pt x="503089" y="91471"/>
                  </a:lnTo>
                  <a:lnTo>
                    <a:pt x="457354" y="125772"/>
                  </a:lnTo>
                  <a:lnTo>
                    <a:pt x="457354" y="148640"/>
                  </a:lnTo>
                  <a:lnTo>
                    <a:pt x="411619" y="148640"/>
                  </a:lnTo>
                  <a:lnTo>
                    <a:pt x="377317" y="102905"/>
                  </a:lnTo>
                  <a:lnTo>
                    <a:pt x="411619" y="91471"/>
                  </a:lnTo>
                  <a:lnTo>
                    <a:pt x="411619" y="68603"/>
                  </a:lnTo>
                  <a:lnTo>
                    <a:pt x="377317" y="34302"/>
                  </a:lnTo>
                  <a:lnTo>
                    <a:pt x="343015" y="45735"/>
                  </a:lnTo>
                  <a:lnTo>
                    <a:pt x="285846" y="11434"/>
                  </a:lnTo>
                  <a:lnTo>
                    <a:pt x="228677" y="68603"/>
                  </a:lnTo>
                  <a:lnTo>
                    <a:pt x="182942" y="68603"/>
                  </a:lnTo>
                  <a:lnTo>
                    <a:pt x="148640" y="102905"/>
                  </a:lnTo>
                  <a:lnTo>
                    <a:pt x="137206" y="91471"/>
                  </a:lnTo>
                  <a:lnTo>
                    <a:pt x="137206" y="114338"/>
                  </a:lnTo>
                  <a:lnTo>
                    <a:pt x="125772" y="102905"/>
                  </a:lnTo>
                  <a:lnTo>
                    <a:pt x="137206" y="114338"/>
                  </a:lnTo>
                  <a:lnTo>
                    <a:pt x="102905" y="125772"/>
                  </a:lnTo>
                  <a:lnTo>
                    <a:pt x="102905" y="148640"/>
                  </a:lnTo>
                  <a:lnTo>
                    <a:pt x="45735" y="205809"/>
                  </a:lnTo>
                  <a:lnTo>
                    <a:pt x="45735" y="308714"/>
                  </a:lnTo>
                  <a:lnTo>
                    <a:pt x="114338" y="262978"/>
                  </a:lnTo>
                  <a:lnTo>
                    <a:pt x="114338" y="285846"/>
                  </a:lnTo>
                  <a:lnTo>
                    <a:pt x="91471" y="285846"/>
                  </a:lnTo>
                  <a:lnTo>
                    <a:pt x="0" y="377317"/>
                  </a:lnTo>
                  <a:lnTo>
                    <a:pt x="80037" y="445920"/>
                  </a:lnTo>
                  <a:lnTo>
                    <a:pt x="137206" y="434486"/>
                  </a:lnTo>
                  <a:close/>
                  <a:moveTo>
                    <a:pt x="537391" y="57169"/>
                  </a:moveTo>
                  <a:lnTo>
                    <a:pt x="548825" y="57169"/>
                  </a:lnTo>
                  <a:close/>
                  <a:moveTo>
                    <a:pt x="537391" y="45735"/>
                  </a:moveTo>
                  <a:lnTo>
                    <a:pt x="537391" y="45735"/>
                  </a:lnTo>
                  <a:close/>
                  <a:moveTo>
                    <a:pt x="571692" y="228677"/>
                  </a:moveTo>
                  <a:lnTo>
                    <a:pt x="560259" y="228677"/>
                  </a:lnTo>
                  <a:close/>
                  <a:moveTo>
                    <a:pt x="548825" y="34302"/>
                  </a:moveTo>
                  <a:lnTo>
                    <a:pt x="548825" y="22868"/>
                  </a:lnTo>
                  <a:close/>
                  <a:moveTo>
                    <a:pt x="560259" y="11434"/>
                  </a:moveTo>
                  <a:lnTo>
                    <a:pt x="560259" y="0"/>
                  </a:lnTo>
                  <a:close/>
                  <a:moveTo>
                    <a:pt x="491655" y="308714"/>
                  </a:moveTo>
                  <a:lnTo>
                    <a:pt x="491655" y="297280"/>
                  </a:lnTo>
                  <a:close/>
                  <a:moveTo>
                    <a:pt x="537391" y="57169"/>
                  </a:moveTo>
                  <a:lnTo>
                    <a:pt x="525957" y="45735"/>
                  </a:lnTo>
                  <a:close/>
                  <a:moveTo>
                    <a:pt x="548825" y="11434"/>
                  </a:moveTo>
                  <a:lnTo>
                    <a:pt x="548825" y="11434"/>
                  </a:lnTo>
                  <a:close/>
                  <a:moveTo>
                    <a:pt x="617428" y="91471"/>
                  </a:moveTo>
                  <a:lnTo>
                    <a:pt x="617428" y="91471"/>
                  </a:lnTo>
                  <a:close/>
                  <a:moveTo>
                    <a:pt x="617428" y="91471"/>
                  </a:moveTo>
                  <a:lnTo>
                    <a:pt x="617428" y="91471"/>
                  </a:lnTo>
                  <a:close/>
                  <a:moveTo>
                    <a:pt x="617428" y="91471"/>
                  </a:moveTo>
                  <a:lnTo>
                    <a:pt x="617428" y="91471"/>
                  </a:lnTo>
                  <a:close/>
                  <a:moveTo>
                    <a:pt x="57169" y="285846"/>
                  </a:moveTo>
                  <a:lnTo>
                    <a:pt x="57169" y="285846"/>
                  </a:lnTo>
                  <a:close/>
                </a:path>
              </a:pathLst>
            </a:custGeom>
            <a:solidFill>
              <a:schemeClr val="bg1">
                <a:lumMod val="95000"/>
              </a:schemeClr>
            </a:solidFill>
            <a:ln w="5714" cap="rnd">
              <a:solidFill>
                <a:srgbClr val="238F76"/>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任意多边形: 形状 34"/>
            <p:cNvSpPr/>
            <p:nvPr>
              <p:custDataLst>
                <p:tags r:id="rId38"/>
              </p:custDataLst>
            </p:nvPr>
          </p:nvSpPr>
          <p:spPr>
            <a:xfrm>
              <a:off x="-3803628" y="1925355"/>
              <a:ext cx="583126" cy="548824"/>
            </a:xfrm>
            <a:custGeom>
              <a:avLst/>
              <a:gdLst>
                <a:gd name="connsiteX0" fmla="*/ 217243 w 583126"/>
                <a:gd name="connsiteY0" fmla="*/ 445920 h 548824"/>
                <a:gd name="connsiteX1" fmla="*/ 251545 w 583126"/>
                <a:gd name="connsiteY1" fmla="*/ 434486 h 548824"/>
                <a:gd name="connsiteX2" fmla="*/ 285846 w 583126"/>
                <a:gd name="connsiteY2" fmla="*/ 457354 h 548824"/>
                <a:gd name="connsiteX3" fmla="*/ 308714 w 583126"/>
                <a:gd name="connsiteY3" fmla="*/ 434486 h 548824"/>
                <a:gd name="connsiteX4" fmla="*/ 331582 w 583126"/>
                <a:gd name="connsiteY4" fmla="*/ 514523 h 548824"/>
                <a:gd name="connsiteX5" fmla="*/ 388751 w 583126"/>
                <a:gd name="connsiteY5" fmla="*/ 514523 h 548824"/>
                <a:gd name="connsiteX6" fmla="*/ 400185 w 583126"/>
                <a:gd name="connsiteY6" fmla="*/ 537391 h 548824"/>
                <a:gd name="connsiteX7" fmla="*/ 434486 w 583126"/>
                <a:gd name="connsiteY7" fmla="*/ 525957 h 548824"/>
                <a:gd name="connsiteX8" fmla="*/ 457354 w 583126"/>
                <a:gd name="connsiteY8" fmla="*/ 548825 h 548824"/>
                <a:gd name="connsiteX9" fmla="*/ 468788 w 583126"/>
                <a:gd name="connsiteY9" fmla="*/ 514523 h 548824"/>
                <a:gd name="connsiteX10" fmla="*/ 514523 w 583126"/>
                <a:gd name="connsiteY10" fmla="*/ 503089 h 548824"/>
                <a:gd name="connsiteX11" fmla="*/ 514523 w 583126"/>
                <a:gd name="connsiteY11" fmla="*/ 434486 h 548824"/>
                <a:gd name="connsiteX12" fmla="*/ 468788 w 583126"/>
                <a:gd name="connsiteY12" fmla="*/ 434486 h 548824"/>
                <a:gd name="connsiteX13" fmla="*/ 445920 w 583126"/>
                <a:gd name="connsiteY13" fmla="*/ 388751 h 548824"/>
                <a:gd name="connsiteX14" fmla="*/ 411619 w 583126"/>
                <a:gd name="connsiteY14" fmla="*/ 377317 h 548824"/>
                <a:gd name="connsiteX15" fmla="*/ 457354 w 583126"/>
                <a:gd name="connsiteY15" fmla="*/ 354449 h 548824"/>
                <a:gd name="connsiteX16" fmla="*/ 491655 w 583126"/>
                <a:gd name="connsiteY16" fmla="*/ 251545 h 548824"/>
                <a:gd name="connsiteX17" fmla="*/ 537391 w 583126"/>
                <a:gd name="connsiteY17" fmla="*/ 297280 h 548824"/>
                <a:gd name="connsiteX18" fmla="*/ 583126 w 583126"/>
                <a:gd name="connsiteY18" fmla="*/ 274412 h 548824"/>
                <a:gd name="connsiteX19" fmla="*/ 537391 w 583126"/>
                <a:gd name="connsiteY19" fmla="*/ 194375 h 548824"/>
                <a:gd name="connsiteX20" fmla="*/ 468788 w 583126"/>
                <a:gd name="connsiteY20" fmla="*/ 194375 h 548824"/>
                <a:gd name="connsiteX21" fmla="*/ 468788 w 583126"/>
                <a:gd name="connsiteY21" fmla="*/ 171508 h 548824"/>
                <a:gd name="connsiteX22" fmla="*/ 445920 w 583126"/>
                <a:gd name="connsiteY22" fmla="*/ 171508 h 548824"/>
                <a:gd name="connsiteX23" fmla="*/ 434486 w 583126"/>
                <a:gd name="connsiteY23" fmla="*/ 148640 h 548824"/>
                <a:gd name="connsiteX24" fmla="*/ 423052 w 583126"/>
                <a:gd name="connsiteY24" fmla="*/ 160074 h 548824"/>
                <a:gd name="connsiteX25" fmla="*/ 411619 w 583126"/>
                <a:gd name="connsiteY25" fmla="*/ 125772 h 548824"/>
                <a:gd name="connsiteX26" fmla="*/ 525957 w 583126"/>
                <a:gd name="connsiteY26" fmla="*/ 34302 h 548824"/>
                <a:gd name="connsiteX27" fmla="*/ 468788 w 583126"/>
                <a:gd name="connsiteY27" fmla="*/ 45735 h 548824"/>
                <a:gd name="connsiteX28" fmla="*/ 457354 w 583126"/>
                <a:gd name="connsiteY28" fmla="*/ 68603 h 548824"/>
                <a:gd name="connsiteX29" fmla="*/ 468788 w 583126"/>
                <a:gd name="connsiteY29" fmla="*/ 34302 h 548824"/>
                <a:gd name="connsiteX30" fmla="*/ 445920 w 583126"/>
                <a:gd name="connsiteY30" fmla="*/ 11434 h 548824"/>
                <a:gd name="connsiteX31" fmla="*/ 423052 w 583126"/>
                <a:gd name="connsiteY31" fmla="*/ 34302 h 548824"/>
                <a:gd name="connsiteX32" fmla="*/ 320148 w 583126"/>
                <a:gd name="connsiteY32" fmla="*/ 0 h 548824"/>
                <a:gd name="connsiteX33" fmla="*/ 297280 w 583126"/>
                <a:gd name="connsiteY33" fmla="*/ 80037 h 548824"/>
                <a:gd name="connsiteX34" fmla="*/ 240111 w 583126"/>
                <a:gd name="connsiteY34" fmla="*/ 125772 h 548824"/>
                <a:gd name="connsiteX35" fmla="*/ 160074 w 583126"/>
                <a:gd name="connsiteY35" fmla="*/ 114338 h 548824"/>
                <a:gd name="connsiteX36" fmla="*/ 148640 w 583126"/>
                <a:gd name="connsiteY36" fmla="*/ 148640 h 548824"/>
                <a:gd name="connsiteX37" fmla="*/ 0 w 583126"/>
                <a:gd name="connsiteY37" fmla="*/ 205809 h 548824"/>
                <a:gd name="connsiteX38" fmla="*/ 80037 w 583126"/>
                <a:gd name="connsiteY38" fmla="*/ 388751 h 548824"/>
                <a:gd name="connsiteX39" fmla="*/ 160074 w 583126"/>
                <a:gd name="connsiteY39" fmla="*/ 445920 h 548824"/>
                <a:gd name="connsiteX40" fmla="*/ 205809 w 583126"/>
                <a:gd name="connsiteY40" fmla="*/ 445920 h 548824"/>
                <a:gd name="connsiteX41" fmla="*/ 308714 w 583126"/>
                <a:gd name="connsiteY41" fmla="*/ 445920 h 548824"/>
                <a:gd name="connsiteX42" fmla="*/ 308714 w 583126"/>
                <a:gd name="connsiteY42" fmla="*/ 457354 h 54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83126" h="548824">
                  <a:moveTo>
                    <a:pt x="217243" y="445920"/>
                  </a:moveTo>
                  <a:lnTo>
                    <a:pt x="251545" y="434486"/>
                  </a:lnTo>
                  <a:lnTo>
                    <a:pt x="285846" y="457354"/>
                  </a:lnTo>
                  <a:lnTo>
                    <a:pt x="308714" y="434486"/>
                  </a:lnTo>
                  <a:lnTo>
                    <a:pt x="331582" y="514523"/>
                  </a:lnTo>
                  <a:lnTo>
                    <a:pt x="388751" y="514523"/>
                  </a:lnTo>
                  <a:lnTo>
                    <a:pt x="400185" y="537391"/>
                  </a:lnTo>
                  <a:lnTo>
                    <a:pt x="434486" y="525957"/>
                  </a:lnTo>
                  <a:lnTo>
                    <a:pt x="457354" y="548825"/>
                  </a:lnTo>
                  <a:lnTo>
                    <a:pt x="468788" y="514523"/>
                  </a:lnTo>
                  <a:lnTo>
                    <a:pt x="514523" y="503089"/>
                  </a:lnTo>
                  <a:lnTo>
                    <a:pt x="514523" y="434486"/>
                  </a:lnTo>
                  <a:lnTo>
                    <a:pt x="468788" y="434486"/>
                  </a:lnTo>
                  <a:lnTo>
                    <a:pt x="445920" y="388751"/>
                  </a:lnTo>
                  <a:lnTo>
                    <a:pt x="411619" y="377317"/>
                  </a:lnTo>
                  <a:lnTo>
                    <a:pt x="457354" y="354449"/>
                  </a:lnTo>
                  <a:lnTo>
                    <a:pt x="491655" y="251545"/>
                  </a:lnTo>
                  <a:lnTo>
                    <a:pt x="537391" y="297280"/>
                  </a:lnTo>
                  <a:lnTo>
                    <a:pt x="583126" y="274412"/>
                  </a:lnTo>
                  <a:lnTo>
                    <a:pt x="537391" y="194375"/>
                  </a:lnTo>
                  <a:lnTo>
                    <a:pt x="468788" y="194375"/>
                  </a:lnTo>
                  <a:lnTo>
                    <a:pt x="468788" y="171508"/>
                  </a:lnTo>
                  <a:lnTo>
                    <a:pt x="445920" y="171508"/>
                  </a:lnTo>
                  <a:lnTo>
                    <a:pt x="434486" y="148640"/>
                  </a:lnTo>
                  <a:lnTo>
                    <a:pt x="423052" y="160074"/>
                  </a:lnTo>
                  <a:lnTo>
                    <a:pt x="411619" y="125772"/>
                  </a:lnTo>
                  <a:lnTo>
                    <a:pt x="525957" y="34302"/>
                  </a:lnTo>
                  <a:lnTo>
                    <a:pt x="468788" y="45735"/>
                  </a:lnTo>
                  <a:lnTo>
                    <a:pt x="457354" y="68603"/>
                  </a:lnTo>
                  <a:lnTo>
                    <a:pt x="468788" y="34302"/>
                  </a:lnTo>
                  <a:lnTo>
                    <a:pt x="445920" y="11434"/>
                  </a:lnTo>
                  <a:lnTo>
                    <a:pt x="423052" y="34302"/>
                  </a:lnTo>
                  <a:lnTo>
                    <a:pt x="320148" y="0"/>
                  </a:lnTo>
                  <a:lnTo>
                    <a:pt x="297280" y="80037"/>
                  </a:lnTo>
                  <a:lnTo>
                    <a:pt x="240111" y="125772"/>
                  </a:lnTo>
                  <a:lnTo>
                    <a:pt x="160074" y="114338"/>
                  </a:lnTo>
                  <a:lnTo>
                    <a:pt x="148640" y="148640"/>
                  </a:lnTo>
                  <a:lnTo>
                    <a:pt x="0" y="205809"/>
                  </a:lnTo>
                  <a:lnTo>
                    <a:pt x="80037" y="388751"/>
                  </a:lnTo>
                  <a:lnTo>
                    <a:pt x="160074" y="445920"/>
                  </a:lnTo>
                  <a:lnTo>
                    <a:pt x="205809" y="445920"/>
                  </a:lnTo>
                  <a:close/>
                  <a:moveTo>
                    <a:pt x="308714" y="445920"/>
                  </a:moveTo>
                  <a:lnTo>
                    <a:pt x="308714" y="457354"/>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任意多边形: 形状 35"/>
            <p:cNvSpPr/>
            <p:nvPr>
              <p:custDataLst>
                <p:tags r:id="rId39"/>
              </p:custDataLst>
            </p:nvPr>
          </p:nvSpPr>
          <p:spPr>
            <a:xfrm>
              <a:off x="-3986569" y="2279804"/>
              <a:ext cx="708898" cy="445920"/>
            </a:xfrm>
            <a:custGeom>
              <a:avLst/>
              <a:gdLst>
                <a:gd name="connsiteX0" fmla="*/ 251545 w 708898"/>
                <a:gd name="connsiteY0" fmla="*/ 0 h 445920"/>
                <a:gd name="connsiteX1" fmla="*/ 102905 w 708898"/>
                <a:gd name="connsiteY1" fmla="*/ 0 h 445920"/>
                <a:gd name="connsiteX2" fmla="*/ 137206 w 708898"/>
                <a:gd name="connsiteY2" fmla="*/ 34302 h 445920"/>
                <a:gd name="connsiteX3" fmla="*/ 160074 w 708898"/>
                <a:gd name="connsiteY3" fmla="*/ 34302 h 445920"/>
                <a:gd name="connsiteX4" fmla="*/ 148640 w 708898"/>
                <a:gd name="connsiteY4" fmla="*/ 68603 h 445920"/>
                <a:gd name="connsiteX5" fmla="*/ 114338 w 708898"/>
                <a:gd name="connsiteY5" fmla="*/ 57169 h 445920"/>
                <a:gd name="connsiteX6" fmla="*/ 102905 w 708898"/>
                <a:gd name="connsiteY6" fmla="*/ 102905 h 445920"/>
                <a:gd name="connsiteX7" fmla="*/ 114338 w 708898"/>
                <a:gd name="connsiteY7" fmla="*/ 160074 h 445920"/>
                <a:gd name="connsiteX8" fmla="*/ 160074 w 708898"/>
                <a:gd name="connsiteY8" fmla="*/ 194375 h 445920"/>
                <a:gd name="connsiteX9" fmla="*/ 171508 w 708898"/>
                <a:gd name="connsiteY9" fmla="*/ 240111 h 445920"/>
                <a:gd name="connsiteX10" fmla="*/ 91471 w 708898"/>
                <a:gd name="connsiteY10" fmla="*/ 285846 h 445920"/>
                <a:gd name="connsiteX11" fmla="*/ 0 w 708898"/>
                <a:gd name="connsiteY11" fmla="*/ 285846 h 445920"/>
                <a:gd name="connsiteX12" fmla="*/ 22868 w 708898"/>
                <a:gd name="connsiteY12" fmla="*/ 320148 h 445920"/>
                <a:gd name="connsiteX13" fmla="*/ 0 w 708898"/>
                <a:gd name="connsiteY13" fmla="*/ 365883 h 445920"/>
                <a:gd name="connsiteX14" fmla="*/ 22868 w 708898"/>
                <a:gd name="connsiteY14" fmla="*/ 365883 h 445920"/>
                <a:gd name="connsiteX15" fmla="*/ 57169 w 708898"/>
                <a:gd name="connsiteY15" fmla="*/ 400185 h 445920"/>
                <a:gd name="connsiteX16" fmla="*/ 45735 w 708898"/>
                <a:gd name="connsiteY16" fmla="*/ 411619 h 445920"/>
                <a:gd name="connsiteX17" fmla="*/ 68603 w 708898"/>
                <a:gd name="connsiteY17" fmla="*/ 400185 h 445920"/>
                <a:gd name="connsiteX18" fmla="*/ 80037 w 708898"/>
                <a:gd name="connsiteY18" fmla="*/ 434486 h 445920"/>
                <a:gd name="connsiteX19" fmla="*/ 91471 w 708898"/>
                <a:gd name="connsiteY19" fmla="*/ 400185 h 445920"/>
                <a:gd name="connsiteX20" fmla="*/ 114338 w 708898"/>
                <a:gd name="connsiteY20" fmla="*/ 377317 h 445920"/>
                <a:gd name="connsiteX21" fmla="*/ 125772 w 708898"/>
                <a:gd name="connsiteY21" fmla="*/ 388751 h 445920"/>
                <a:gd name="connsiteX22" fmla="*/ 125772 w 708898"/>
                <a:gd name="connsiteY22" fmla="*/ 365883 h 445920"/>
                <a:gd name="connsiteX23" fmla="*/ 205809 w 708898"/>
                <a:gd name="connsiteY23" fmla="*/ 377317 h 445920"/>
                <a:gd name="connsiteX24" fmla="*/ 205809 w 708898"/>
                <a:gd name="connsiteY24" fmla="*/ 331582 h 445920"/>
                <a:gd name="connsiteX25" fmla="*/ 320148 w 708898"/>
                <a:gd name="connsiteY25" fmla="*/ 354449 h 445920"/>
                <a:gd name="connsiteX26" fmla="*/ 354449 w 708898"/>
                <a:gd name="connsiteY26" fmla="*/ 388751 h 445920"/>
                <a:gd name="connsiteX27" fmla="*/ 400185 w 708898"/>
                <a:gd name="connsiteY27" fmla="*/ 388751 h 445920"/>
                <a:gd name="connsiteX28" fmla="*/ 423052 w 708898"/>
                <a:gd name="connsiteY28" fmla="*/ 365883 h 445920"/>
                <a:gd name="connsiteX29" fmla="*/ 434486 w 708898"/>
                <a:gd name="connsiteY29" fmla="*/ 400185 h 445920"/>
                <a:gd name="connsiteX30" fmla="*/ 480222 w 708898"/>
                <a:gd name="connsiteY30" fmla="*/ 354449 h 445920"/>
                <a:gd name="connsiteX31" fmla="*/ 480222 w 708898"/>
                <a:gd name="connsiteY31" fmla="*/ 423052 h 445920"/>
                <a:gd name="connsiteX32" fmla="*/ 503089 w 708898"/>
                <a:gd name="connsiteY32" fmla="*/ 445920 h 445920"/>
                <a:gd name="connsiteX33" fmla="*/ 537391 w 708898"/>
                <a:gd name="connsiteY33" fmla="*/ 411619 h 445920"/>
                <a:gd name="connsiteX34" fmla="*/ 605994 w 708898"/>
                <a:gd name="connsiteY34" fmla="*/ 411619 h 445920"/>
                <a:gd name="connsiteX35" fmla="*/ 594560 w 708898"/>
                <a:gd name="connsiteY35" fmla="*/ 400185 h 445920"/>
                <a:gd name="connsiteX36" fmla="*/ 663163 w 708898"/>
                <a:gd name="connsiteY36" fmla="*/ 354449 h 445920"/>
                <a:gd name="connsiteX37" fmla="*/ 697465 w 708898"/>
                <a:gd name="connsiteY37" fmla="*/ 377317 h 445920"/>
                <a:gd name="connsiteX38" fmla="*/ 708899 w 708898"/>
                <a:gd name="connsiteY38" fmla="*/ 365883 h 445920"/>
                <a:gd name="connsiteX39" fmla="*/ 708899 w 708898"/>
                <a:gd name="connsiteY39" fmla="*/ 320148 h 445920"/>
                <a:gd name="connsiteX40" fmla="*/ 686031 w 708898"/>
                <a:gd name="connsiteY40" fmla="*/ 297280 h 445920"/>
                <a:gd name="connsiteX41" fmla="*/ 686031 w 708898"/>
                <a:gd name="connsiteY41" fmla="*/ 251545 h 445920"/>
                <a:gd name="connsiteX42" fmla="*/ 708899 w 708898"/>
                <a:gd name="connsiteY42" fmla="*/ 228677 h 445920"/>
                <a:gd name="connsiteX43" fmla="*/ 663163 w 708898"/>
                <a:gd name="connsiteY43" fmla="*/ 217243 h 445920"/>
                <a:gd name="connsiteX44" fmla="*/ 617428 w 708898"/>
                <a:gd name="connsiteY44" fmla="*/ 171508 h 445920"/>
                <a:gd name="connsiteX45" fmla="*/ 583126 w 708898"/>
                <a:gd name="connsiteY45" fmla="*/ 182942 h 445920"/>
                <a:gd name="connsiteX46" fmla="*/ 571692 w 708898"/>
                <a:gd name="connsiteY46" fmla="*/ 148640 h 445920"/>
                <a:gd name="connsiteX47" fmla="*/ 514523 w 708898"/>
                <a:gd name="connsiteY47" fmla="*/ 160074 h 445920"/>
                <a:gd name="connsiteX48" fmla="*/ 491655 w 708898"/>
                <a:gd name="connsiteY48" fmla="*/ 91471 h 445920"/>
                <a:gd name="connsiteX49" fmla="*/ 343015 w 708898"/>
                <a:gd name="connsiteY49" fmla="*/ 91471 h 445920"/>
                <a:gd name="connsiteX50" fmla="*/ 308714 w 708898"/>
                <a:gd name="connsiteY50" fmla="*/ 57169 h 445920"/>
                <a:gd name="connsiteX51" fmla="*/ 297280 w 708898"/>
                <a:gd name="connsiteY51" fmla="*/ 68603 h 445920"/>
                <a:gd name="connsiteX52" fmla="*/ 251545 w 708898"/>
                <a:gd name="connsiteY52" fmla="*/ 0 h 445920"/>
                <a:gd name="connsiteX53" fmla="*/ 68603 w 708898"/>
                <a:gd name="connsiteY53" fmla="*/ 285846 h 445920"/>
                <a:gd name="connsiteX54" fmla="*/ 68603 w 708898"/>
                <a:gd name="connsiteY54" fmla="*/ 285846 h 445920"/>
                <a:gd name="connsiteX55" fmla="*/ 251545 w 708898"/>
                <a:gd name="connsiteY55" fmla="*/ 0 h 445920"/>
                <a:gd name="connsiteX56" fmla="*/ 251545 w 708898"/>
                <a:gd name="connsiteY56" fmla="*/ 0 h 445920"/>
                <a:gd name="connsiteX57" fmla="*/ 400185 w 708898"/>
                <a:gd name="connsiteY57" fmla="*/ 91471 h 445920"/>
                <a:gd name="connsiteX58" fmla="*/ 400185 w 708898"/>
                <a:gd name="connsiteY58" fmla="*/ 91471 h 445920"/>
                <a:gd name="connsiteX59" fmla="*/ 411619 w 708898"/>
                <a:gd name="connsiteY59" fmla="*/ 365883 h 445920"/>
                <a:gd name="connsiteX60" fmla="*/ 423052 w 708898"/>
                <a:gd name="connsiteY60" fmla="*/ 365883 h 4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8898" h="445920">
                  <a:moveTo>
                    <a:pt x="251545" y="0"/>
                  </a:moveTo>
                  <a:lnTo>
                    <a:pt x="102905" y="0"/>
                  </a:lnTo>
                  <a:lnTo>
                    <a:pt x="137206" y="34302"/>
                  </a:lnTo>
                  <a:lnTo>
                    <a:pt x="160074" y="34302"/>
                  </a:lnTo>
                  <a:lnTo>
                    <a:pt x="148640" y="68603"/>
                  </a:lnTo>
                  <a:lnTo>
                    <a:pt x="114338" y="57169"/>
                  </a:lnTo>
                  <a:lnTo>
                    <a:pt x="102905" y="102905"/>
                  </a:lnTo>
                  <a:lnTo>
                    <a:pt x="114338" y="160074"/>
                  </a:lnTo>
                  <a:lnTo>
                    <a:pt x="160074" y="194375"/>
                  </a:lnTo>
                  <a:lnTo>
                    <a:pt x="171508" y="240111"/>
                  </a:lnTo>
                  <a:lnTo>
                    <a:pt x="91471" y="285846"/>
                  </a:lnTo>
                  <a:lnTo>
                    <a:pt x="0" y="285846"/>
                  </a:lnTo>
                  <a:lnTo>
                    <a:pt x="22868" y="320148"/>
                  </a:lnTo>
                  <a:lnTo>
                    <a:pt x="0" y="365883"/>
                  </a:lnTo>
                  <a:lnTo>
                    <a:pt x="22868" y="365883"/>
                  </a:lnTo>
                  <a:lnTo>
                    <a:pt x="57169" y="400185"/>
                  </a:lnTo>
                  <a:lnTo>
                    <a:pt x="45735" y="411619"/>
                  </a:lnTo>
                  <a:lnTo>
                    <a:pt x="68603" y="400185"/>
                  </a:lnTo>
                  <a:lnTo>
                    <a:pt x="80037" y="434486"/>
                  </a:lnTo>
                  <a:lnTo>
                    <a:pt x="91471" y="400185"/>
                  </a:lnTo>
                  <a:lnTo>
                    <a:pt x="114338" y="377317"/>
                  </a:lnTo>
                  <a:lnTo>
                    <a:pt x="125772" y="388751"/>
                  </a:lnTo>
                  <a:lnTo>
                    <a:pt x="125772" y="365883"/>
                  </a:lnTo>
                  <a:lnTo>
                    <a:pt x="205809" y="377317"/>
                  </a:lnTo>
                  <a:lnTo>
                    <a:pt x="205809" y="331582"/>
                  </a:lnTo>
                  <a:lnTo>
                    <a:pt x="320148" y="354449"/>
                  </a:lnTo>
                  <a:lnTo>
                    <a:pt x="354449" y="388751"/>
                  </a:lnTo>
                  <a:lnTo>
                    <a:pt x="400185" y="388751"/>
                  </a:lnTo>
                  <a:lnTo>
                    <a:pt x="423052" y="365883"/>
                  </a:lnTo>
                  <a:lnTo>
                    <a:pt x="434486" y="400185"/>
                  </a:lnTo>
                  <a:lnTo>
                    <a:pt x="480222" y="354449"/>
                  </a:lnTo>
                  <a:lnTo>
                    <a:pt x="480222" y="423052"/>
                  </a:lnTo>
                  <a:lnTo>
                    <a:pt x="503089" y="445920"/>
                  </a:lnTo>
                  <a:lnTo>
                    <a:pt x="537391" y="411619"/>
                  </a:lnTo>
                  <a:lnTo>
                    <a:pt x="605994" y="411619"/>
                  </a:lnTo>
                  <a:lnTo>
                    <a:pt x="594560" y="400185"/>
                  </a:lnTo>
                  <a:lnTo>
                    <a:pt x="663163" y="354449"/>
                  </a:lnTo>
                  <a:lnTo>
                    <a:pt x="697465" y="377317"/>
                  </a:lnTo>
                  <a:lnTo>
                    <a:pt x="708899" y="365883"/>
                  </a:lnTo>
                  <a:lnTo>
                    <a:pt x="708899" y="320148"/>
                  </a:lnTo>
                  <a:lnTo>
                    <a:pt x="686031" y="297280"/>
                  </a:lnTo>
                  <a:lnTo>
                    <a:pt x="686031" y="251545"/>
                  </a:lnTo>
                  <a:lnTo>
                    <a:pt x="708899" y="228677"/>
                  </a:lnTo>
                  <a:lnTo>
                    <a:pt x="663163" y="217243"/>
                  </a:lnTo>
                  <a:lnTo>
                    <a:pt x="617428" y="171508"/>
                  </a:lnTo>
                  <a:lnTo>
                    <a:pt x="583126" y="182942"/>
                  </a:lnTo>
                  <a:lnTo>
                    <a:pt x="571692" y="148640"/>
                  </a:lnTo>
                  <a:lnTo>
                    <a:pt x="514523" y="160074"/>
                  </a:lnTo>
                  <a:lnTo>
                    <a:pt x="491655" y="91471"/>
                  </a:lnTo>
                  <a:lnTo>
                    <a:pt x="343015" y="91471"/>
                  </a:lnTo>
                  <a:lnTo>
                    <a:pt x="308714" y="57169"/>
                  </a:lnTo>
                  <a:lnTo>
                    <a:pt x="297280" y="68603"/>
                  </a:lnTo>
                  <a:lnTo>
                    <a:pt x="251545" y="0"/>
                  </a:lnTo>
                  <a:close/>
                  <a:moveTo>
                    <a:pt x="68603" y="285846"/>
                  </a:moveTo>
                  <a:lnTo>
                    <a:pt x="68603" y="285846"/>
                  </a:lnTo>
                  <a:close/>
                  <a:moveTo>
                    <a:pt x="251545" y="0"/>
                  </a:moveTo>
                  <a:lnTo>
                    <a:pt x="251545" y="0"/>
                  </a:lnTo>
                  <a:close/>
                  <a:moveTo>
                    <a:pt x="400185" y="91471"/>
                  </a:moveTo>
                  <a:lnTo>
                    <a:pt x="400185" y="91471"/>
                  </a:lnTo>
                  <a:close/>
                  <a:moveTo>
                    <a:pt x="411619" y="365883"/>
                  </a:moveTo>
                  <a:lnTo>
                    <a:pt x="423052" y="365883"/>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任意多边形: 形状 36"/>
            <p:cNvSpPr/>
            <p:nvPr>
              <p:custDataLst>
                <p:tags r:id="rId40"/>
              </p:custDataLst>
            </p:nvPr>
          </p:nvSpPr>
          <p:spPr>
            <a:xfrm>
              <a:off x="-3952268" y="2611386"/>
              <a:ext cx="503089" cy="560258"/>
            </a:xfrm>
            <a:custGeom>
              <a:avLst/>
              <a:gdLst>
                <a:gd name="connsiteX0" fmla="*/ 297280 w 503089"/>
                <a:gd name="connsiteY0" fmla="*/ 560259 h 560258"/>
                <a:gd name="connsiteX1" fmla="*/ 320148 w 503089"/>
                <a:gd name="connsiteY1" fmla="*/ 514523 h 560258"/>
                <a:gd name="connsiteX2" fmla="*/ 365883 w 503089"/>
                <a:gd name="connsiteY2" fmla="*/ 514523 h 560258"/>
                <a:gd name="connsiteX3" fmla="*/ 365883 w 503089"/>
                <a:gd name="connsiteY3" fmla="*/ 537391 h 560258"/>
                <a:gd name="connsiteX4" fmla="*/ 388751 w 503089"/>
                <a:gd name="connsiteY4" fmla="*/ 537391 h 560258"/>
                <a:gd name="connsiteX5" fmla="*/ 377317 w 503089"/>
                <a:gd name="connsiteY5" fmla="*/ 503089 h 560258"/>
                <a:gd name="connsiteX6" fmla="*/ 400185 w 503089"/>
                <a:gd name="connsiteY6" fmla="*/ 480222 h 560258"/>
                <a:gd name="connsiteX7" fmla="*/ 445920 w 503089"/>
                <a:gd name="connsiteY7" fmla="*/ 503089 h 560258"/>
                <a:gd name="connsiteX8" fmla="*/ 480222 w 503089"/>
                <a:gd name="connsiteY8" fmla="*/ 468788 h 560258"/>
                <a:gd name="connsiteX9" fmla="*/ 480222 w 503089"/>
                <a:gd name="connsiteY9" fmla="*/ 423052 h 560258"/>
                <a:gd name="connsiteX10" fmla="*/ 503089 w 503089"/>
                <a:gd name="connsiteY10" fmla="*/ 411619 h 560258"/>
                <a:gd name="connsiteX11" fmla="*/ 480222 w 503089"/>
                <a:gd name="connsiteY11" fmla="*/ 411619 h 560258"/>
                <a:gd name="connsiteX12" fmla="*/ 491655 w 503089"/>
                <a:gd name="connsiteY12" fmla="*/ 377317 h 560258"/>
                <a:gd name="connsiteX13" fmla="*/ 468788 w 503089"/>
                <a:gd name="connsiteY13" fmla="*/ 354449 h 560258"/>
                <a:gd name="connsiteX14" fmla="*/ 468788 w 503089"/>
                <a:gd name="connsiteY14" fmla="*/ 285846 h 560258"/>
                <a:gd name="connsiteX15" fmla="*/ 445920 w 503089"/>
                <a:gd name="connsiteY15" fmla="*/ 285846 h 560258"/>
                <a:gd name="connsiteX16" fmla="*/ 445920 w 503089"/>
                <a:gd name="connsiteY16" fmla="*/ 262978 h 560258"/>
                <a:gd name="connsiteX17" fmla="*/ 457354 w 503089"/>
                <a:gd name="connsiteY17" fmla="*/ 228677 h 560258"/>
                <a:gd name="connsiteX18" fmla="*/ 491655 w 503089"/>
                <a:gd name="connsiteY18" fmla="*/ 217243 h 560258"/>
                <a:gd name="connsiteX19" fmla="*/ 480222 w 503089"/>
                <a:gd name="connsiteY19" fmla="*/ 205809 h 560258"/>
                <a:gd name="connsiteX20" fmla="*/ 503089 w 503089"/>
                <a:gd name="connsiteY20" fmla="*/ 182942 h 560258"/>
                <a:gd name="connsiteX21" fmla="*/ 503089 w 503089"/>
                <a:gd name="connsiteY21" fmla="*/ 137206 h 560258"/>
                <a:gd name="connsiteX22" fmla="*/ 468788 w 503089"/>
                <a:gd name="connsiteY22" fmla="*/ 102905 h 560258"/>
                <a:gd name="connsiteX23" fmla="*/ 457354 w 503089"/>
                <a:gd name="connsiteY23" fmla="*/ 114338 h 560258"/>
                <a:gd name="connsiteX24" fmla="*/ 445920 w 503089"/>
                <a:gd name="connsiteY24" fmla="*/ 34302 h 560258"/>
                <a:gd name="connsiteX25" fmla="*/ 400185 w 503089"/>
                <a:gd name="connsiteY25" fmla="*/ 68603 h 560258"/>
                <a:gd name="connsiteX26" fmla="*/ 388751 w 503089"/>
                <a:gd name="connsiteY26" fmla="*/ 34302 h 560258"/>
                <a:gd name="connsiteX27" fmla="*/ 365883 w 503089"/>
                <a:gd name="connsiteY27" fmla="*/ 57169 h 560258"/>
                <a:gd name="connsiteX28" fmla="*/ 320148 w 503089"/>
                <a:gd name="connsiteY28" fmla="*/ 57169 h 560258"/>
                <a:gd name="connsiteX29" fmla="*/ 285846 w 503089"/>
                <a:gd name="connsiteY29" fmla="*/ 22868 h 560258"/>
                <a:gd name="connsiteX30" fmla="*/ 160074 w 503089"/>
                <a:gd name="connsiteY30" fmla="*/ 0 h 560258"/>
                <a:gd name="connsiteX31" fmla="*/ 160074 w 503089"/>
                <a:gd name="connsiteY31" fmla="*/ 45735 h 560258"/>
                <a:gd name="connsiteX32" fmla="*/ 68603 w 503089"/>
                <a:gd name="connsiteY32" fmla="*/ 45735 h 560258"/>
                <a:gd name="connsiteX33" fmla="*/ 45735 w 503089"/>
                <a:gd name="connsiteY33" fmla="*/ 91471 h 560258"/>
                <a:gd name="connsiteX34" fmla="*/ 45735 w 503089"/>
                <a:gd name="connsiteY34" fmla="*/ 217243 h 560258"/>
                <a:gd name="connsiteX35" fmla="*/ 68603 w 503089"/>
                <a:gd name="connsiteY35" fmla="*/ 262978 h 560258"/>
                <a:gd name="connsiteX36" fmla="*/ 45735 w 503089"/>
                <a:gd name="connsiteY36" fmla="*/ 285846 h 560258"/>
                <a:gd name="connsiteX37" fmla="*/ 34302 w 503089"/>
                <a:gd name="connsiteY37" fmla="*/ 274412 h 560258"/>
                <a:gd name="connsiteX38" fmla="*/ 34302 w 503089"/>
                <a:gd name="connsiteY38" fmla="*/ 297280 h 560258"/>
                <a:gd name="connsiteX39" fmla="*/ 0 w 503089"/>
                <a:gd name="connsiteY39" fmla="*/ 320148 h 560258"/>
                <a:gd name="connsiteX40" fmla="*/ 57169 w 503089"/>
                <a:gd name="connsiteY40" fmla="*/ 308714 h 560258"/>
                <a:gd name="connsiteX41" fmla="*/ 80037 w 503089"/>
                <a:gd name="connsiteY41" fmla="*/ 331582 h 560258"/>
                <a:gd name="connsiteX42" fmla="*/ 80037 w 503089"/>
                <a:gd name="connsiteY42" fmla="*/ 354449 h 560258"/>
                <a:gd name="connsiteX43" fmla="*/ 57169 w 503089"/>
                <a:gd name="connsiteY43" fmla="*/ 354449 h 560258"/>
                <a:gd name="connsiteX44" fmla="*/ 45735 w 503089"/>
                <a:gd name="connsiteY44" fmla="*/ 388751 h 560258"/>
                <a:gd name="connsiteX45" fmla="*/ 102905 w 503089"/>
                <a:gd name="connsiteY45" fmla="*/ 445920 h 560258"/>
                <a:gd name="connsiteX46" fmla="*/ 102905 w 503089"/>
                <a:gd name="connsiteY46" fmla="*/ 411619 h 560258"/>
                <a:gd name="connsiteX47" fmla="*/ 148640 w 503089"/>
                <a:gd name="connsiteY47" fmla="*/ 434486 h 560258"/>
                <a:gd name="connsiteX48" fmla="*/ 171508 w 503089"/>
                <a:gd name="connsiteY48" fmla="*/ 400185 h 560258"/>
                <a:gd name="connsiteX49" fmla="*/ 240111 w 503089"/>
                <a:gd name="connsiteY49" fmla="*/ 400185 h 560258"/>
                <a:gd name="connsiteX50" fmla="*/ 228677 w 503089"/>
                <a:gd name="connsiteY50" fmla="*/ 434486 h 560258"/>
                <a:gd name="connsiteX51" fmla="*/ 251545 w 503089"/>
                <a:gd name="connsiteY51" fmla="*/ 434486 h 560258"/>
                <a:gd name="connsiteX52" fmla="*/ 205809 w 503089"/>
                <a:gd name="connsiteY52" fmla="*/ 537391 h 560258"/>
                <a:gd name="connsiteX53" fmla="*/ 251545 w 503089"/>
                <a:gd name="connsiteY53" fmla="*/ 514523 h 560258"/>
                <a:gd name="connsiteX54" fmla="*/ 251545 w 503089"/>
                <a:gd name="connsiteY54" fmla="*/ 560259 h 560258"/>
                <a:gd name="connsiteX55" fmla="*/ 297280 w 503089"/>
                <a:gd name="connsiteY55" fmla="*/ 548825 h 560258"/>
                <a:gd name="connsiteX56" fmla="*/ 68603 w 503089"/>
                <a:gd name="connsiteY56" fmla="*/ 354449 h 560258"/>
                <a:gd name="connsiteX57" fmla="*/ 68603 w 503089"/>
                <a:gd name="connsiteY57" fmla="*/ 354449 h 56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3089" h="560258">
                  <a:moveTo>
                    <a:pt x="297280" y="560259"/>
                  </a:moveTo>
                  <a:lnTo>
                    <a:pt x="320148" y="514523"/>
                  </a:lnTo>
                  <a:lnTo>
                    <a:pt x="365883" y="514523"/>
                  </a:lnTo>
                  <a:lnTo>
                    <a:pt x="365883" y="537391"/>
                  </a:lnTo>
                  <a:lnTo>
                    <a:pt x="388751" y="537391"/>
                  </a:lnTo>
                  <a:lnTo>
                    <a:pt x="377317" y="503089"/>
                  </a:lnTo>
                  <a:lnTo>
                    <a:pt x="400185" y="480222"/>
                  </a:lnTo>
                  <a:lnTo>
                    <a:pt x="445920" y="503089"/>
                  </a:lnTo>
                  <a:lnTo>
                    <a:pt x="480222" y="468788"/>
                  </a:lnTo>
                  <a:lnTo>
                    <a:pt x="480222" y="423052"/>
                  </a:lnTo>
                  <a:lnTo>
                    <a:pt x="503089" y="411619"/>
                  </a:lnTo>
                  <a:lnTo>
                    <a:pt x="480222" y="411619"/>
                  </a:lnTo>
                  <a:lnTo>
                    <a:pt x="491655" y="377317"/>
                  </a:lnTo>
                  <a:lnTo>
                    <a:pt x="468788" y="354449"/>
                  </a:lnTo>
                  <a:lnTo>
                    <a:pt x="468788" y="285846"/>
                  </a:lnTo>
                  <a:lnTo>
                    <a:pt x="445920" y="285846"/>
                  </a:lnTo>
                  <a:lnTo>
                    <a:pt x="445920" y="262978"/>
                  </a:lnTo>
                  <a:lnTo>
                    <a:pt x="457354" y="228677"/>
                  </a:lnTo>
                  <a:lnTo>
                    <a:pt x="491655" y="217243"/>
                  </a:lnTo>
                  <a:lnTo>
                    <a:pt x="480222" y="205809"/>
                  </a:lnTo>
                  <a:lnTo>
                    <a:pt x="503089" y="182942"/>
                  </a:lnTo>
                  <a:lnTo>
                    <a:pt x="503089" y="137206"/>
                  </a:lnTo>
                  <a:lnTo>
                    <a:pt x="468788" y="102905"/>
                  </a:lnTo>
                  <a:lnTo>
                    <a:pt x="457354" y="114338"/>
                  </a:lnTo>
                  <a:lnTo>
                    <a:pt x="445920" y="34302"/>
                  </a:lnTo>
                  <a:lnTo>
                    <a:pt x="400185" y="68603"/>
                  </a:lnTo>
                  <a:lnTo>
                    <a:pt x="388751" y="34302"/>
                  </a:lnTo>
                  <a:lnTo>
                    <a:pt x="365883" y="57169"/>
                  </a:lnTo>
                  <a:lnTo>
                    <a:pt x="320148" y="57169"/>
                  </a:lnTo>
                  <a:lnTo>
                    <a:pt x="285846" y="22868"/>
                  </a:lnTo>
                  <a:lnTo>
                    <a:pt x="160074" y="0"/>
                  </a:lnTo>
                  <a:lnTo>
                    <a:pt x="160074" y="45735"/>
                  </a:lnTo>
                  <a:lnTo>
                    <a:pt x="68603" y="45735"/>
                  </a:lnTo>
                  <a:lnTo>
                    <a:pt x="45735" y="91471"/>
                  </a:lnTo>
                  <a:lnTo>
                    <a:pt x="45735" y="217243"/>
                  </a:lnTo>
                  <a:lnTo>
                    <a:pt x="68603" y="262978"/>
                  </a:lnTo>
                  <a:lnTo>
                    <a:pt x="45735" y="285846"/>
                  </a:lnTo>
                  <a:lnTo>
                    <a:pt x="34302" y="274412"/>
                  </a:lnTo>
                  <a:lnTo>
                    <a:pt x="34302" y="297280"/>
                  </a:lnTo>
                  <a:lnTo>
                    <a:pt x="0" y="320148"/>
                  </a:lnTo>
                  <a:lnTo>
                    <a:pt x="57169" y="308714"/>
                  </a:lnTo>
                  <a:lnTo>
                    <a:pt x="80037" y="331582"/>
                  </a:lnTo>
                  <a:lnTo>
                    <a:pt x="80037" y="354449"/>
                  </a:lnTo>
                  <a:lnTo>
                    <a:pt x="57169" y="354449"/>
                  </a:lnTo>
                  <a:lnTo>
                    <a:pt x="45735" y="388751"/>
                  </a:lnTo>
                  <a:lnTo>
                    <a:pt x="102905" y="445920"/>
                  </a:lnTo>
                  <a:lnTo>
                    <a:pt x="102905" y="411619"/>
                  </a:lnTo>
                  <a:lnTo>
                    <a:pt x="148640" y="434486"/>
                  </a:lnTo>
                  <a:lnTo>
                    <a:pt x="171508" y="400185"/>
                  </a:lnTo>
                  <a:lnTo>
                    <a:pt x="240111" y="400185"/>
                  </a:lnTo>
                  <a:lnTo>
                    <a:pt x="228677" y="434486"/>
                  </a:lnTo>
                  <a:lnTo>
                    <a:pt x="251545" y="434486"/>
                  </a:lnTo>
                  <a:lnTo>
                    <a:pt x="205809" y="537391"/>
                  </a:lnTo>
                  <a:lnTo>
                    <a:pt x="251545" y="514523"/>
                  </a:lnTo>
                  <a:lnTo>
                    <a:pt x="251545" y="560259"/>
                  </a:lnTo>
                  <a:lnTo>
                    <a:pt x="297280" y="548825"/>
                  </a:lnTo>
                  <a:close/>
                  <a:moveTo>
                    <a:pt x="68603" y="354449"/>
                  </a:moveTo>
                  <a:lnTo>
                    <a:pt x="68603" y="354449"/>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任意多边形: 形状 37"/>
            <p:cNvSpPr/>
            <p:nvPr>
              <p:custDataLst>
                <p:tags r:id="rId41"/>
              </p:custDataLst>
            </p:nvPr>
          </p:nvSpPr>
          <p:spPr>
            <a:xfrm>
              <a:off x="-3872231" y="3091607"/>
              <a:ext cx="697464" cy="525956"/>
            </a:xfrm>
            <a:custGeom>
              <a:avLst/>
              <a:gdLst>
                <a:gd name="connsiteX0" fmla="*/ 365883 w 697464"/>
                <a:gd name="connsiteY0" fmla="*/ 331582 h 525956"/>
                <a:gd name="connsiteX1" fmla="*/ 377317 w 697464"/>
                <a:gd name="connsiteY1" fmla="*/ 285846 h 525956"/>
                <a:gd name="connsiteX2" fmla="*/ 445920 w 697464"/>
                <a:gd name="connsiteY2" fmla="*/ 308714 h 525956"/>
                <a:gd name="connsiteX3" fmla="*/ 457354 w 697464"/>
                <a:gd name="connsiteY3" fmla="*/ 274412 h 525956"/>
                <a:gd name="connsiteX4" fmla="*/ 480222 w 697464"/>
                <a:gd name="connsiteY4" fmla="*/ 297280 h 525956"/>
                <a:gd name="connsiteX5" fmla="*/ 514523 w 697464"/>
                <a:gd name="connsiteY5" fmla="*/ 262978 h 525956"/>
                <a:gd name="connsiteX6" fmla="*/ 537391 w 697464"/>
                <a:gd name="connsiteY6" fmla="*/ 285846 h 525956"/>
                <a:gd name="connsiteX7" fmla="*/ 560259 w 697464"/>
                <a:gd name="connsiteY7" fmla="*/ 262978 h 525956"/>
                <a:gd name="connsiteX8" fmla="*/ 628862 w 697464"/>
                <a:gd name="connsiteY8" fmla="*/ 262978 h 525956"/>
                <a:gd name="connsiteX9" fmla="*/ 663163 w 697464"/>
                <a:gd name="connsiteY9" fmla="*/ 228677 h 525956"/>
                <a:gd name="connsiteX10" fmla="*/ 663163 w 697464"/>
                <a:gd name="connsiteY10" fmla="*/ 205809 h 525956"/>
                <a:gd name="connsiteX11" fmla="*/ 697465 w 697464"/>
                <a:gd name="connsiteY11" fmla="*/ 194375 h 525956"/>
                <a:gd name="connsiteX12" fmla="*/ 663163 w 697464"/>
                <a:gd name="connsiteY12" fmla="*/ 80037 h 525956"/>
                <a:gd name="connsiteX13" fmla="*/ 628862 w 697464"/>
                <a:gd name="connsiteY13" fmla="*/ 91471 h 525956"/>
                <a:gd name="connsiteX14" fmla="*/ 640295 w 697464"/>
                <a:gd name="connsiteY14" fmla="*/ 80037 h 525956"/>
                <a:gd name="connsiteX15" fmla="*/ 617428 w 697464"/>
                <a:gd name="connsiteY15" fmla="*/ 57169 h 525956"/>
                <a:gd name="connsiteX16" fmla="*/ 571692 w 697464"/>
                <a:gd name="connsiteY16" fmla="*/ 57169 h 525956"/>
                <a:gd name="connsiteX17" fmla="*/ 571692 w 697464"/>
                <a:gd name="connsiteY17" fmla="*/ 91471 h 525956"/>
                <a:gd name="connsiteX18" fmla="*/ 548825 w 697464"/>
                <a:gd name="connsiteY18" fmla="*/ 91471 h 525956"/>
                <a:gd name="connsiteX19" fmla="*/ 537391 w 697464"/>
                <a:gd name="connsiteY19" fmla="*/ 68603 h 525956"/>
                <a:gd name="connsiteX20" fmla="*/ 445920 w 697464"/>
                <a:gd name="connsiteY20" fmla="*/ 102905 h 525956"/>
                <a:gd name="connsiteX21" fmla="*/ 423052 w 697464"/>
                <a:gd name="connsiteY21" fmla="*/ 80037 h 525956"/>
                <a:gd name="connsiteX22" fmla="*/ 468788 w 697464"/>
                <a:gd name="connsiteY22" fmla="*/ 34302 h 525956"/>
                <a:gd name="connsiteX23" fmla="*/ 457354 w 697464"/>
                <a:gd name="connsiteY23" fmla="*/ 11434 h 525956"/>
                <a:gd name="connsiteX24" fmla="*/ 400185 w 697464"/>
                <a:gd name="connsiteY24" fmla="*/ 22868 h 525956"/>
                <a:gd name="connsiteX25" fmla="*/ 400185 w 697464"/>
                <a:gd name="connsiteY25" fmla="*/ 0 h 525956"/>
                <a:gd name="connsiteX26" fmla="*/ 331582 w 697464"/>
                <a:gd name="connsiteY26" fmla="*/ 0 h 525956"/>
                <a:gd name="connsiteX27" fmla="*/ 308714 w 697464"/>
                <a:gd name="connsiteY27" fmla="*/ 22868 h 525956"/>
                <a:gd name="connsiteX28" fmla="*/ 297280 w 697464"/>
                <a:gd name="connsiteY28" fmla="*/ 11434 h 525956"/>
                <a:gd name="connsiteX29" fmla="*/ 320148 w 697464"/>
                <a:gd name="connsiteY29" fmla="*/ 34302 h 525956"/>
                <a:gd name="connsiteX30" fmla="*/ 297280 w 697464"/>
                <a:gd name="connsiteY30" fmla="*/ 57169 h 525956"/>
                <a:gd name="connsiteX31" fmla="*/ 274412 w 697464"/>
                <a:gd name="connsiteY31" fmla="*/ 34302 h 525956"/>
                <a:gd name="connsiteX32" fmla="*/ 228677 w 697464"/>
                <a:gd name="connsiteY32" fmla="*/ 45735 h 525956"/>
                <a:gd name="connsiteX33" fmla="*/ 240111 w 697464"/>
                <a:gd name="connsiteY33" fmla="*/ 57169 h 525956"/>
                <a:gd name="connsiteX34" fmla="*/ 217243 w 697464"/>
                <a:gd name="connsiteY34" fmla="*/ 80037 h 525956"/>
                <a:gd name="connsiteX35" fmla="*/ 217243 w 697464"/>
                <a:gd name="connsiteY35" fmla="*/ 148640 h 525956"/>
                <a:gd name="connsiteX36" fmla="*/ 160074 w 697464"/>
                <a:gd name="connsiteY36" fmla="*/ 205809 h 525956"/>
                <a:gd name="connsiteX37" fmla="*/ 171508 w 697464"/>
                <a:gd name="connsiteY37" fmla="*/ 240111 h 525956"/>
                <a:gd name="connsiteX38" fmla="*/ 137206 w 697464"/>
                <a:gd name="connsiteY38" fmla="*/ 285846 h 525956"/>
                <a:gd name="connsiteX39" fmla="*/ 102905 w 697464"/>
                <a:gd name="connsiteY39" fmla="*/ 297280 h 525956"/>
                <a:gd name="connsiteX40" fmla="*/ 91471 w 697464"/>
                <a:gd name="connsiteY40" fmla="*/ 331582 h 525956"/>
                <a:gd name="connsiteX41" fmla="*/ 68603 w 697464"/>
                <a:gd name="connsiteY41" fmla="*/ 331582 h 525956"/>
                <a:gd name="connsiteX42" fmla="*/ 57169 w 697464"/>
                <a:gd name="connsiteY42" fmla="*/ 365883 h 525956"/>
                <a:gd name="connsiteX43" fmla="*/ 45735 w 697464"/>
                <a:gd name="connsiteY43" fmla="*/ 354449 h 525956"/>
                <a:gd name="connsiteX44" fmla="*/ 22868 w 697464"/>
                <a:gd name="connsiteY44" fmla="*/ 388751 h 525956"/>
                <a:gd name="connsiteX45" fmla="*/ 11434 w 697464"/>
                <a:gd name="connsiteY45" fmla="*/ 377317 h 525956"/>
                <a:gd name="connsiteX46" fmla="*/ 22868 w 697464"/>
                <a:gd name="connsiteY46" fmla="*/ 411619 h 525956"/>
                <a:gd name="connsiteX47" fmla="*/ 0 w 697464"/>
                <a:gd name="connsiteY47" fmla="*/ 457354 h 525956"/>
                <a:gd name="connsiteX48" fmla="*/ 22868 w 697464"/>
                <a:gd name="connsiteY48" fmla="*/ 525957 h 525956"/>
                <a:gd name="connsiteX49" fmla="*/ 68603 w 697464"/>
                <a:gd name="connsiteY49" fmla="*/ 525957 h 525956"/>
                <a:gd name="connsiteX50" fmla="*/ 91471 w 697464"/>
                <a:gd name="connsiteY50" fmla="*/ 503089 h 525956"/>
                <a:gd name="connsiteX51" fmla="*/ 57169 w 697464"/>
                <a:gd name="connsiteY51" fmla="*/ 468788 h 525956"/>
                <a:gd name="connsiteX52" fmla="*/ 80037 w 697464"/>
                <a:gd name="connsiteY52" fmla="*/ 423052 h 525956"/>
                <a:gd name="connsiteX53" fmla="*/ 217243 w 697464"/>
                <a:gd name="connsiteY53" fmla="*/ 388751 h 525956"/>
                <a:gd name="connsiteX54" fmla="*/ 240111 w 697464"/>
                <a:gd name="connsiteY54" fmla="*/ 365883 h 525956"/>
                <a:gd name="connsiteX55" fmla="*/ 331582 w 697464"/>
                <a:gd name="connsiteY55" fmla="*/ 365883 h 525956"/>
                <a:gd name="connsiteX56" fmla="*/ 365883 w 697464"/>
                <a:gd name="connsiteY56" fmla="*/ 331582 h 525956"/>
                <a:gd name="connsiteX57" fmla="*/ 686031 w 697464"/>
                <a:gd name="connsiteY57" fmla="*/ 205809 h 525956"/>
                <a:gd name="connsiteX58" fmla="*/ 686031 w 697464"/>
                <a:gd name="connsiteY58" fmla="*/ 205809 h 525956"/>
                <a:gd name="connsiteX59" fmla="*/ 297280 w 697464"/>
                <a:gd name="connsiteY59" fmla="*/ 377317 h 525956"/>
                <a:gd name="connsiteX60" fmla="*/ 285846 w 697464"/>
                <a:gd name="connsiteY60" fmla="*/ 388751 h 525956"/>
                <a:gd name="connsiteX61" fmla="*/ 297280 w 697464"/>
                <a:gd name="connsiteY61" fmla="*/ 377317 h 525956"/>
                <a:gd name="connsiteX62" fmla="*/ 262978 w 697464"/>
                <a:gd name="connsiteY62" fmla="*/ 388751 h 525956"/>
                <a:gd name="connsiteX63" fmla="*/ 274412 w 697464"/>
                <a:gd name="connsiteY63" fmla="*/ 388751 h 525956"/>
                <a:gd name="connsiteX64" fmla="*/ 423052 w 697464"/>
                <a:gd name="connsiteY64" fmla="*/ 343015 h 525956"/>
                <a:gd name="connsiteX65" fmla="*/ 423052 w 697464"/>
                <a:gd name="connsiteY65" fmla="*/ 343015 h 525956"/>
                <a:gd name="connsiteX66" fmla="*/ 80037 w 697464"/>
                <a:gd name="connsiteY66" fmla="*/ 434486 h 525956"/>
                <a:gd name="connsiteX67" fmla="*/ 91471 w 697464"/>
                <a:gd name="connsiteY67" fmla="*/ 445920 h 525956"/>
                <a:gd name="connsiteX68" fmla="*/ 91471 w 697464"/>
                <a:gd name="connsiteY68" fmla="*/ 423052 h 525956"/>
                <a:gd name="connsiteX69" fmla="*/ 80037 w 697464"/>
                <a:gd name="connsiteY69" fmla="*/ 434486 h 525956"/>
                <a:gd name="connsiteX70" fmla="*/ 262978 w 697464"/>
                <a:gd name="connsiteY70" fmla="*/ 388751 h 525956"/>
                <a:gd name="connsiteX71" fmla="*/ 262978 w 697464"/>
                <a:gd name="connsiteY71" fmla="*/ 377317 h 525956"/>
                <a:gd name="connsiteX72" fmla="*/ 80037 w 697464"/>
                <a:gd name="connsiteY72" fmla="*/ 445920 h 525956"/>
                <a:gd name="connsiteX73" fmla="*/ 57169 w 697464"/>
                <a:gd name="connsiteY73" fmla="*/ 445920 h 525956"/>
                <a:gd name="connsiteX74" fmla="*/ 91471 w 697464"/>
                <a:gd name="connsiteY74" fmla="*/ 445920 h 525956"/>
                <a:gd name="connsiteX75" fmla="*/ 377317 w 697464"/>
                <a:gd name="connsiteY75" fmla="*/ 354449 h 525956"/>
                <a:gd name="connsiteX76" fmla="*/ 377317 w 697464"/>
                <a:gd name="connsiteY76" fmla="*/ 354449 h 525956"/>
                <a:gd name="connsiteX77" fmla="*/ 377317 w 697464"/>
                <a:gd name="connsiteY77" fmla="*/ 354449 h 525956"/>
                <a:gd name="connsiteX78" fmla="*/ 377317 w 697464"/>
                <a:gd name="connsiteY78" fmla="*/ 354449 h 525956"/>
                <a:gd name="connsiteX79" fmla="*/ 320148 w 697464"/>
                <a:gd name="connsiteY79" fmla="*/ 365883 h 525956"/>
                <a:gd name="connsiteX80" fmla="*/ 320148 w 697464"/>
                <a:gd name="connsiteY80" fmla="*/ 365883 h 525956"/>
                <a:gd name="connsiteX81" fmla="*/ 388751 w 697464"/>
                <a:gd name="connsiteY81" fmla="*/ 308714 h 525956"/>
                <a:gd name="connsiteX82" fmla="*/ 388751 w 697464"/>
                <a:gd name="connsiteY82" fmla="*/ 308714 h 525956"/>
                <a:gd name="connsiteX83" fmla="*/ 423052 w 697464"/>
                <a:gd name="connsiteY83" fmla="*/ 354449 h 525956"/>
                <a:gd name="connsiteX84" fmla="*/ 423052 w 697464"/>
                <a:gd name="connsiteY84" fmla="*/ 354449 h 525956"/>
                <a:gd name="connsiteX85" fmla="*/ 423052 w 697464"/>
                <a:gd name="connsiteY85" fmla="*/ 354449 h 525956"/>
                <a:gd name="connsiteX86" fmla="*/ 411619 w 697464"/>
                <a:gd name="connsiteY86" fmla="*/ 354449 h 525956"/>
                <a:gd name="connsiteX87" fmla="*/ 663163 w 697464"/>
                <a:gd name="connsiteY87" fmla="*/ 468788 h 525956"/>
                <a:gd name="connsiteX88" fmla="*/ 674597 w 697464"/>
                <a:gd name="connsiteY88" fmla="*/ 480222 h 525956"/>
                <a:gd name="connsiteX89" fmla="*/ 651729 w 697464"/>
                <a:gd name="connsiteY89" fmla="*/ 491655 h 525956"/>
                <a:gd name="connsiteX90" fmla="*/ 674597 w 697464"/>
                <a:gd name="connsiteY90" fmla="*/ 491655 h 525956"/>
                <a:gd name="connsiteX91" fmla="*/ 663163 w 697464"/>
                <a:gd name="connsiteY91" fmla="*/ 468788 h 525956"/>
                <a:gd name="connsiteX92" fmla="*/ 308714 w 697464"/>
                <a:gd name="connsiteY92" fmla="*/ 365883 h 525956"/>
                <a:gd name="connsiteX93" fmla="*/ 308714 w 697464"/>
                <a:gd name="connsiteY93" fmla="*/ 365883 h 525956"/>
                <a:gd name="connsiteX94" fmla="*/ 68603 w 697464"/>
                <a:gd name="connsiteY94" fmla="*/ 480222 h 525956"/>
                <a:gd name="connsiteX95" fmla="*/ 68603 w 697464"/>
                <a:gd name="connsiteY95" fmla="*/ 480222 h 525956"/>
                <a:gd name="connsiteX96" fmla="*/ 91471 w 697464"/>
                <a:gd name="connsiteY96" fmla="*/ 457354 h 525956"/>
                <a:gd name="connsiteX97" fmla="*/ 91471 w 697464"/>
                <a:gd name="connsiteY97" fmla="*/ 457354 h 525956"/>
                <a:gd name="connsiteX98" fmla="*/ 91471 w 697464"/>
                <a:gd name="connsiteY98" fmla="*/ 514523 h 525956"/>
                <a:gd name="connsiteX99" fmla="*/ 91471 w 697464"/>
                <a:gd name="connsiteY99" fmla="*/ 514523 h 525956"/>
                <a:gd name="connsiteX100" fmla="*/ 583126 w 697464"/>
                <a:gd name="connsiteY100" fmla="*/ 434486 h 525956"/>
                <a:gd name="connsiteX101" fmla="*/ 594560 w 697464"/>
                <a:gd name="connsiteY101" fmla="*/ 445920 h 525956"/>
                <a:gd name="connsiteX102" fmla="*/ 583126 w 697464"/>
                <a:gd name="connsiteY102" fmla="*/ 434486 h 525956"/>
                <a:gd name="connsiteX103" fmla="*/ 583126 w 697464"/>
                <a:gd name="connsiteY103" fmla="*/ 445920 h 525956"/>
                <a:gd name="connsiteX104" fmla="*/ 583126 w 697464"/>
                <a:gd name="connsiteY104" fmla="*/ 445920 h 525956"/>
                <a:gd name="connsiteX105" fmla="*/ 571692 w 697464"/>
                <a:gd name="connsiteY105" fmla="*/ 274412 h 525956"/>
                <a:gd name="connsiteX106" fmla="*/ 571692 w 697464"/>
                <a:gd name="connsiteY106" fmla="*/ 274412 h 525956"/>
                <a:gd name="connsiteX107" fmla="*/ 571692 w 697464"/>
                <a:gd name="connsiteY107" fmla="*/ 274412 h 525956"/>
                <a:gd name="connsiteX108" fmla="*/ 571692 w 697464"/>
                <a:gd name="connsiteY108" fmla="*/ 274412 h 52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697464" h="525956">
                  <a:moveTo>
                    <a:pt x="365883" y="331582"/>
                  </a:moveTo>
                  <a:lnTo>
                    <a:pt x="377317" y="285846"/>
                  </a:lnTo>
                  <a:lnTo>
                    <a:pt x="445920" y="308714"/>
                  </a:lnTo>
                  <a:lnTo>
                    <a:pt x="457354" y="274412"/>
                  </a:lnTo>
                  <a:lnTo>
                    <a:pt x="480222" y="297280"/>
                  </a:lnTo>
                  <a:lnTo>
                    <a:pt x="514523" y="262978"/>
                  </a:lnTo>
                  <a:lnTo>
                    <a:pt x="537391" y="285846"/>
                  </a:lnTo>
                  <a:lnTo>
                    <a:pt x="560259" y="262978"/>
                  </a:lnTo>
                  <a:lnTo>
                    <a:pt x="628862" y="262978"/>
                  </a:lnTo>
                  <a:lnTo>
                    <a:pt x="663163" y="228677"/>
                  </a:lnTo>
                  <a:lnTo>
                    <a:pt x="663163" y="205809"/>
                  </a:lnTo>
                  <a:lnTo>
                    <a:pt x="697465" y="194375"/>
                  </a:lnTo>
                  <a:lnTo>
                    <a:pt x="663163" y="80037"/>
                  </a:lnTo>
                  <a:lnTo>
                    <a:pt x="628862" y="91471"/>
                  </a:lnTo>
                  <a:lnTo>
                    <a:pt x="640295" y="80037"/>
                  </a:lnTo>
                  <a:lnTo>
                    <a:pt x="617428" y="57169"/>
                  </a:lnTo>
                  <a:lnTo>
                    <a:pt x="571692" y="57169"/>
                  </a:lnTo>
                  <a:lnTo>
                    <a:pt x="571692" y="91471"/>
                  </a:lnTo>
                  <a:lnTo>
                    <a:pt x="548825" y="91471"/>
                  </a:lnTo>
                  <a:lnTo>
                    <a:pt x="537391" y="68603"/>
                  </a:lnTo>
                  <a:lnTo>
                    <a:pt x="445920" y="102905"/>
                  </a:lnTo>
                  <a:lnTo>
                    <a:pt x="423052" y="80037"/>
                  </a:lnTo>
                  <a:lnTo>
                    <a:pt x="468788" y="34302"/>
                  </a:lnTo>
                  <a:lnTo>
                    <a:pt x="457354" y="11434"/>
                  </a:lnTo>
                  <a:lnTo>
                    <a:pt x="400185" y="22868"/>
                  </a:lnTo>
                  <a:lnTo>
                    <a:pt x="400185" y="0"/>
                  </a:lnTo>
                  <a:lnTo>
                    <a:pt x="331582" y="0"/>
                  </a:lnTo>
                  <a:lnTo>
                    <a:pt x="308714" y="22868"/>
                  </a:lnTo>
                  <a:lnTo>
                    <a:pt x="297280" y="11434"/>
                  </a:lnTo>
                  <a:lnTo>
                    <a:pt x="320148" y="34302"/>
                  </a:lnTo>
                  <a:lnTo>
                    <a:pt x="297280" y="57169"/>
                  </a:lnTo>
                  <a:lnTo>
                    <a:pt x="274412" y="34302"/>
                  </a:lnTo>
                  <a:lnTo>
                    <a:pt x="228677" y="45735"/>
                  </a:lnTo>
                  <a:lnTo>
                    <a:pt x="240111" y="57169"/>
                  </a:lnTo>
                  <a:lnTo>
                    <a:pt x="217243" y="80037"/>
                  </a:lnTo>
                  <a:lnTo>
                    <a:pt x="217243" y="148640"/>
                  </a:lnTo>
                  <a:lnTo>
                    <a:pt x="160074" y="205809"/>
                  </a:lnTo>
                  <a:lnTo>
                    <a:pt x="171508" y="240111"/>
                  </a:lnTo>
                  <a:lnTo>
                    <a:pt x="137206" y="285846"/>
                  </a:lnTo>
                  <a:lnTo>
                    <a:pt x="102905" y="297280"/>
                  </a:lnTo>
                  <a:lnTo>
                    <a:pt x="91471" y="331582"/>
                  </a:lnTo>
                  <a:lnTo>
                    <a:pt x="68603" y="331582"/>
                  </a:lnTo>
                  <a:lnTo>
                    <a:pt x="57169" y="365883"/>
                  </a:lnTo>
                  <a:lnTo>
                    <a:pt x="45735" y="354449"/>
                  </a:lnTo>
                  <a:lnTo>
                    <a:pt x="22868" y="388751"/>
                  </a:lnTo>
                  <a:lnTo>
                    <a:pt x="11434" y="377317"/>
                  </a:lnTo>
                  <a:lnTo>
                    <a:pt x="22868" y="411619"/>
                  </a:lnTo>
                  <a:lnTo>
                    <a:pt x="0" y="457354"/>
                  </a:lnTo>
                  <a:lnTo>
                    <a:pt x="22868" y="525957"/>
                  </a:lnTo>
                  <a:lnTo>
                    <a:pt x="68603" y="525957"/>
                  </a:lnTo>
                  <a:lnTo>
                    <a:pt x="91471" y="503089"/>
                  </a:lnTo>
                  <a:lnTo>
                    <a:pt x="57169" y="468788"/>
                  </a:lnTo>
                  <a:lnTo>
                    <a:pt x="80037" y="423052"/>
                  </a:lnTo>
                  <a:lnTo>
                    <a:pt x="217243" y="388751"/>
                  </a:lnTo>
                  <a:lnTo>
                    <a:pt x="240111" y="365883"/>
                  </a:lnTo>
                  <a:lnTo>
                    <a:pt x="331582" y="365883"/>
                  </a:lnTo>
                  <a:lnTo>
                    <a:pt x="365883" y="331582"/>
                  </a:lnTo>
                  <a:close/>
                  <a:moveTo>
                    <a:pt x="686031" y="205809"/>
                  </a:moveTo>
                  <a:lnTo>
                    <a:pt x="686031" y="205809"/>
                  </a:lnTo>
                  <a:close/>
                  <a:moveTo>
                    <a:pt x="297280" y="377317"/>
                  </a:moveTo>
                  <a:lnTo>
                    <a:pt x="285846" y="388751"/>
                  </a:lnTo>
                  <a:lnTo>
                    <a:pt x="297280" y="377317"/>
                  </a:lnTo>
                  <a:close/>
                  <a:moveTo>
                    <a:pt x="262978" y="388751"/>
                  </a:moveTo>
                  <a:lnTo>
                    <a:pt x="274412" y="388751"/>
                  </a:lnTo>
                  <a:close/>
                  <a:moveTo>
                    <a:pt x="423052" y="343015"/>
                  </a:moveTo>
                  <a:lnTo>
                    <a:pt x="423052" y="343015"/>
                  </a:lnTo>
                  <a:close/>
                  <a:moveTo>
                    <a:pt x="80037" y="434486"/>
                  </a:moveTo>
                  <a:lnTo>
                    <a:pt x="91471" y="445920"/>
                  </a:lnTo>
                  <a:lnTo>
                    <a:pt x="91471" y="423052"/>
                  </a:lnTo>
                  <a:lnTo>
                    <a:pt x="80037" y="434486"/>
                  </a:lnTo>
                  <a:close/>
                  <a:moveTo>
                    <a:pt x="262978" y="388751"/>
                  </a:moveTo>
                  <a:lnTo>
                    <a:pt x="262978" y="377317"/>
                  </a:lnTo>
                  <a:close/>
                  <a:moveTo>
                    <a:pt x="80037" y="445920"/>
                  </a:moveTo>
                  <a:lnTo>
                    <a:pt x="57169" y="445920"/>
                  </a:lnTo>
                  <a:lnTo>
                    <a:pt x="91471" y="445920"/>
                  </a:lnTo>
                  <a:close/>
                  <a:moveTo>
                    <a:pt x="377317" y="354449"/>
                  </a:moveTo>
                  <a:lnTo>
                    <a:pt x="377317" y="354449"/>
                  </a:lnTo>
                  <a:close/>
                  <a:moveTo>
                    <a:pt x="377317" y="354449"/>
                  </a:moveTo>
                  <a:lnTo>
                    <a:pt x="377317" y="354449"/>
                  </a:lnTo>
                  <a:close/>
                  <a:moveTo>
                    <a:pt x="320148" y="365883"/>
                  </a:moveTo>
                  <a:lnTo>
                    <a:pt x="320148" y="365883"/>
                  </a:lnTo>
                  <a:close/>
                  <a:moveTo>
                    <a:pt x="388751" y="308714"/>
                  </a:moveTo>
                  <a:lnTo>
                    <a:pt x="388751" y="308714"/>
                  </a:lnTo>
                  <a:close/>
                  <a:moveTo>
                    <a:pt x="423052" y="354449"/>
                  </a:moveTo>
                  <a:lnTo>
                    <a:pt x="423052" y="354449"/>
                  </a:lnTo>
                  <a:close/>
                  <a:moveTo>
                    <a:pt x="423052" y="354449"/>
                  </a:moveTo>
                  <a:lnTo>
                    <a:pt x="411619" y="354449"/>
                  </a:lnTo>
                  <a:close/>
                  <a:moveTo>
                    <a:pt x="663163" y="468788"/>
                  </a:moveTo>
                  <a:lnTo>
                    <a:pt x="674597" y="480222"/>
                  </a:lnTo>
                  <a:lnTo>
                    <a:pt x="651729" y="491655"/>
                  </a:lnTo>
                  <a:lnTo>
                    <a:pt x="674597" y="491655"/>
                  </a:lnTo>
                  <a:lnTo>
                    <a:pt x="663163" y="468788"/>
                  </a:lnTo>
                  <a:close/>
                  <a:moveTo>
                    <a:pt x="308714" y="365883"/>
                  </a:moveTo>
                  <a:lnTo>
                    <a:pt x="308714" y="365883"/>
                  </a:lnTo>
                  <a:close/>
                  <a:moveTo>
                    <a:pt x="68603" y="480222"/>
                  </a:moveTo>
                  <a:lnTo>
                    <a:pt x="68603" y="480222"/>
                  </a:lnTo>
                  <a:close/>
                  <a:moveTo>
                    <a:pt x="91471" y="457354"/>
                  </a:moveTo>
                  <a:lnTo>
                    <a:pt x="91471" y="457354"/>
                  </a:lnTo>
                  <a:close/>
                  <a:moveTo>
                    <a:pt x="91471" y="514523"/>
                  </a:moveTo>
                  <a:lnTo>
                    <a:pt x="91471" y="514523"/>
                  </a:lnTo>
                  <a:close/>
                  <a:moveTo>
                    <a:pt x="583126" y="434486"/>
                  </a:moveTo>
                  <a:lnTo>
                    <a:pt x="594560" y="445920"/>
                  </a:lnTo>
                  <a:lnTo>
                    <a:pt x="583126" y="434486"/>
                  </a:lnTo>
                  <a:close/>
                  <a:moveTo>
                    <a:pt x="583126" y="445920"/>
                  </a:moveTo>
                  <a:lnTo>
                    <a:pt x="583126" y="445920"/>
                  </a:lnTo>
                  <a:close/>
                  <a:moveTo>
                    <a:pt x="571692" y="274412"/>
                  </a:moveTo>
                  <a:lnTo>
                    <a:pt x="571692" y="274412"/>
                  </a:lnTo>
                  <a:close/>
                  <a:moveTo>
                    <a:pt x="571692" y="274412"/>
                  </a:moveTo>
                  <a:lnTo>
                    <a:pt x="571692" y="27441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任意多边形: 形状 38"/>
            <p:cNvSpPr/>
            <p:nvPr>
              <p:custDataLst>
                <p:tags r:id="rId42"/>
              </p:custDataLst>
            </p:nvPr>
          </p:nvSpPr>
          <p:spPr>
            <a:xfrm>
              <a:off x="-4341019" y="3011571"/>
              <a:ext cx="697464" cy="525956"/>
            </a:xfrm>
            <a:custGeom>
              <a:avLst/>
              <a:gdLst>
                <a:gd name="connsiteX0" fmla="*/ 457354 w 697464"/>
                <a:gd name="connsiteY0" fmla="*/ 22868 h 525956"/>
                <a:gd name="connsiteX1" fmla="*/ 445920 w 697464"/>
                <a:gd name="connsiteY1" fmla="*/ 57169 h 525956"/>
                <a:gd name="connsiteX2" fmla="*/ 411619 w 697464"/>
                <a:gd name="connsiteY2" fmla="*/ 45735 h 525956"/>
                <a:gd name="connsiteX3" fmla="*/ 400185 w 697464"/>
                <a:gd name="connsiteY3" fmla="*/ 57169 h 525956"/>
                <a:gd name="connsiteX4" fmla="*/ 423052 w 697464"/>
                <a:gd name="connsiteY4" fmla="*/ 57169 h 525956"/>
                <a:gd name="connsiteX5" fmla="*/ 400185 w 697464"/>
                <a:gd name="connsiteY5" fmla="*/ 80037 h 525956"/>
                <a:gd name="connsiteX6" fmla="*/ 388751 w 697464"/>
                <a:gd name="connsiteY6" fmla="*/ 68603 h 525956"/>
                <a:gd name="connsiteX7" fmla="*/ 377317 w 697464"/>
                <a:gd name="connsiteY7" fmla="*/ 102905 h 525956"/>
                <a:gd name="connsiteX8" fmla="*/ 365883 w 697464"/>
                <a:gd name="connsiteY8" fmla="*/ 80037 h 525956"/>
                <a:gd name="connsiteX9" fmla="*/ 343015 w 697464"/>
                <a:gd name="connsiteY9" fmla="*/ 80037 h 525956"/>
                <a:gd name="connsiteX10" fmla="*/ 331582 w 697464"/>
                <a:gd name="connsiteY10" fmla="*/ 114338 h 525956"/>
                <a:gd name="connsiteX11" fmla="*/ 308714 w 697464"/>
                <a:gd name="connsiteY11" fmla="*/ 114338 h 525956"/>
                <a:gd name="connsiteX12" fmla="*/ 240111 w 697464"/>
                <a:gd name="connsiteY12" fmla="*/ 68603 h 525956"/>
                <a:gd name="connsiteX13" fmla="*/ 217243 w 697464"/>
                <a:gd name="connsiteY13" fmla="*/ 114338 h 525956"/>
                <a:gd name="connsiteX14" fmla="*/ 137206 w 697464"/>
                <a:gd name="connsiteY14" fmla="*/ 160074 h 525956"/>
                <a:gd name="connsiteX15" fmla="*/ 57169 w 697464"/>
                <a:gd name="connsiteY15" fmla="*/ 125772 h 525956"/>
                <a:gd name="connsiteX16" fmla="*/ 22868 w 697464"/>
                <a:gd name="connsiteY16" fmla="*/ 171508 h 525956"/>
                <a:gd name="connsiteX17" fmla="*/ 0 w 697464"/>
                <a:gd name="connsiteY17" fmla="*/ 171508 h 525956"/>
                <a:gd name="connsiteX18" fmla="*/ 80037 w 697464"/>
                <a:gd name="connsiteY18" fmla="*/ 228677 h 525956"/>
                <a:gd name="connsiteX19" fmla="*/ 137206 w 697464"/>
                <a:gd name="connsiteY19" fmla="*/ 217243 h 525956"/>
                <a:gd name="connsiteX20" fmla="*/ 160074 w 697464"/>
                <a:gd name="connsiteY20" fmla="*/ 240111 h 525956"/>
                <a:gd name="connsiteX21" fmla="*/ 148640 w 697464"/>
                <a:gd name="connsiteY21" fmla="*/ 274412 h 525956"/>
                <a:gd name="connsiteX22" fmla="*/ 125772 w 697464"/>
                <a:gd name="connsiteY22" fmla="*/ 274412 h 525956"/>
                <a:gd name="connsiteX23" fmla="*/ 91471 w 697464"/>
                <a:gd name="connsiteY23" fmla="*/ 308714 h 525956"/>
                <a:gd name="connsiteX24" fmla="*/ 125772 w 697464"/>
                <a:gd name="connsiteY24" fmla="*/ 343015 h 525956"/>
                <a:gd name="connsiteX25" fmla="*/ 182942 w 697464"/>
                <a:gd name="connsiteY25" fmla="*/ 331582 h 525956"/>
                <a:gd name="connsiteX26" fmla="*/ 205809 w 697464"/>
                <a:gd name="connsiteY26" fmla="*/ 354449 h 525956"/>
                <a:gd name="connsiteX27" fmla="*/ 182942 w 697464"/>
                <a:gd name="connsiteY27" fmla="*/ 400185 h 525956"/>
                <a:gd name="connsiteX28" fmla="*/ 205809 w 697464"/>
                <a:gd name="connsiteY28" fmla="*/ 411619 h 525956"/>
                <a:gd name="connsiteX29" fmla="*/ 194375 w 697464"/>
                <a:gd name="connsiteY29" fmla="*/ 434486 h 525956"/>
                <a:gd name="connsiteX30" fmla="*/ 320148 w 697464"/>
                <a:gd name="connsiteY30" fmla="*/ 480222 h 525956"/>
                <a:gd name="connsiteX31" fmla="*/ 377317 w 697464"/>
                <a:gd name="connsiteY31" fmla="*/ 457354 h 525956"/>
                <a:gd name="connsiteX32" fmla="*/ 411619 w 697464"/>
                <a:gd name="connsiteY32" fmla="*/ 468788 h 525956"/>
                <a:gd name="connsiteX33" fmla="*/ 411619 w 697464"/>
                <a:gd name="connsiteY33" fmla="*/ 491655 h 525956"/>
                <a:gd name="connsiteX34" fmla="*/ 434486 w 697464"/>
                <a:gd name="connsiteY34" fmla="*/ 491655 h 525956"/>
                <a:gd name="connsiteX35" fmla="*/ 468788 w 697464"/>
                <a:gd name="connsiteY35" fmla="*/ 468788 h 525956"/>
                <a:gd name="connsiteX36" fmla="*/ 480222 w 697464"/>
                <a:gd name="connsiteY36" fmla="*/ 480222 h 525956"/>
                <a:gd name="connsiteX37" fmla="*/ 480222 w 697464"/>
                <a:gd name="connsiteY37" fmla="*/ 457354 h 525956"/>
                <a:gd name="connsiteX38" fmla="*/ 491655 w 697464"/>
                <a:gd name="connsiteY38" fmla="*/ 468788 h 525956"/>
                <a:gd name="connsiteX39" fmla="*/ 525957 w 697464"/>
                <a:gd name="connsiteY39" fmla="*/ 434486 h 525956"/>
                <a:gd name="connsiteX40" fmla="*/ 537391 w 697464"/>
                <a:gd name="connsiteY40" fmla="*/ 445920 h 525956"/>
                <a:gd name="connsiteX41" fmla="*/ 537391 w 697464"/>
                <a:gd name="connsiteY41" fmla="*/ 423052 h 525956"/>
                <a:gd name="connsiteX42" fmla="*/ 571692 w 697464"/>
                <a:gd name="connsiteY42" fmla="*/ 411619 h 525956"/>
                <a:gd name="connsiteX43" fmla="*/ 571692 w 697464"/>
                <a:gd name="connsiteY43" fmla="*/ 388751 h 525956"/>
                <a:gd name="connsiteX44" fmla="*/ 640295 w 697464"/>
                <a:gd name="connsiteY44" fmla="*/ 331582 h 525956"/>
                <a:gd name="connsiteX45" fmla="*/ 640295 w 697464"/>
                <a:gd name="connsiteY45" fmla="*/ 262978 h 525956"/>
                <a:gd name="connsiteX46" fmla="*/ 686031 w 697464"/>
                <a:gd name="connsiteY46" fmla="*/ 240111 h 525956"/>
                <a:gd name="connsiteX47" fmla="*/ 674597 w 697464"/>
                <a:gd name="connsiteY47" fmla="*/ 217243 h 525956"/>
                <a:gd name="connsiteX48" fmla="*/ 697465 w 697464"/>
                <a:gd name="connsiteY48" fmla="*/ 194375 h 525956"/>
                <a:gd name="connsiteX49" fmla="*/ 674597 w 697464"/>
                <a:gd name="connsiteY49" fmla="*/ 148640 h 525956"/>
                <a:gd name="connsiteX50" fmla="*/ 640295 w 697464"/>
                <a:gd name="connsiteY50" fmla="*/ 171508 h 525956"/>
                <a:gd name="connsiteX51" fmla="*/ 628862 w 697464"/>
                <a:gd name="connsiteY51" fmla="*/ 114338 h 525956"/>
                <a:gd name="connsiteX52" fmla="*/ 605994 w 697464"/>
                <a:gd name="connsiteY52" fmla="*/ 137206 h 525956"/>
                <a:gd name="connsiteX53" fmla="*/ 594560 w 697464"/>
                <a:gd name="connsiteY53" fmla="*/ 125772 h 525956"/>
                <a:gd name="connsiteX54" fmla="*/ 640295 w 697464"/>
                <a:gd name="connsiteY54" fmla="*/ 45735 h 525956"/>
                <a:gd name="connsiteX55" fmla="*/ 617428 w 697464"/>
                <a:gd name="connsiteY55" fmla="*/ 45735 h 525956"/>
                <a:gd name="connsiteX56" fmla="*/ 617428 w 697464"/>
                <a:gd name="connsiteY56" fmla="*/ 0 h 525956"/>
                <a:gd name="connsiteX57" fmla="*/ 560259 w 697464"/>
                <a:gd name="connsiteY57" fmla="*/ 0 h 525956"/>
                <a:gd name="connsiteX58" fmla="*/ 525957 w 697464"/>
                <a:gd name="connsiteY58" fmla="*/ 34302 h 525956"/>
                <a:gd name="connsiteX59" fmla="*/ 503089 w 697464"/>
                <a:gd name="connsiteY59" fmla="*/ 11434 h 525956"/>
                <a:gd name="connsiteX60" fmla="*/ 491655 w 697464"/>
                <a:gd name="connsiteY60" fmla="*/ 45735 h 525956"/>
                <a:gd name="connsiteX61" fmla="*/ 457354 w 697464"/>
                <a:gd name="connsiteY61" fmla="*/ 22868 h 525956"/>
                <a:gd name="connsiteX62" fmla="*/ 57169 w 697464"/>
                <a:gd name="connsiteY62" fmla="*/ 137206 h 525956"/>
                <a:gd name="connsiteX63" fmla="*/ 57169 w 697464"/>
                <a:gd name="connsiteY63" fmla="*/ 137206 h 525956"/>
                <a:gd name="connsiteX64" fmla="*/ 423052 w 697464"/>
                <a:gd name="connsiteY64" fmla="*/ 525957 h 525956"/>
                <a:gd name="connsiteX65" fmla="*/ 423052 w 697464"/>
                <a:gd name="connsiteY65" fmla="*/ 525957 h 52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97464" h="525956">
                  <a:moveTo>
                    <a:pt x="457354" y="22868"/>
                  </a:moveTo>
                  <a:lnTo>
                    <a:pt x="445920" y="57169"/>
                  </a:lnTo>
                  <a:lnTo>
                    <a:pt x="411619" y="45735"/>
                  </a:lnTo>
                  <a:lnTo>
                    <a:pt x="400185" y="57169"/>
                  </a:lnTo>
                  <a:lnTo>
                    <a:pt x="423052" y="57169"/>
                  </a:lnTo>
                  <a:lnTo>
                    <a:pt x="400185" y="80037"/>
                  </a:lnTo>
                  <a:lnTo>
                    <a:pt x="388751" y="68603"/>
                  </a:lnTo>
                  <a:lnTo>
                    <a:pt x="377317" y="102905"/>
                  </a:lnTo>
                  <a:lnTo>
                    <a:pt x="365883" y="80037"/>
                  </a:lnTo>
                  <a:lnTo>
                    <a:pt x="343015" y="80037"/>
                  </a:lnTo>
                  <a:lnTo>
                    <a:pt x="331582" y="114338"/>
                  </a:lnTo>
                  <a:lnTo>
                    <a:pt x="308714" y="114338"/>
                  </a:lnTo>
                  <a:lnTo>
                    <a:pt x="240111" y="68603"/>
                  </a:lnTo>
                  <a:lnTo>
                    <a:pt x="217243" y="114338"/>
                  </a:lnTo>
                  <a:lnTo>
                    <a:pt x="137206" y="160074"/>
                  </a:lnTo>
                  <a:lnTo>
                    <a:pt x="57169" y="125772"/>
                  </a:lnTo>
                  <a:lnTo>
                    <a:pt x="22868" y="171508"/>
                  </a:lnTo>
                  <a:lnTo>
                    <a:pt x="0" y="171508"/>
                  </a:lnTo>
                  <a:lnTo>
                    <a:pt x="80037" y="228677"/>
                  </a:lnTo>
                  <a:lnTo>
                    <a:pt x="137206" y="217243"/>
                  </a:lnTo>
                  <a:lnTo>
                    <a:pt x="160074" y="240111"/>
                  </a:lnTo>
                  <a:lnTo>
                    <a:pt x="148640" y="274412"/>
                  </a:lnTo>
                  <a:lnTo>
                    <a:pt x="125772" y="274412"/>
                  </a:lnTo>
                  <a:lnTo>
                    <a:pt x="91471" y="308714"/>
                  </a:lnTo>
                  <a:lnTo>
                    <a:pt x="125772" y="343015"/>
                  </a:lnTo>
                  <a:lnTo>
                    <a:pt x="182942" y="331582"/>
                  </a:lnTo>
                  <a:lnTo>
                    <a:pt x="205809" y="354449"/>
                  </a:lnTo>
                  <a:lnTo>
                    <a:pt x="182942" y="400185"/>
                  </a:lnTo>
                  <a:lnTo>
                    <a:pt x="205809" y="411619"/>
                  </a:lnTo>
                  <a:lnTo>
                    <a:pt x="194375" y="434486"/>
                  </a:lnTo>
                  <a:lnTo>
                    <a:pt x="320148" y="480222"/>
                  </a:lnTo>
                  <a:lnTo>
                    <a:pt x="377317" y="457354"/>
                  </a:lnTo>
                  <a:lnTo>
                    <a:pt x="411619" y="468788"/>
                  </a:lnTo>
                  <a:lnTo>
                    <a:pt x="411619" y="491655"/>
                  </a:lnTo>
                  <a:lnTo>
                    <a:pt x="434486" y="491655"/>
                  </a:lnTo>
                  <a:lnTo>
                    <a:pt x="468788" y="468788"/>
                  </a:lnTo>
                  <a:lnTo>
                    <a:pt x="480222" y="480222"/>
                  </a:lnTo>
                  <a:lnTo>
                    <a:pt x="480222" y="457354"/>
                  </a:lnTo>
                  <a:lnTo>
                    <a:pt x="491655" y="468788"/>
                  </a:lnTo>
                  <a:lnTo>
                    <a:pt x="525957" y="434486"/>
                  </a:lnTo>
                  <a:lnTo>
                    <a:pt x="537391" y="445920"/>
                  </a:lnTo>
                  <a:lnTo>
                    <a:pt x="537391" y="423052"/>
                  </a:lnTo>
                  <a:lnTo>
                    <a:pt x="571692" y="411619"/>
                  </a:lnTo>
                  <a:lnTo>
                    <a:pt x="571692" y="388751"/>
                  </a:lnTo>
                  <a:lnTo>
                    <a:pt x="640295" y="331582"/>
                  </a:lnTo>
                  <a:lnTo>
                    <a:pt x="640295" y="262978"/>
                  </a:lnTo>
                  <a:lnTo>
                    <a:pt x="686031" y="240111"/>
                  </a:lnTo>
                  <a:lnTo>
                    <a:pt x="674597" y="217243"/>
                  </a:lnTo>
                  <a:lnTo>
                    <a:pt x="697465" y="194375"/>
                  </a:lnTo>
                  <a:lnTo>
                    <a:pt x="674597" y="148640"/>
                  </a:lnTo>
                  <a:lnTo>
                    <a:pt x="640295" y="171508"/>
                  </a:lnTo>
                  <a:lnTo>
                    <a:pt x="628862" y="114338"/>
                  </a:lnTo>
                  <a:lnTo>
                    <a:pt x="605994" y="137206"/>
                  </a:lnTo>
                  <a:lnTo>
                    <a:pt x="594560" y="125772"/>
                  </a:lnTo>
                  <a:lnTo>
                    <a:pt x="640295" y="45735"/>
                  </a:lnTo>
                  <a:lnTo>
                    <a:pt x="617428" y="45735"/>
                  </a:lnTo>
                  <a:lnTo>
                    <a:pt x="617428" y="0"/>
                  </a:lnTo>
                  <a:lnTo>
                    <a:pt x="560259" y="0"/>
                  </a:lnTo>
                  <a:lnTo>
                    <a:pt x="525957" y="34302"/>
                  </a:lnTo>
                  <a:lnTo>
                    <a:pt x="503089" y="11434"/>
                  </a:lnTo>
                  <a:lnTo>
                    <a:pt x="491655" y="45735"/>
                  </a:lnTo>
                  <a:lnTo>
                    <a:pt x="457354" y="22868"/>
                  </a:lnTo>
                  <a:close/>
                  <a:moveTo>
                    <a:pt x="57169" y="137206"/>
                  </a:moveTo>
                  <a:lnTo>
                    <a:pt x="57169" y="137206"/>
                  </a:lnTo>
                  <a:close/>
                  <a:moveTo>
                    <a:pt x="423052" y="525957"/>
                  </a:moveTo>
                  <a:lnTo>
                    <a:pt x="423052" y="525957"/>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任意多边形: 形状 39"/>
            <p:cNvSpPr/>
            <p:nvPr>
              <p:custDataLst>
                <p:tags r:id="rId43"/>
              </p:custDataLst>
            </p:nvPr>
          </p:nvSpPr>
          <p:spPr>
            <a:xfrm>
              <a:off x="-3963702" y="3628998"/>
              <a:ext cx="846104" cy="1532135"/>
            </a:xfrm>
            <a:custGeom>
              <a:avLst/>
              <a:gdLst>
                <a:gd name="connsiteX0" fmla="*/ 137206 w 846104"/>
                <a:gd name="connsiteY0" fmla="*/ 11434 h 1532135"/>
                <a:gd name="connsiteX1" fmla="*/ 57169 w 846104"/>
                <a:gd name="connsiteY1" fmla="*/ 22868 h 1532135"/>
                <a:gd name="connsiteX2" fmla="*/ 0 w 846104"/>
                <a:gd name="connsiteY2" fmla="*/ 80037 h 1532135"/>
                <a:gd name="connsiteX3" fmla="*/ 0 w 846104"/>
                <a:gd name="connsiteY3" fmla="*/ 148640 h 1532135"/>
                <a:gd name="connsiteX4" fmla="*/ 22868 w 846104"/>
                <a:gd name="connsiteY4" fmla="*/ 171508 h 1532135"/>
                <a:gd name="connsiteX5" fmla="*/ 91471 w 846104"/>
                <a:gd name="connsiteY5" fmla="*/ 194375 h 1532135"/>
                <a:gd name="connsiteX6" fmla="*/ 182942 w 846104"/>
                <a:gd name="connsiteY6" fmla="*/ 125772 h 1532135"/>
                <a:gd name="connsiteX7" fmla="*/ 182942 w 846104"/>
                <a:gd name="connsiteY7" fmla="*/ 91471 h 1532135"/>
                <a:gd name="connsiteX8" fmla="*/ 228677 w 846104"/>
                <a:gd name="connsiteY8" fmla="*/ 45735 h 1532135"/>
                <a:gd name="connsiteX9" fmla="*/ 194375 w 846104"/>
                <a:gd name="connsiteY9" fmla="*/ 0 h 1532135"/>
                <a:gd name="connsiteX10" fmla="*/ 137206 w 846104"/>
                <a:gd name="connsiteY10" fmla="*/ 0 h 1532135"/>
                <a:gd name="connsiteX11" fmla="*/ 331582 w 846104"/>
                <a:gd name="connsiteY11" fmla="*/ 1532136 h 1532135"/>
                <a:gd name="connsiteX12" fmla="*/ 331582 w 846104"/>
                <a:gd name="connsiteY12" fmla="*/ 1532136 h 1532135"/>
                <a:gd name="connsiteX13" fmla="*/ 423052 w 846104"/>
                <a:gd name="connsiteY13" fmla="*/ 1143385 h 1532135"/>
                <a:gd name="connsiteX14" fmla="*/ 434486 w 846104"/>
                <a:gd name="connsiteY14" fmla="*/ 1131951 h 1532135"/>
                <a:gd name="connsiteX15" fmla="*/ 308714 w 846104"/>
                <a:gd name="connsiteY15" fmla="*/ 1532136 h 1532135"/>
                <a:gd name="connsiteX16" fmla="*/ 308714 w 846104"/>
                <a:gd name="connsiteY16" fmla="*/ 1532136 h 1532135"/>
                <a:gd name="connsiteX17" fmla="*/ 262978 w 846104"/>
                <a:gd name="connsiteY17" fmla="*/ 297280 h 1532135"/>
                <a:gd name="connsiteX18" fmla="*/ 274412 w 846104"/>
                <a:gd name="connsiteY18" fmla="*/ 285846 h 1532135"/>
                <a:gd name="connsiteX19" fmla="*/ 262978 w 846104"/>
                <a:gd name="connsiteY19" fmla="*/ 297280 h 1532135"/>
                <a:gd name="connsiteX20" fmla="*/ 834671 w 846104"/>
                <a:gd name="connsiteY20" fmla="*/ 480222 h 1532135"/>
                <a:gd name="connsiteX21" fmla="*/ 834671 w 846104"/>
                <a:gd name="connsiteY21" fmla="*/ 468788 h 1532135"/>
                <a:gd name="connsiteX22" fmla="*/ 331582 w 846104"/>
                <a:gd name="connsiteY22" fmla="*/ 1520702 h 1532135"/>
                <a:gd name="connsiteX23" fmla="*/ 331582 w 846104"/>
                <a:gd name="connsiteY23" fmla="*/ 1520702 h 1532135"/>
                <a:gd name="connsiteX24" fmla="*/ 285846 w 846104"/>
                <a:gd name="connsiteY24" fmla="*/ 377317 h 1532135"/>
                <a:gd name="connsiteX25" fmla="*/ 297280 w 846104"/>
                <a:gd name="connsiteY25" fmla="*/ 377317 h 1532135"/>
                <a:gd name="connsiteX26" fmla="*/ 274412 w 846104"/>
                <a:gd name="connsiteY26" fmla="*/ 377317 h 1532135"/>
                <a:gd name="connsiteX27" fmla="*/ 285846 w 846104"/>
                <a:gd name="connsiteY27" fmla="*/ 377317 h 1532135"/>
                <a:gd name="connsiteX28" fmla="*/ 480222 w 846104"/>
                <a:gd name="connsiteY28" fmla="*/ 1189120 h 1532135"/>
                <a:gd name="connsiteX29" fmla="*/ 525957 w 846104"/>
                <a:gd name="connsiteY29" fmla="*/ 1189120 h 1532135"/>
                <a:gd name="connsiteX30" fmla="*/ 548825 w 846104"/>
                <a:gd name="connsiteY30" fmla="*/ 1166252 h 1532135"/>
                <a:gd name="connsiteX31" fmla="*/ 537391 w 846104"/>
                <a:gd name="connsiteY31" fmla="*/ 1154819 h 1532135"/>
                <a:gd name="connsiteX32" fmla="*/ 491655 w 846104"/>
                <a:gd name="connsiteY32" fmla="*/ 1189120 h 1532135"/>
                <a:gd name="connsiteX33" fmla="*/ 491655 w 846104"/>
                <a:gd name="connsiteY33" fmla="*/ 1063348 h 1532135"/>
                <a:gd name="connsiteX34" fmla="*/ 503089 w 846104"/>
                <a:gd name="connsiteY34" fmla="*/ 1074782 h 1532135"/>
                <a:gd name="connsiteX35" fmla="*/ 491655 w 846104"/>
                <a:gd name="connsiteY35" fmla="*/ 1063348 h 1532135"/>
                <a:gd name="connsiteX36" fmla="*/ 491655 w 846104"/>
                <a:gd name="connsiteY36" fmla="*/ 1074782 h 1532135"/>
                <a:gd name="connsiteX37" fmla="*/ 491655 w 846104"/>
                <a:gd name="connsiteY37" fmla="*/ 1074782 h 1532135"/>
                <a:gd name="connsiteX38" fmla="*/ 308714 w 846104"/>
                <a:gd name="connsiteY38" fmla="*/ 365883 h 1532135"/>
                <a:gd name="connsiteX39" fmla="*/ 308714 w 846104"/>
                <a:gd name="connsiteY39" fmla="*/ 365883 h 1532135"/>
                <a:gd name="connsiteX40" fmla="*/ 285846 w 846104"/>
                <a:gd name="connsiteY40" fmla="*/ 354449 h 1532135"/>
                <a:gd name="connsiteX41" fmla="*/ 297280 w 846104"/>
                <a:gd name="connsiteY41" fmla="*/ 343015 h 1532135"/>
                <a:gd name="connsiteX42" fmla="*/ 285846 w 846104"/>
                <a:gd name="connsiteY42" fmla="*/ 354449 h 1532135"/>
                <a:gd name="connsiteX43" fmla="*/ 331582 w 846104"/>
                <a:gd name="connsiteY43" fmla="*/ 1074782 h 1532135"/>
                <a:gd name="connsiteX44" fmla="*/ 331582 w 846104"/>
                <a:gd name="connsiteY44" fmla="*/ 1074782 h 1532135"/>
                <a:gd name="connsiteX45" fmla="*/ 480222 w 846104"/>
                <a:gd name="connsiteY45" fmla="*/ 1211988 h 1532135"/>
                <a:gd name="connsiteX46" fmla="*/ 480222 w 846104"/>
                <a:gd name="connsiteY46" fmla="*/ 1211988 h 1532135"/>
                <a:gd name="connsiteX47" fmla="*/ 514523 w 846104"/>
                <a:gd name="connsiteY47" fmla="*/ 1074782 h 1532135"/>
                <a:gd name="connsiteX48" fmla="*/ 514523 w 846104"/>
                <a:gd name="connsiteY48" fmla="*/ 1074782 h 1532135"/>
                <a:gd name="connsiteX49" fmla="*/ 331582 w 846104"/>
                <a:gd name="connsiteY49" fmla="*/ 297280 h 1532135"/>
                <a:gd name="connsiteX50" fmla="*/ 343015 w 846104"/>
                <a:gd name="connsiteY50" fmla="*/ 308714 h 1532135"/>
                <a:gd name="connsiteX51" fmla="*/ 331582 w 846104"/>
                <a:gd name="connsiteY51" fmla="*/ 297280 h 1532135"/>
                <a:gd name="connsiteX52" fmla="*/ 560259 w 846104"/>
                <a:gd name="connsiteY52" fmla="*/ 926142 h 1532135"/>
                <a:gd name="connsiteX53" fmla="*/ 560259 w 846104"/>
                <a:gd name="connsiteY53" fmla="*/ 926142 h 1532135"/>
                <a:gd name="connsiteX54" fmla="*/ 663163 w 846104"/>
                <a:gd name="connsiteY54" fmla="*/ 994745 h 1532135"/>
                <a:gd name="connsiteX55" fmla="*/ 663163 w 846104"/>
                <a:gd name="connsiteY55" fmla="*/ 983311 h 1532135"/>
                <a:gd name="connsiteX56" fmla="*/ 548825 w 846104"/>
                <a:gd name="connsiteY56" fmla="*/ 971877 h 1532135"/>
                <a:gd name="connsiteX57" fmla="*/ 560259 w 846104"/>
                <a:gd name="connsiteY57" fmla="*/ 960443 h 1532135"/>
                <a:gd name="connsiteX58" fmla="*/ 468788 w 846104"/>
                <a:gd name="connsiteY58" fmla="*/ 1189120 h 1532135"/>
                <a:gd name="connsiteX59" fmla="*/ 480222 w 846104"/>
                <a:gd name="connsiteY59" fmla="*/ 1177686 h 1532135"/>
                <a:gd name="connsiteX60" fmla="*/ 80037 w 846104"/>
                <a:gd name="connsiteY60" fmla="*/ 1211988 h 1532135"/>
                <a:gd name="connsiteX61" fmla="*/ 102905 w 846104"/>
                <a:gd name="connsiteY61" fmla="*/ 1189120 h 1532135"/>
                <a:gd name="connsiteX62" fmla="*/ 125772 w 846104"/>
                <a:gd name="connsiteY62" fmla="*/ 1200554 h 1532135"/>
                <a:gd name="connsiteX63" fmla="*/ 80037 w 846104"/>
                <a:gd name="connsiteY63" fmla="*/ 1200554 h 1532135"/>
                <a:gd name="connsiteX64" fmla="*/ 708899 w 846104"/>
                <a:gd name="connsiteY64" fmla="*/ 1063348 h 1532135"/>
                <a:gd name="connsiteX65" fmla="*/ 708899 w 846104"/>
                <a:gd name="connsiteY65" fmla="*/ 1063348 h 1532135"/>
                <a:gd name="connsiteX66" fmla="*/ 354449 w 846104"/>
                <a:gd name="connsiteY66" fmla="*/ 400185 h 1532135"/>
                <a:gd name="connsiteX67" fmla="*/ 365883 w 846104"/>
                <a:gd name="connsiteY67" fmla="*/ 388751 h 1532135"/>
                <a:gd name="connsiteX68" fmla="*/ 354449 w 846104"/>
                <a:gd name="connsiteY68" fmla="*/ 400185 h 1532135"/>
                <a:gd name="connsiteX69" fmla="*/ 365883 w 846104"/>
                <a:gd name="connsiteY69" fmla="*/ 1074782 h 1532135"/>
                <a:gd name="connsiteX70" fmla="*/ 365883 w 846104"/>
                <a:gd name="connsiteY70" fmla="*/ 1074782 h 1532135"/>
                <a:gd name="connsiteX71" fmla="*/ 537391 w 846104"/>
                <a:gd name="connsiteY71" fmla="*/ 880406 h 1532135"/>
                <a:gd name="connsiteX72" fmla="*/ 548825 w 846104"/>
                <a:gd name="connsiteY72" fmla="*/ 880406 h 1532135"/>
                <a:gd name="connsiteX73" fmla="*/ 354449 w 846104"/>
                <a:gd name="connsiteY73" fmla="*/ 365883 h 1532135"/>
                <a:gd name="connsiteX74" fmla="*/ 354449 w 846104"/>
                <a:gd name="connsiteY74" fmla="*/ 365883 h 1532135"/>
                <a:gd name="connsiteX75" fmla="*/ 720332 w 846104"/>
                <a:gd name="connsiteY75" fmla="*/ 926142 h 1532135"/>
                <a:gd name="connsiteX76" fmla="*/ 731766 w 846104"/>
                <a:gd name="connsiteY76" fmla="*/ 926142 h 1532135"/>
                <a:gd name="connsiteX77" fmla="*/ 343015 w 846104"/>
                <a:gd name="connsiteY77" fmla="*/ 308714 h 1532135"/>
                <a:gd name="connsiteX78" fmla="*/ 343015 w 846104"/>
                <a:gd name="connsiteY78" fmla="*/ 308714 h 1532135"/>
                <a:gd name="connsiteX79" fmla="*/ 262978 w 846104"/>
                <a:gd name="connsiteY79" fmla="*/ 354449 h 1532135"/>
                <a:gd name="connsiteX80" fmla="*/ 274412 w 846104"/>
                <a:gd name="connsiteY80" fmla="*/ 354449 h 1532135"/>
                <a:gd name="connsiteX81" fmla="*/ 628862 w 846104"/>
                <a:gd name="connsiteY81" fmla="*/ 971877 h 1532135"/>
                <a:gd name="connsiteX82" fmla="*/ 640295 w 846104"/>
                <a:gd name="connsiteY82" fmla="*/ 971877 h 1532135"/>
                <a:gd name="connsiteX83" fmla="*/ 560259 w 846104"/>
                <a:gd name="connsiteY83" fmla="*/ 1131951 h 1532135"/>
                <a:gd name="connsiteX84" fmla="*/ 560259 w 846104"/>
                <a:gd name="connsiteY84" fmla="*/ 1131951 h 1532135"/>
                <a:gd name="connsiteX85" fmla="*/ 537391 w 846104"/>
                <a:gd name="connsiteY85" fmla="*/ 1143385 h 1532135"/>
                <a:gd name="connsiteX86" fmla="*/ 548825 w 846104"/>
                <a:gd name="connsiteY86" fmla="*/ 1131951 h 1532135"/>
                <a:gd name="connsiteX87" fmla="*/ 605994 w 846104"/>
                <a:gd name="connsiteY87" fmla="*/ 1109083 h 1532135"/>
                <a:gd name="connsiteX88" fmla="*/ 617428 w 846104"/>
                <a:gd name="connsiteY88" fmla="*/ 1120517 h 1532135"/>
                <a:gd name="connsiteX89" fmla="*/ 605994 w 846104"/>
                <a:gd name="connsiteY89" fmla="*/ 1109083 h 1532135"/>
                <a:gd name="connsiteX90" fmla="*/ 480222 w 846104"/>
                <a:gd name="connsiteY90" fmla="*/ 1154819 h 1532135"/>
                <a:gd name="connsiteX91" fmla="*/ 491655 w 846104"/>
                <a:gd name="connsiteY91" fmla="*/ 1143385 h 1532135"/>
                <a:gd name="connsiteX92" fmla="*/ 628862 w 846104"/>
                <a:gd name="connsiteY92" fmla="*/ 1017612 h 1532135"/>
                <a:gd name="connsiteX93" fmla="*/ 628862 w 846104"/>
                <a:gd name="connsiteY93" fmla="*/ 1017612 h 1532135"/>
                <a:gd name="connsiteX94" fmla="*/ 720332 w 846104"/>
                <a:gd name="connsiteY94" fmla="*/ 1040480 h 1532135"/>
                <a:gd name="connsiteX95" fmla="*/ 720332 w 846104"/>
                <a:gd name="connsiteY95" fmla="*/ 1040480 h 1532135"/>
                <a:gd name="connsiteX96" fmla="*/ 457354 w 846104"/>
                <a:gd name="connsiteY96" fmla="*/ 1063348 h 1532135"/>
                <a:gd name="connsiteX97" fmla="*/ 468788 w 846104"/>
                <a:gd name="connsiteY97" fmla="*/ 1051914 h 1532135"/>
                <a:gd name="connsiteX98" fmla="*/ 457354 w 846104"/>
                <a:gd name="connsiteY98" fmla="*/ 1063348 h 1532135"/>
                <a:gd name="connsiteX99" fmla="*/ 560259 w 846104"/>
                <a:gd name="connsiteY99" fmla="*/ 868972 h 1532135"/>
                <a:gd name="connsiteX100" fmla="*/ 571692 w 846104"/>
                <a:gd name="connsiteY100" fmla="*/ 857539 h 1532135"/>
                <a:gd name="connsiteX101" fmla="*/ 560259 w 846104"/>
                <a:gd name="connsiteY101" fmla="*/ 868972 h 1532135"/>
                <a:gd name="connsiteX102" fmla="*/ 548825 w 846104"/>
                <a:gd name="connsiteY102" fmla="*/ 834671 h 1532135"/>
                <a:gd name="connsiteX103" fmla="*/ 548825 w 846104"/>
                <a:gd name="connsiteY103" fmla="*/ 823237 h 1532135"/>
                <a:gd name="connsiteX104" fmla="*/ 583126 w 846104"/>
                <a:gd name="connsiteY104" fmla="*/ 880406 h 1532135"/>
                <a:gd name="connsiteX105" fmla="*/ 583126 w 846104"/>
                <a:gd name="connsiteY105" fmla="*/ 880406 h 1532135"/>
                <a:gd name="connsiteX106" fmla="*/ 274412 w 846104"/>
                <a:gd name="connsiteY106" fmla="*/ 354449 h 1532135"/>
                <a:gd name="connsiteX107" fmla="*/ 274412 w 846104"/>
                <a:gd name="connsiteY107" fmla="*/ 354449 h 1532135"/>
                <a:gd name="connsiteX108" fmla="*/ 491655 w 846104"/>
                <a:gd name="connsiteY108" fmla="*/ 1063348 h 1532135"/>
                <a:gd name="connsiteX109" fmla="*/ 491655 w 846104"/>
                <a:gd name="connsiteY109" fmla="*/ 1074782 h 1532135"/>
                <a:gd name="connsiteX110" fmla="*/ 125772 w 846104"/>
                <a:gd name="connsiteY110" fmla="*/ 1166252 h 1532135"/>
                <a:gd name="connsiteX111" fmla="*/ 125772 w 846104"/>
                <a:gd name="connsiteY111" fmla="*/ 1154819 h 1532135"/>
                <a:gd name="connsiteX112" fmla="*/ 743200 w 846104"/>
                <a:gd name="connsiteY112" fmla="*/ 823237 h 1532135"/>
                <a:gd name="connsiteX113" fmla="*/ 754634 w 846104"/>
                <a:gd name="connsiteY113" fmla="*/ 834671 h 1532135"/>
                <a:gd name="connsiteX114" fmla="*/ 743200 w 846104"/>
                <a:gd name="connsiteY114" fmla="*/ 823237 h 1532135"/>
                <a:gd name="connsiteX115" fmla="*/ 285846 w 846104"/>
                <a:gd name="connsiteY115" fmla="*/ 343015 h 1532135"/>
                <a:gd name="connsiteX116" fmla="*/ 285846 w 846104"/>
                <a:gd name="connsiteY116" fmla="*/ 343015 h 1532135"/>
                <a:gd name="connsiteX117" fmla="*/ 354449 w 846104"/>
                <a:gd name="connsiteY117" fmla="*/ 354449 h 1532135"/>
                <a:gd name="connsiteX118" fmla="*/ 365883 w 846104"/>
                <a:gd name="connsiteY118" fmla="*/ 343015 h 1532135"/>
                <a:gd name="connsiteX119" fmla="*/ 354449 w 846104"/>
                <a:gd name="connsiteY119" fmla="*/ 354449 h 1532135"/>
                <a:gd name="connsiteX120" fmla="*/ 285846 w 846104"/>
                <a:gd name="connsiteY120" fmla="*/ 388751 h 1532135"/>
                <a:gd name="connsiteX121" fmla="*/ 297280 w 846104"/>
                <a:gd name="connsiteY121" fmla="*/ 388751 h 1532135"/>
                <a:gd name="connsiteX122" fmla="*/ 480222 w 846104"/>
                <a:gd name="connsiteY122" fmla="*/ 960443 h 1532135"/>
                <a:gd name="connsiteX123" fmla="*/ 480222 w 846104"/>
                <a:gd name="connsiteY123" fmla="*/ 949009 h 1532135"/>
                <a:gd name="connsiteX124" fmla="*/ 571692 w 846104"/>
                <a:gd name="connsiteY124" fmla="*/ 1131951 h 1532135"/>
                <a:gd name="connsiteX125" fmla="*/ 571692 w 846104"/>
                <a:gd name="connsiteY125" fmla="*/ 1131951 h 1532135"/>
                <a:gd name="connsiteX126" fmla="*/ 731766 w 846104"/>
                <a:gd name="connsiteY126" fmla="*/ 983311 h 1532135"/>
                <a:gd name="connsiteX127" fmla="*/ 731766 w 846104"/>
                <a:gd name="connsiteY127" fmla="*/ 994745 h 1532135"/>
                <a:gd name="connsiteX128" fmla="*/ 617428 w 846104"/>
                <a:gd name="connsiteY128" fmla="*/ 949009 h 1532135"/>
                <a:gd name="connsiteX129" fmla="*/ 617428 w 846104"/>
                <a:gd name="connsiteY129" fmla="*/ 949009 h 1532135"/>
                <a:gd name="connsiteX130" fmla="*/ 754634 w 846104"/>
                <a:gd name="connsiteY130" fmla="*/ 914708 h 1532135"/>
                <a:gd name="connsiteX131" fmla="*/ 754634 w 846104"/>
                <a:gd name="connsiteY131" fmla="*/ 914708 h 1532135"/>
                <a:gd name="connsiteX132" fmla="*/ 560259 w 846104"/>
                <a:gd name="connsiteY132" fmla="*/ 377317 h 1532135"/>
                <a:gd name="connsiteX133" fmla="*/ 560259 w 846104"/>
                <a:gd name="connsiteY133" fmla="*/ 377317 h 1532135"/>
                <a:gd name="connsiteX134" fmla="*/ 674597 w 846104"/>
                <a:gd name="connsiteY134" fmla="*/ 1029046 h 1532135"/>
                <a:gd name="connsiteX135" fmla="*/ 674597 w 846104"/>
                <a:gd name="connsiteY135" fmla="*/ 1029046 h 1532135"/>
                <a:gd name="connsiteX136" fmla="*/ 468788 w 846104"/>
                <a:gd name="connsiteY136" fmla="*/ 1040480 h 1532135"/>
                <a:gd name="connsiteX137" fmla="*/ 468788 w 846104"/>
                <a:gd name="connsiteY137" fmla="*/ 1040480 h 1532135"/>
                <a:gd name="connsiteX138" fmla="*/ 560259 w 846104"/>
                <a:gd name="connsiteY138" fmla="*/ 1189120 h 1532135"/>
                <a:gd name="connsiteX139" fmla="*/ 560259 w 846104"/>
                <a:gd name="connsiteY139" fmla="*/ 1189120 h 1532135"/>
                <a:gd name="connsiteX140" fmla="*/ 537391 w 846104"/>
                <a:gd name="connsiteY140" fmla="*/ 891840 h 1532135"/>
                <a:gd name="connsiteX141" fmla="*/ 548825 w 846104"/>
                <a:gd name="connsiteY141" fmla="*/ 891840 h 1532135"/>
                <a:gd name="connsiteX142" fmla="*/ 846105 w 846104"/>
                <a:gd name="connsiteY142" fmla="*/ 891840 h 1532135"/>
                <a:gd name="connsiteX143" fmla="*/ 846105 w 846104"/>
                <a:gd name="connsiteY143" fmla="*/ 891840 h 1532135"/>
                <a:gd name="connsiteX144" fmla="*/ 514523 w 846104"/>
                <a:gd name="connsiteY144" fmla="*/ 937575 h 1532135"/>
                <a:gd name="connsiteX145" fmla="*/ 514523 w 846104"/>
                <a:gd name="connsiteY145" fmla="*/ 937575 h 1532135"/>
                <a:gd name="connsiteX146" fmla="*/ 560259 w 846104"/>
                <a:gd name="connsiteY146" fmla="*/ 823237 h 1532135"/>
                <a:gd name="connsiteX147" fmla="*/ 560259 w 846104"/>
                <a:gd name="connsiteY147" fmla="*/ 823237 h 1532135"/>
                <a:gd name="connsiteX148" fmla="*/ 743200 w 846104"/>
                <a:gd name="connsiteY148" fmla="*/ 914708 h 1532135"/>
                <a:gd name="connsiteX149" fmla="*/ 743200 w 846104"/>
                <a:gd name="connsiteY149" fmla="*/ 914708 h 1532135"/>
                <a:gd name="connsiteX150" fmla="*/ 171508 w 846104"/>
                <a:gd name="connsiteY150" fmla="*/ 1143385 h 1532135"/>
                <a:gd name="connsiteX151" fmla="*/ 182942 w 846104"/>
                <a:gd name="connsiteY151" fmla="*/ 1131951 h 1532135"/>
                <a:gd name="connsiteX152" fmla="*/ 171508 w 846104"/>
                <a:gd name="connsiteY152" fmla="*/ 1143385 h 1532135"/>
                <a:gd name="connsiteX153" fmla="*/ 262978 w 846104"/>
                <a:gd name="connsiteY153" fmla="*/ 1097649 h 1532135"/>
                <a:gd name="connsiteX154" fmla="*/ 262978 w 846104"/>
                <a:gd name="connsiteY154" fmla="*/ 1097649 h 1532135"/>
                <a:gd name="connsiteX155" fmla="*/ 605994 w 846104"/>
                <a:gd name="connsiteY155" fmla="*/ 1097649 h 1532135"/>
                <a:gd name="connsiteX156" fmla="*/ 617428 w 846104"/>
                <a:gd name="connsiteY156" fmla="*/ 1097649 h 1532135"/>
                <a:gd name="connsiteX157" fmla="*/ 423052 w 846104"/>
                <a:gd name="connsiteY157" fmla="*/ 1143385 h 1532135"/>
                <a:gd name="connsiteX158" fmla="*/ 423052 w 846104"/>
                <a:gd name="connsiteY158" fmla="*/ 1143385 h 1532135"/>
                <a:gd name="connsiteX159" fmla="*/ 503089 w 846104"/>
                <a:gd name="connsiteY159" fmla="*/ 880406 h 1532135"/>
                <a:gd name="connsiteX160" fmla="*/ 503089 w 846104"/>
                <a:gd name="connsiteY160" fmla="*/ 880406 h 1532135"/>
                <a:gd name="connsiteX161" fmla="*/ 800369 w 846104"/>
                <a:gd name="connsiteY161" fmla="*/ 937575 h 1532135"/>
                <a:gd name="connsiteX162" fmla="*/ 800369 w 846104"/>
                <a:gd name="connsiteY162" fmla="*/ 926142 h 1532135"/>
                <a:gd name="connsiteX163" fmla="*/ 514523 w 846104"/>
                <a:gd name="connsiteY163" fmla="*/ 388751 h 1532135"/>
                <a:gd name="connsiteX164" fmla="*/ 514523 w 846104"/>
                <a:gd name="connsiteY164" fmla="*/ 388751 h 1532135"/>
                <a:gd name="connsiteX165" fmla="*/ 182942 w 846104"/>
                <a:gd name="connsiteY165" fmla="*/ 1143385 h 1532135"/>
                <a:gd name="connsiteX166" fmla="*/ 182942 w 846104"/>
                <a:gd name="connsiteY166" fmla="*/ 1143385 h 1532135"/>
                <a:gd name="connsiteX167" fmla="*/ 628862 w 846104"/>
                <a:gd name="connsiteY167" fmla="*/ 1109083 h 1532135"/>
                <a:gd name="connsiteX168" fmla="*/ 640295 w 846104"/>
                <a:gd name="connsiteY168" fmla="*/ 1097649 h 1532135"/>
                <a:gd name="connsiteX169" fmla="*/ 274412 w 846104"/>
                <a:gd name="connsiteY169" fmla="*/ 1189120 h 1532135"/>
                <a:gd name="connsiteX170" fmla="*/ 274412 w 846104"/>
                <a:gd name="connsiteY170" fmla="*/ 1189120 h 1532135"/>
                <a:gd name="connsiteX171" fmla="*/ 274412 w 846104"/>
                <a:gd name="connsiteY171" fmla="*/ 1086216 h 1532135"/>
                <a:gd name="connsiteX172" fmla="*/ 285846 w 846104"/>
                <a:gd name="connsiteY172" fmla="*/ 1086216 h 1532135"/>
                <a:gd name="connsiteX173" fmla="*/ 171508 w 846104"/>
                <a:gd name="connsiteY173" fmla="*/ 1166252 h 1532135"/>
                <a:gd name="connsiteX174" fmla="*/ 171508 w 846104"/>
                <a:gd name="connsiteY174" fmla="*/ 1166252 h 1532135"/>
                <a:gd name="connsiteX175" fmla="*/ 343015 w 846104"/>
                <a:gd name="connsiteY175" fmla="*/ 1063348 h 1532135"/>
                <a:gd name="connsiteX176" fmla="*/ 343015 w 846104"/>
                <a:gd name="connsiteY176" fmla="*/ 1063348 h 1532135"/>
                <a:gd name="connsiteX177" fmla="*/ 720332 w 846104"/>
                <a:gd name="connsiteY177" fmla="*/ 983311 h 1532135"/>
                <a:gd name="connsiteX178" fmla="*/ 720332 w 846104"/>
                <a:gd name="connsiteY178" fmla="*/ 983311 h 1532135"/>
                <a:gd name="connsiteX179" fmla="*/ 308714 w 846104"/>
                <a:gd name="connsiteY179" fmla="*/ 1143385 h 1532135"/>
                <a:gd name="connsiteX180" fmla="*/ 308714 w 846104"/>
                <a:gd name="connsiteY180" fmla="*/ 1143385 h 1532135"/>
                <a:gd name="connsiteX181" fmla="*/ 537391 w 846104"/>
                <a:gd name="connsiteY181" fmla="*/ 434486 h 1532135"/>
                <a:gd name="connsiteX182" fmla="*/ 537391 w 846104"/>
                <a:gd name="connsiteY182" fmla="*/ 434486 h 1532135"/>
                <a:gd name="connsiteX183" fmla="*/ 583126 w 846104"/>
                <a:gd name="connsiteY183" fmla="*/ 857539 h 1532135"/>
                <a:gd name="connsiteX184" fmla="*/ 594560 w 846104"/>
                <a:gd name="connsiteY184" fmla="*/ 857539 h 1532135"/>
                <a:gd name="connsiteX185" fmla="*/ 503089 w 846104"/>
                <a:gd name="connsiteY185" fmla="*/ 400185 h 1532135"/>
                <a:gd name="connsiteX186" fmla="*/ 503089 w 846104"/>
                <a:gd name="connsiteY186" fmla="*/ 400185 h 1532135"/>
                <a:gd name="connsiteX187" fmla="*/ 686031 w 846104"/>
                <a:gd name="connsiteY187" fmla="*/ 960443 h 1532135"/>
                <a:gd name="connsiteX188" fmla="*/ 686031 w 846104"/>
                <a:gd name="connsiteY188" fmla="*/ 949009 h 1532135"/>
                <a:gd name="connsiteX189" fmla="*/ 800369 w 846104"/>
                <a:gd name="connsiteY189" fmla="*/ 903274 h 1532135"/>
                <a:gd name="connsiteX190" fmla="*/ 800369 w 846104"/>
                <a:gd name="connsiteY190" fmla="*/ 891840 h 1532135"/>
                <a:gd name="connsiteX191" fmla="*/ 571692 w 846104"/>
                <a:gd name="connsiteY191" fmla="*/ 1223422 h 1532135"/>
                <a:gd name="connsiteX192" fmla="*/ 571692 w 846104"/>
                <a:gd name="connsiteY192" fmla="*/ 1223422 h 1532135"/>
                <a:gd name="connsiteX193" fmla="*/ 388751 w 846104"/>
                <a:gd name="connsiteY193" fmla="*/ 1063348 h 1532135"/>
                <a:gd name="connsiteX194" fmla="*/ 388751 w 846104"/>
                <a:gd name="connsiteY194" fmla="*/ 1063348 h 1532135"/>
                <a:gd name="connsiteX195" fmla="*/ 285846 w 846104"/>
                <a:gd name="connsiteY195" fmla="*/ 1177686 h 1532135"/>
                <a:gd name="connsiteX196" fmla="*/ 285846 w 846104"/>
                <a:gd name="connsiteY196" fmla="*/ 1177686 h 1532135"/>
                <a:gd name="connsiteX197" fmla="*/ 331582 w 846104"/>
                <a:gd name="connsiteY197" fmla="*/ 1074782 h 1532135"/>
                <a:gd name="connsiteX198" fmla="*/ 331582 w 846104"/>
                <a:gd name="connsiteY198" fmla="*/ 1074782 h 1532135"/>
                <a:gd name="connsiteX199" fmla="*/ 354449 w 846104"/>
                <a:gd name="connsiteY199" fmla="*/ 1349194 h 1532135"/>
                <a:gd name="connsiteX200" fmla="*/ 365883 w 846104"/>
                <a:gd name="connsiteY200" fmla="*/ 1349194 h 1532135"/>
                <a:gd name="connsiteX201" fmla="*/ 548825 w 846104"/>
                <a:gd name="connsiteY201" fmla="*/ 1074782 h 1532135"/>
                <a:gd name="connsiteX202" fmla="*/ 548825 w 846104"/>
                <a:gd name="connsiteY202" fmla="*/ 1063348 h 1532135"/>
                <a:gd name="connsiteX203" fmla="*/ 571692 w 846104"/>
                <a:gd name="connsiteY203" fmla="*/ 1154819 h 1532135"/>
                <a:gd name="connsiteX204" fmla="*/ 571692 w 846104"/>
                <a:gd name="connsiteY204" fmla="*/ 1143385 h 1532135"/>
                <a:gd name="connsiteX205" fmla="*/ 400185 w 846104"/>
                <a:gd name="connsiteY205" fmla="*/ 1109083 h 1532135"/>
                <a:gd name="connsiteX206" fmla="*/ 400185 w 846104"/>
                <a:gd name="connsiteY206" fmla="*/ 1109083 h 1532135"/>
                <a:gd name="connsiteX207" fmla="*/ 457354 w 846104"/>
                <a:gd name="connsiteY207" fmla="*/ 1246289 h 1532135"/>
                <a:gd name="connsiteX208" fmla="*/ 457354 w 846104"/>
                <a:gd name="connsiteY208" fmla="*/ 1246289 h 1532135"/>
                <a:gd name="connsiteX209" fmla="*/ 743200 w 846104"/>
                <a:gd name="connsiteY209" fmla="*/ 365883 h 1532135"/>
                <a:gd name="connsiteX210" fmla="*/ 743200 w 846104"/>
                <a:gd name="connsiteY210" fmla="*/ 365883 h 1532135"/>
                <a:gd name="connsiteX211" fmla="*/ 800369 w 846104"/>
                <a:gd name="connsiteY211" fmla="*/ 960443 h 1532135"/>
                <a:gd name="connsiteX212" fmla="*/ 800369 w 846104"/>
                <a:gd name="connsiteY212" fmla="*/ 949009 h 1532135"/>
                <a:gd name="connsiteX213" fmla="*/ 400185 w 846104"/>
                <a:gd name="connsiteY213" fmla="*/ 57169 h 1532135"/>
                <a:gd name="connsiteX214" fmla="*/ 400185 w 846104"/>
                <a:gd name="connsiteY214" fmla="*/ 57169 h 1532135"/>
                <a:gd name="connsiteX215" fmla="*/ 537391 w 846104"/>
                <a:gd name="connsiteY215" fmla="*/ 388751 h 1532135"/>
                <a:gd name="connsiteX216" fmla="*/ 537391 w 846104"/>
                <a:gd name="connsiteY216" fmla="*/ 388751 h 1532135"/>
                <a:gd name="connsiteX217" fmla="*/ 480222 w 846104"/>
                <a:gd name="connsiteY217" fmla="*/ 91471 h 1532135"/>
                <a:gd name="connsiteX218" fmla="*/ 480222 w 846104"/>
                <a:gd name="connsiteY218" fmla="*/ 91471 h 1532135"/>
                <a:gd name="connsiteX219" fmla="*/ 365883 w 846104"/>
                <a:gd name="connsiteY219" fmla="*/ 1417797 h 1532135"/>
                <a:gd name="connsiteX220" fmla="*/ 377317 w 846104"/>
                <a:gd name="connsiteY220" fmla="*/ 1417797 h 1532135"/>
                <a:gd name="connsiteX221" fmla="*/ 274412 w 846104"/>
                <a:gd name="connsiteY221" fmla="*/ 1154819 h 1532135"/>
                <a:gd name="connsiteX222" fmla="*/ 274412 w 846104"/>
                <a:gd name="connsiteY222" fmla="*/ 1154819 h 1532135"/>
                <a:gd name="connsiteX223" fmla="*/ 331582 w 846104"/>
                <a:gd name="connsiteY223" fmla="*/ 1063348 h 1532135"/>
                <a:gd name="connsiteX224" fmla="*/ 343015 w 846104"/>
                <a:gd name="connsiteY224" fmla="*/ 1063348 h 1532135"/>
                <a:gd name="connsiteX225" fmla="*/ 388751 w 846104"/>
                <a:gd name="connsiteY225" fmla="*/ 1166252 h 1532135"/>
                <a:gd name="connsiteX226" fmla="*/ 400185 w 846104"/>
                <a:gd name="connsiteY226" fmla="*/ 1166252 h 1532135"/>
                <a:gd name="connsiteX227" fmla="*/ 365883 w 846104"/>
                <a:gd name="connsiteY227" fmla="*/ 1372062 h 1532135"/>
                <a:gd name="connsiteX228" fmla="*/ 365883 w 846104"/>
                <a:gd name="connsiteY228" fmla="*/ 1372062 h 1532135"/>
                <a:gd name="connsiteX229" fmla="*/ 354449 w 846104"/>
                <a:gd name="connsiteY229" fmla="*/ 1372062 h 1532135"/>
                <a:gd name="connsiteX230" fmla="*/ 354449 w 846104"/>
                <a:gd name="connsiteY230" fmla="*/ 1360628 h 1532135"/>
                <a:gd name="connsiteX231" fmla="*/ 617428 w 846104"/>
                <a:gd name="connsiteY231" fmla="*/ 594560 h 1532135"/>
                <a:gd name="connsiteX232" fmla="*/ 617428 w 846104"/>
                <a:gd name="connsiteY232" fmla="*/ 594560 h 1532135"/>
                <a:gd name="connsiteX233" fmla="*/ 457354 w 846104"/>
                <a:gd name="connsiteY233" fmla="*/ 937575 h 1532135"/>
                <a:gd name="connsiteX234" fmla="*/ 457354 w 846104"/>
                <a:gd name="connsiteY234" fmla="*/ 937575 h 1532135"/>
                <a:gd name="connsiteX235" fmla="*/ 480222 w 846104"/>
                <a:gd name="connsiteY235" fmla="*/ 445920 h 1532135"/>
                <a:gd name="connsiteX236" fmla="*/ 480222 w 846104"/>
                <a:gd name="connsiteY236" fmla="*/ 445920 h 1532135"/>
                <a:gd name="connsiteX237" fmla="*/ 400185 w 846104"/>
                <a:gd name="connsiteY237" fmla="*/ 1429231 h 1532135"/>
                <a:gd name="connsiteX238" fmla="*/ 400185 w 846104"/>
                <a:gd name="connsiteY238" fmla="*/ 1429231 h 1532135"/>
                <a:gd name="connsiteX239" fmla="*/ 365883 w 846104"/>
                <a:gd name="connsiteY239" fmla="*/ 1417797 h 1532135"/>
                <a:gd name="connsiteX240" fmla="*/ 365883 w 846104"/>
                <a:gd name="connsiteY240" fmla="*/ 1417797 h 1532135"/>
                <a:gd name="connsiteX241" fmla="*/ 343015 w 846104"/>
                <a:gd name="connsiteY241" fmla="*/ 1372062 h 1532135"/>
                <a:gd name="connsiteX242" fmla="*/ 343015 w 846104"/>
                <a:gd name="connsiteY242" fmla="*/ 1372062 h 1532135"/>
                <a:gd name="connsiteX243" fmla="*/ 331582 w 846104"/>
                <a:gd name="connsiteY243" fmla="*/ 320148 h 1532135"/>
                <a:gd name="connsiteX244" fmla="*/ 331582 w 846104"/>
                <a:gd name="connsiteY244" fmla="*/ 320148 h 1532135"/>
                <a:gd name="connsiteX245" fmla="*/ 331582 w 846104"/>
                <a:gd name="connsiteY245" fmla="*/ 423052 h 1532135"/>
                <a:gd name="connsiteX246" fmla="*/ 331582 w 846104"/>
                <a:gd name="connsiteY246" fmla="*/ 423052 h 1532135"/>
                <a:gd name="connsiteX247" fmla="*/ 365883 w 846104"/>
                <a:gd name="connsiteY247" fmla="*/ 1394929 h 1532135"/>
                <a:gd name="connsiteX248" fmla="*/ 365883 w 846104"/>
                <a:gd name="connsiteY248" fmla="*/ 1394929 h 1532135"/>
                <a:gd name="connsiteX249" fmla="*/ 354449 w 846104"/>
                <a:gd name="connsiteY249" fmla="*/ 1360628 h 1532135"/>
                <a:gd name="connsiteX250" fmla="*/ 354449 w 846104"/>
                <a:gd name="connsiteY250" fmla="*/ 1360628 h 1532135"/>
                <a:gd name="connsiteX251" fmla="*/ 423052 w 846104"/>
                <a:gd name="connsiteY251" fmla="*/ 1303459 h 1532135"/>
                <a:gd name="connsiteX252" fmla="*/ 423052 w 846104"/>
                <a:gd name="connsiteY252" fmla="*/ 1303459 h 1532135"/>
                <a:gd name="connsiteX253" fmla="*/ 697465 w 846104"/>
                <a:gd name="connsiteY253" fmla="*/ 1006179 h 1532135"/>
                <a:gd name="connsiteX254" fmla="*/ 697465 w 846104"/>
                <a:gd name="connsiteY254" fmla="*/ 1006179 h 1532135"/>
                <a:gd name="connsiteX255" fmla="*/ 583126 w 846104"/>
                <a:gd name="connsiteY255" fmla="*/ 1200554 h 1532135"/>
                <a:gd name="connsiteX256" fmla="*/ 583126 w 846104"/>
                <a:gd name="connsiteY256" fmla="*/ 1189120 h 1532135"/>
                <a:gd name="connsiteX257" fmla="*/ 274412 w 846104"/>
                <a:gd name="connsiteY257" fmla="*/ 1166252 h 1532135"/>
                <a:gd name="connsiteX258" fmla="*/ 274412 w 846104"/>
                <a:gd name="connsiteY258" fmla="*/ 1166252 h 1532135"/>
                <a:gd name="connsiteX259" fmla="*/ 491655 w 846104"/>
                <a:gd name="connsiteY259" fmla="*/ 411619 h 1532135"/>
                <a:gd name="connsiteX260" fmla="*/ 491655 w 846104"/>
                <a:gd name="connsiteY260" fmla="*/ 411619 h 1532135"/>
                <a:gd name="connsiteX261" fmla="*/ 583126 w 846104"/>
                <a:gd name="connsiteY261" fmla="*/ 388751 h 1532135"/>
                <a:gd name="connsiteX262" fmla="*/ 583126 w 846104"/>
                <a:gd name="connsiteY262" fmla="*/ 400185 h 1532135"/>
                <a:gd name="connsiteX263" fmla="*/ 743200 w 846104"/>
                <a:gd name="connsiteY263" fmla="*/ 1051914 h 1532135"/>
                <a:gd name="connsiteX264" fmla="*/ 743200 w 846104"/>
                <a:gd name="connsiteY264" fmla="*/ 1051914 h 1532135"/>
                <a:gd name="connsiteX265" fmla="*/ 365883 w 846104"/>
                <a:gd name="connsiteY265" fmla="*/ 354449 h 1532135"/>
                <a:gd name="connsiteX266" fmla="*/ 377317 w 846104"/>
                <a:gd name="connsiteY266" fmla="*/ 354449 h 1532135"/>
                <a:gd name="connsiteX267" fmla="*/ 240111 w 846104"/>
                <a:gd name="connsiteY267" fmla="*/ 22868 h 1532135"/>
                <a:gd name="connsiteX268" fmla="*/ 240111 w 846104"/>
                <a:gd name="connsiteY268" fmla="*/ 22868 h 1532135"/>
                <a:gd name="connsiteX269" fmla="*/ 651729 w 846104"/>
                <a:gd name="connsiteY269" fmla="*/ 926142 h 1532135"/>
                <a:gd name="connsiteX270" fmla="*/ 663163 w 846104"/>
                <a:gd name="connsiteY270" fmla="*/ 926142 h 1532135"/>
                <a:gd name="connsiteX271" fmla="*/ 788935 w 846104"/>
                <a:gd name="connsiteY271" fmla="*/ 891840 h 1532135"/>
                <a:gd name="connsiteX272" fmla="*/ 788935 w 846104"/>
                <a:gd name="connsiteY272" fmla="*/ 903274 h 1532135"/>
                <a:gd name="connsiteX273" fmla="*/ 377317 w 846104"/>
                <a:gd name="connsiteY273" fmla="*/ 365883 h 1532135"/>
                <a:gd name="connsiteX274" fmla="*/ 377317 w 846104"/>
                <a:gd name="connsiteY274" fmla="*/ 365883 h 1532135"/>
                <a:gd name="connsiteX275" fmla="*/ 663163 w 846104"/>
                <a:gd name="connsiteY275" fmla="*/ 914708 h 1532135"/>
                <a:gd name="connsiteX276" fmla="*/ 663163 w 846104"/>
                <a:gd name="connsiteY276" fmla="*/ 914708 h 1532135"/>
                <a:gd name="connsiteX277" fmla="*/ 354449 w 846104"/>
                <a:gd name="connsiteY277" fmla="*/ 1006179 h 1532135"/>
                <a:gd name="connsiteX278" fmla="*/ 365883 w 846104"/>
                <a:gd name="connsiteY278" fmla="*/ 1006179 h 1532135"/>
                <a:gd name="connsiteX279" fmla="*/ 548825 w 846104"/>
                <a:gd name="connsiteY279" fmla="*/ 434486 h 1532135"/>
                <a:gd name="connsiteX280" fmla="*/ 548825 w 846104"/>
                <a:gd name="connsiteY280" fmla="*/ 434486 h 1532135"/>
                <a:gd name="connsiteX281" fmla="*/ 800369 w 846104"/>
                <a:gd name="connsiteY281" fmla="*/ 857539 h 1532135"/>
                <a:gd name="connsiteX282" fmla="*/ 800369 w 846104"/>
                <a:gd name="connsiteY282" fmla="*/ 868972 h 1532135"/>
                <a:gd name="connsiteX283" fmla="*/ 834671 w 846104"/>
                <a:gd name="connsiteY283" fmla="*/ 868972 h 1532135"/>
                <a:gd name="connsiteX284" fmla="*/ 834671 w 846104"/>
                <a:gd name="connsiteY284" fmla="*/ 868972 h 1532135"/>
                <a:gd name="connsiteX285" fmla="*/ 514523 w 846104"/>
                <a:gd name="connsiteY285" fmla="*/ 1017612 h 1532135"/>
                <a:gd name="connsiteX286" fmla="*/ 514523 w 846104"/>
                <a:gd name="connsiteY286" fmla="*/ 1017612 h 1532135"/>
                <a:gd name="connsiteX287" fmla="*/ 560259 w 846104"/>
                <a:gd name="connsiteY287" fmla="*/ 983311 h 1532135"/>
                <a:gd name="connsiteX288" fmla="*/ 560259 w 846104"/>
                <a:gd name="connsiteY288" fmla="*/ 994745 h 1532135"/>
                <a:gd name="connsiteX289" fmla="*/ 365883 w 846104"/>
                <a:gd name="connsiteY289" fmla="*/ 1337760 h 1532135"/>
                <a:gd name="connsiteX290" fmla="*/ 365883 w 846104"/>
                <a:gd name="connsiteY290" fmla="*/ 1337760 h 153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846104" h="1532135">
                  <a:moveTo>
                    <a:pt x="137206" y="11434"/>
                  </a:moveTo>
                  <a:lnTo>
                    <a:pt x="57169" y="22868"/>
                  </a:lnTo>
                  <a:lnTo>
                    <a:pt x="0" y="80037"/>
                  </a:lnTo>
                  <a:lnTo>
                    <a:pt x="0" y="148640"/>
                  </a:lnTo>
                  <a:lnTo>
                    <a:pt x="22868" y="171508"/>
                  </a:lnTo>
                  <a:lnTo>
                    <a:pt x="91471" y="194375"/>
                  </a:lnTo>
                  <a:lnTo>
                    <a:pt x="182942" y="125772"/>
                  </a:lnTo>
                  <a:lnTo>
                    <a:pt x="182942" y="91471"/>
                  </a:lnTo>
                  <a:lnTo>
                    <a:pt x="228677" y="45735"/>
                  </a:lnTo>
                  <a:lnTo>
                    <a:pt x="194375" y="0"/>
                  </a:lnTo>
                  <a:lnTo>
                    <a:pt x="137206" y="0"/>
                  </a:lnTo>
                  <a:close/>
                  <a:moveTo>
                    <a:pt x="331582" y="1532136"/>
                  </a:moveTo>
                  <a:lnTo>
                    <a:pt x="331582" y="1532136"/>
                  </a:lnTo>
                  <a:close/>
                  <a:moveTo>
                    <a:pt x="423052" y="1143385"/>
                  </a:moveTo>
                  <a:lnTo>
                    <a:pt x="434486" y="1131951"/>
                  </a:lnTo>
                  <a:close/>
                  <a:moveTo>
                    <a:pt x="308714" y="1532136"/>
                  </a:moveTo>
                  <a:lnTo>
                    <a:pt x="308714" y="1532136"/>
                  </a:lnTo>
                  <a:close/>
                  <a:moveTo>
                    <a:pt x="262978" y="297280"/>
                  </a:moveTo>
                  <a:lnTo>
                    <a:pt x="274412" y="285846"/>
                  </a:lnTo>
                  <a:lnTo>
                    <a:pt x="262978" y="297280"/>
                  </a:lnTo>
                  <a:close/>
                  <a:moveTo>
                    <a:pt x="834671" y="480222"/>
                  </a:moveTo>
                  <a:lnTo>
                    <a:pt x="834671" y="468788"/>
                  </a:lnTo>
                  <a:close/>
                  <a:moveTo>
                    <a:pt x="331582" y="1520702"/>
                  </a:moveTo>
                  <a:lnTo>
                    <a:pt x="331582" y="1520702"/>
                  </a:lnTo>
                  <a:close/>
                  <a:moveTo>
                    <a:pt x="285846" y="377317"/>
                  </a:moveTo>
                  <a:lnTo>
                    <a:pt x="297280" y="377317"/>
                  </a:lnTo>
                  <a:close/>
                  <a:moveTo>
                    <a:pt x="274412" y="377317"/>
                  </a:moveTo>
                  <a:lnTo>
                    <a:pt x="285846" y="377317"/>
                  </a:lnTo>
                  <a:close/>
                  <a:moveTo>
                    <a:pt x="480222" y="1189120"/>
                  </a:moveTo>
                  <a:lnTo>
                    <a:pt x="525957" y="1189120"/>
                  </a:lnTo>
                  <a:lnTo>
                    <a:pt x="548825" y="1166252"/>
                  </a:lnTo>
                  <a:lnTo>
                    <a:pt x="537391" y="1154819"/>
                  </a:lnTo>
                  <a:lnTo>
                    <a:pt x="491655" y="1189120"/>
                  </a:lnTo>
                  <a:close/>
                  <a:moveTo>
                    <a:pt x="491655" y="1063348"/>
                  </a:moveTo>
                  <a:lnTo>
                    <a:pt x="503089" y="1074782"/>
                  </a:lnTo>
                  <a:lnTo>
                    <a:pt x="491655" y="1063348"/>
                  </a:lnTo>
                  <a:close/>
                  <a:moveTo>
                    <a:pt x="491655" y="1074782"/>
                  </a:moveTo>
                  <a:lnTo>
                    <a:pt x="491655" y="1074782"/>
                  </a:lnTo>
                  <a:close/>
                  <a:moveTo>
                    <a:pt x="308714" y="365883"/>
                  </a:moveTo>
                  <a:lnTo>
                    <a:pt x="308714" y="365883"/>
                  </a:lnTo>
                  <a:close/>
                  <a:moveTo>
                    <a:pt x="285846" y="354449"/>
                  </a:moveTo>
                  <a:lnTo>
                    <a:pt x="297280" y="343015"/>
                  </a:lnTo>
                  <a:lnTo>
                    <a:pt x="285846" y="354449"/>
                  </a:lnTo>
                  <a:close/>
                  <a:moveTo>
                    <a:pt x="331582" y="1074782"/>
                  </a:moveTo>
                  <a:lnTo>
                    <a:pt x="331582" y="1074782"/>
                  </a:lnTo>
                  <a:close/>
                  <a:moveTo>
                    <a:pt x="480222" y="1211988"/>
                  </a:moveTo>
                  <a:lnTo>
                    <a:pt x="480222" y="1211988"/>
                  </a:lnTo>
                  <a:close/>
                  <a:moveTo>
                    <a:pt x="514523" y="1074782"/>
                  </a:moveTo>
                  <a:lnTo>
                    <a:pt x="514523" y="1074782"/>
                  </a:lnTo>
                  <a:close/>
                  <a:moveTo>
                    <a:pt x="331582" y="297280"/>
                  </a:moveTo>
                  <a:lnTo>
                    <a:pt x="343015" y="308714"/>
                  </a:lnTo>
                  <a:lnTo>
                    <a:pt x="331582" y="297280"/>
                  </a:lnTo>
                  <a:close/>
                  <a:moveTo>
                    <a:pt x="560259" y="926142"/>
                  </a:moveTo>
                  <a:lnTo>
                    <a:pt x="560259" y="926142"/>
                  </a:lnTo>
                  <a:close/>
                  <a:moveTo>
                    <a:pt x="663163" y="994745"/>
                  </a:moveTo>
                  <a:lnTo>
                    <a:pt x="663163" y="983311"/>
                  </a:lnTo>
                  <a:close/>
                  <a:moveTo>
                    <a:pt x="548825" y="971877"/>
                  </a:moveTo>
                  <a:lnTo>
                    <a:pt x="560259" y="960443"/>
                  </a:lnTo>
                  <a:close/>
                  <a:moveTo>
                    <a:pt x="468788" y="1189120"/>
                  </a:moveTo>
                  <a:lnTo>
                    <a:pt x="480222" y="1177686"/>
                  </a:lnTo>
                  <a:close/>
                  <a:moveTo>
                    <a:pt x="80037" y="1211988"/>
                  </a:moveTo>
                  <a:lnTo>
                    <a:pt x="102905" y="1189120"/>
                  </a:lnTo>
                  <a:lnTo>
                    <a:pt x="125772" y="1200554"/>
                  </a:lnTo>
                  <a:lnTo>
                    <a:pt x="80037" y="1200554"/>
                  </a:lnTo>
                  <a:close/>
                  <a:moveTo>
                    <a:pt x="708899" y="1063348"/>
                  </a:moveTo>
                  <a:lnTo>
                    <a:pt x="708899" y="1063348"/>
                  </a:lnTo>
                  <a:close/>
                  <a:moveTo>
                    <a:pt x="354449" y="400185"/>
                  </a:moveTo>
                  <a:lnTo>
                    <a:pt x="365883" y="388751"/>
                  </a:lnTo>
                  <a:lnTo>
                    <a:pt x="354449" y="400185"/>
                  </a:lnTo>
                  <a:close/>
                  <a:moveTo>
                    <a:pt x="365883" y="1074782"/>
                  </a:moveTo>
                  <a:lnTo>
                    <a:pt x="365883" y="1074782"/>
                  </a:lnTo>
                  <a:close/>
                  <a:moveTo>
                    <a:pt x="537391" y="880406"/>
                  </a:moveTo>
                  <a:lnTo>
                    <a:pt x="548825" y="880406"/>
                  </a:lnTo>
                  <a:close/>
                  <a:moveTo>
                    <a:pt x="354449" y="365883"/>
                  </a:moveTo>
                  <a:lnTo>
                    <a:pt x="354449" y="365883"/>
                  </a:lnTo>
                  <a:close/>
                  <a:moveTo>
                    <a:pt x="720332" y="926142"/>
                  </a:moveTo>
                  <a:lnTo>
                    <a:pt x="731766" y="926142"/>
                  </a:lnTo>
                  <a:close/>
                  <a:moveTo>
                    <a:pt x="343015" y="308714"/>
                  </a:moveTo>
                  <a:lnTo>
                    <a:pt x="343015" y="308714"/>
                  </a:lnTo>
                  <a:close/>
                  <a:moveTo>
                    <a:pt x="262978" y="354449"/>
                  </a:moveTo>
                  <a:lnTo>
                    <a:pt x="274412" y="354449"/>
                  </a:lnTo>
                  <a:close/>
                  <a:moveTo>
                    <a:pt x="628862" y="971877"/>
                  </a:moveTo>
                  <a:lnTo>
                    <a:pt x="640295" y="971877"/>
                  </a:lnTo>
                  <a:close/>
                  <a:moveTo>
                    <a:pt x="560259" y="1131951"/>
                  </a:moveTo>
                  <a:lnTo>
                    <a:pt x="560259" y="1131951"/>
                  </a:lnTo>
                  <a:close/>
                  <a:moveTo>
                    <a:pt x="537391" y="1143385"/>
                  </a:moveTo>
                  <a:lnTo>
                    <a:pt x="548825" y="1131951"/>
                  </a:lnTo>
                  <a:close/>
                  <a:moveTo>
                    <a:pt x="605994" y="1109083"/>
                  </a:moveTo>
                  <a:lnTo>
                    <a:pt x="617428" y="1120517"/>
                  </a:lnTo>
                  <a:lnTo>
                    <a:pt x="605994" y="1109083"/>
                  </a:lnTo>
                  <a:close/>
                  <a:moveTo>
                    <a:pt x="480222" y="1154819"/>
                  </a:moveTo>
                  <a:lnTo>
                    <a:pt x="491655" y="1143385"/>
                  </a:lnTo>
                  <a:close/>
                  <a:moveTo>
                    <a:pt x="628862" y="1017612"/>
                  </a:moveTo>
                  <a:lnTo>
                    <a:pt x="628862" y="1017612"/>
                  </a:lnTo>
                  <a:close/>
                  <a:moveTo>
                    <a:pt x="720332" y="1040480"/>
                  </a:moveTo>
                  <a:lnTo>
                    <a:pt x="720332" y="1040480"/>
                  </a:lnTo>
                  <a:close/>
                  <a:moveTo>
                    <a:pt x="457354" y="1063348"/>
                  </a:moveTo>
                  <a:lnTo>
                    <a:pt x="468788" y="1051914"/>
                  </a:lnTo>
                  <a:lnTo>
                    <a:pt x="457354" y="1063348"/>
                  </a:lnTo>
                  <a:close/>
                  <a:moveTo>
                    <a:pt x="560259" y="868972"/>
                  </a:moveTo>
                  <a:lnTo>
                    <a:pt x="571692" y="857539"/>
                  </a:lnTo>
                  <a:lnTo>
                    <a:pt x="560259" y="868972"/>
                  </a:lnTo>
                  <a:close/>
                  <a:moveTo>
                    <a:pt x="548825" y="834671"/>
                  </a:moveTo>
                  <a:lnTo>
                    <a:pt x="548825" y="823237"/>
                  </a:lnTo>
                  <a:close/>
                  <a:moveTo>
                    <a:pt x="583126" y="880406"/>
                  </a:moveTo>
                  <a:lnTo>
                    <a:pt x="583126" y="880406"/>
                  </a:lnTo>
                  <a:close/>
                  <a:moveTo>
                    <a:pt x="274412" y="354449"/>
                  </a:moveTo>
                  <a:lnTo>
                    <a:pt x="274412" y="354449"/>
                  </a:lnTo>
                  <a:close/>
                  <a:moveTo>
                    <a:pt x="491655" y="1063348"/>
                  </a:moveTo>
                  <a:lnTo>
                    <a:pt x="491655" y="1074782"/>
                  </a:lnTo>
                  <a:close/>
                  <a:moveTo>
                    <a:pt x="125772" y="1166252"/>
                  </a:moveTo>
                  <a:lnTo>
                    <a:pt x="125772" y="1154819"/>
                  </a:lnTo>
                  <a:close/>
                  <a:moveTo>
                    <a:pt x="743200" y="823237"/>
                  </a:moveTo>
                  <a:lnTo>
                    <a:pt x="754634" y="834671"/>
                  </a:lnTo>
                  <a:lnTo>
                    <a:pt x="743200" y="823237"/>
                  </a:lnTo>
                  <a:close/>
                  <a:moveTo>
                    <a:pt x="285846" y="343015"/>
                  </a:moveTo>
                  <a:lnTo>
                    <a:pt x="285846" y="343015"/>
                  </a:lnTo>
                  <a:close/>
                  <a:moveTo>
                    <a:pt x="354449" y="354449"/>
                  </a:moveTo>
                  <a:lnTo>
                    <a:pt x="365883" y="343015"/>
                  </a:lnTo>
                  <a:lnTo>
                    <a:pt x="354449" y="354449"/>
                  </a:lnTo>
                  <a:close/>
                  <a:moveTo>
                    <a:pt x="285846" y="388751"/>
                  </a:moveTo>
                  <a:lnTo>
                    <a:pt x="297280" y="388751"/>
                  </a:lnTo>
                  <a:close/>
                  <a:moveTo>
                    <a:pt x="480222" y="960443"/>
                  </a:moveTo>
                  <a:lnTo>
                    <a:pt x="480222" y="949009"/>
                  </a:lnTo>
                  <a:close/>
                  <a:moveTo>
                    <a:pt x="571692" y="1131951"/>
                  </a:moveTo>
                  <a:lnTo>
                    <a:pt x="571692" y="1131951"/>
                  </a:lnTo>
                  <a:close/>
                  <a:moveTo>
                    <a:pt x="731766" y="983311"/>
                  </a:moveTo>
                  <a:lnTo>
                    <a:pt x="731766" y="994745"/>
                  </a:lnTo>
                  <a:close/>
                  <a:moveTo>
                    <a:pt x="617428" y="949009"/>
                  </a:moveTo>
                  <a:lnTo>
                    <a:pt x="617428" y="949009"/>
                  </a:lnTo>
                  <a:close/>
                  <a:moveTo>
                    <a:pt x="754634" y="914708"/>
                  </a:moveTo>
                  <a:lnTo>
                    <a:pt x="754634" y="914708"/>
                  </a:lnTo>
                  <a:close/>
                  <a:moveTo>
                    <a:pt x="560259" y="377317"/>
                  </a:moveTo>
                  <a:lnTo>
                    <a:pt x="560259" y="377317"/>
                  </a:lnTo>
                  <a:close/>
                  <a:moveTo>
                    <a:pt x="674597" y="1029046"/>
                  </a:moveTo>
                  <a:lnTo>
                    <a:pt x="674597" y="1029046"/>
                  </a:lnTo>
                  <a:close/>
                  <a:moveTo>
                    <a:pt x="468788" y="1040480"/>
                  </a:moveTo>
                  <a:lnTo>
                    <a:pt x="468788" y="1040480"/>
                  </a:lnTo>
                  <a:close/>
                  <a:moveTo>
                    <a:pt x="560259" y="1189120"/>
                  </a:moveTo>
                  <a:lnTo>
                    <a:pt x="560259" y="1189120"/>
                  </a:lnTo>
                  <a:close/>
                  <a:moveTo>
                    <a:pt x="537391" y="891840"/>
                  </a:moveTo>
                  <a:lnTo>
                    <a:pt x="548825" y="891840"/>
                  </a:lnTo>
                  <a:close/>
                  <a:moveTo>
                    <a:pt x="846105" y="891840"/>
                  </a:moveTo>
                  <a:lnTo>
                    <a:pt x="846105" y="891840"/>
                  </a:lnTo>
                  <a:close/>
                  <a:moveTo>
                    <a:pt x="514523" y="937575"/>
                  </a:moveTo>
                  <a:lnTo>
                    <a:pt x="514523" y="937575"/>
                  </a:lnTo>
                  <a:close/>
                  <a:moveTo>
                    <a:pt x="560259" y="823237"/>
                  </a:moveTo>
                  <a:lnTo>
                    <a:pt x="560259" y="823237"/>
                  </a:lnTo>
                  <a:close/>
                  <a:moveTo>
                    <a:pt x="743200" y="914708"/>
                  </a:moveTo>
                  <a:lnTo>
                    <a:pt x="743200" y="914708"/>
                  </a:lnTo>
                  <a:close/>
                  <a:moveTo>
                    <a:pt x="171508" y="1143385"/>
                  </a:moveTo>
                  <a:lnTo>
                    <a:pt x="182942" y="1131951"/>
                  </a:lnTo>
                  <a:lnTo>
                    <a:pt x="171508" y="1143385"/>
                  </a:lnTo>
                  <a:close/>
                  <a:moveTo>
                    <a:pt x="262978" y="1097649"/>
                  </a:moveTo>
                  <a:lnTo>
                    <a:pt x="262978" y="1097649"/>
                  </a:lnTo>
                  <a:close/>
                  <a:moveTo>
                    <a:pt x="605994" y="1097649"/>
                  </a:moveTo>
                  <a:lnTo>
                    <a:pt x="617428" y="1097649"/>
                  </a:lnTo>
                  <a:close/>
                  <a:moveTo>
                    <a:pt x="423052" y="1143385"/>
                  </a:moveTo>
                  <a:lnTo>
                    <a:pt x="423052" y="1143385"/>
                  </a:lnTo>
                  <a:close/>
                  <a:moveTo>
                    <a:pt x="503089" y="880406"/>
                  </a:moveTo>
                  <a:lnTo>
                    <a:pt x="503089" y="880406"/>
                  </a:lnTo>
                  <a:close/>
                  <a:moveTo>
                    <a:pt x="800369" y="937575"/>
                  </a:moveTo>
                  <a:lnTo>
                    <a:pt x="800369" y="926142"/>
                  </a:lnTo>
                  <a:close/>
                  <a:moveTo>
                    <a:pt x="514523" y="388751"/>
                  </a:moveTo>
                  <a:lnTo>
                    <a:pt x="514523" y="388751"/>
                  </a:lnTo>
                  <a:close/>
                  <a:moveTo>
                    <a:pt x="182942" y="1143385"/>
                  </a:moveTo>
                  <a:lnTo>
                    <a:pt x="182942" y="1143385"/>
                  </a:lnTo>
                  <a:close/>
                  <a:moveTo>
                    <a:pt x="628862" y="1109083"/>
                  </a:moveTo>
                  <a:lnTo>
                    <a:pt x="640295" y="1097649"/>
                  </a:lnTo>
                  <a:close/>
                  <a:moveTo>
                    <a:pt x="274412" y="1189120"/>
                  </a:moveTo>
                  <a:lnTo>
                    <a:pt x="274412" y="1189120"/>
                  </a:lnTo>
                  <a:close/>
                  <a:moveTo>
                    <a:pt x="274412" y="1086216"/>
                  </a:moveTo>
                  <a:lnTo>
                    <a:pt x="285846" y="1086216"/>
                  </a:lnTo>
                  <a:close/>
                  <a:moveTo>
                    <a:pt x="171508" y="1166252"/>
                  </a:moveTo>
                  <a:lnTo>
                    <a:pt x="171508" y="1166252"/>
                  </a:lnTo>
                  <a:close/>
                  <a:moveTo>
                    <a:pt x="343015" y="1063348"/>
                  </a:moveTo>
                  <a:lnTo>
                    <a:pt x="343015" y="1063348"/>
                  </a:lnTo>
                  <a:close/>
                  <a:moveTo>
                    <a:pt x="720332" y="983311"/>
                  </a:moveTo>
                  <a:lnTo>
                    <a:pt x="720332" y="983311"/>
                  </a:lnTo>
                  <a:close/>
                  <a:moveTo>
                    <a:pt x="308714" y="1143385"/>
                  </a:moveTo>
                  <a:lnTo>
                    <a:pt x="308714" y="1143385"/>
                  </a:lnTo>
                  <a:close/>
                  <a:moveTo>
                    <a:pt x="537391" y="434486"/>
                  </a:moveTo>
                  <a:lnTo>
                    <a:pt x="537391" y="434486"/>
                  </a:lnTo>
                  <a:close/>
                  <a:moveTo>
                    <a:pt x="583126" y="857539"/>
                  </a:moveTo>
                  <a:lnTo>
                    <a:pt x="594560" y="857539"/>
                  </a:lnTo>
                  <a:close/>
                  <a:moveTo>
                    <a:pt x="503089" y="400185"/>
                  </a:moveTo>
                  <a:lnTo>
                    <a:pt x="503089" y="400185"/>
                  </a:lnTo>
                  <a:close/>
                  <a:moveTo>
                    <a:pt x="686031" y="960443"/>
                  </a:moveTo>
                  <a:lnTo>
                    <a:pt x="686031" y="949009"/>
                  </a:lnTo>
                  <a:close/>
                  <a:moveTo>
                    <a:pt x="800369" y="903274"/>
                  </a:moveTo>
                  <a:lnTo>
                    <a:pt x="800369" y="891840"/>
                  </a:lnTo>
                  <a:close/>
                  <a:moveTo>
                    <a:pt x="571692" y="1223422"/>
                  </a:moveTo>
                  <a:lnTo>
                    <a:pt x="571692" y="1223422"/>
                  </a:lnTo>
                  <a:close/>
                  <a:moveTo>
                    <a:pt x="388751" y="1063348"/>
                  </a:moveTo>
                  <a:lnTo>
                    <a:pt x="388751" y="1063348"/>
                  </a:lnTo>
                  <a:close/>
                  <a:moveTo>
                    <a:pt x="285846" y="1177686"/>
                  </a:moveTo>
                  <a:lnTo>
                    <a:pt x="285846" y="1177686"/>
                  </a:lnTo>
                  <a:close/>
                  <a:moveTo>
                    <a:pt x="331582" y="1074782"/>
                  </a:moveTo>
                  <a:lnTo>
                    <a:pt x="331582" y="1074782"/>
                  </a:lnTo>
                  <a:close/>
                  <a:moveTo>
                    <a:pt x="354449" y="1349194"/>
                  </a:moveTo>
                  <a:lnTo>
                    <a:pt x="365883" y="1349194"/>
                  </a:lnTo>
                  <a:close/>
                  <a:moveTo>
                    <a:pt x="548825" y="1074782"/>
                  </a:moveTo>
                  <a:lnTo>
                    <a:pt x="548825" y="1063348"/>
                  </a:lnTo>
                  <a:close/>
                  <a:moveTo>
                    <a:pt x="571692" y="1154819"/>
                  </a:moveTo>
                  <a:lnTo>
                    <a:pt x="571692" y="1143385"/>
                  </a:lnTo>
                  <a:close/>
                  <a:moveTo>
                    <a:pt x="400185" y="1109083"/>
                  </a:moveTo>
                  <a:lnTo>
                    <a:pt x="400185" y="1109083"/>
                  </a:lnTo>
                  <a:close/>
                  <a:moveTo>
                    <a:pt x="457354" y="1246289"/>
                  </a:moveTo>
                  <a:lnTo>
                    <a:pt x="457354" y="1246289"/>
                  </a:lnTo>
                  <a:close/>
                  <a:moveTo>
                    <a:pt x="743200" y="365883"/>
                  </a:moveTo>
                  <a:lnTo>
                    <a:pt x="743200" y="365883"/>
                  </a:lnTo>
                  <a:close/>
                  <a:moveTo>
                    <a:pt x="800369" y="960443"/>
                  </a:moveTo>
                  <a:lnTo>
                    <a:pt x="800369" y="949009"/>
                  </a:lnTo>
                  <a:close/>
                  <a:moveTo>
                    <a:pt x="400185" y="57169"/>
                  </a:moveTo>
                  <a:lnTo>
                    <a:pt x="400185" y="57169"/>
                  </a:lnTo>
                  <a:close/>
                  <a:moveTo>
                    <a:pt x="537391" y="388751"/>
                  </a:moveTo>
                  <a:lnTo>
                    <a:pt x="537391" y="388751"/>
                  </a:lnTo>
                  <a:close/>
                  <a:moveTo>
                    <a:pt x="480222" y="91471"/>
                  </a:moveTo>
                  <a:lnTo>
                    <a:pt x="480222" y="91471"/>
                  </a:lnTo>
                  <a:close/>
                  <a:moveTo>
                    <a:pt x="365883" y="1417797"/>
                  </a:moveTo>
                  <a:lnTo>
                    <a:pt x="377317" y="1417797"/>
                  </a:lnTo>
                  <a:close/>
                  <a:moveTo>
                    <a:pt x="274412" y="1154819"/>
                  </a:moveTo>
                  <a:lnTo>
                    <a:pt x="274412" y="1154819"/>
                  </a:lnTo>
                  <a:close/>
                  <a:moveTo>
                    <a:pt x="331582" y="1063348"/>
                  </a:moveTo>
                  <a:lnTo>
                    <a:pt x="343015" y="1063348"/>
                  </a:lnTo>
                  <a:close/>
                  <a:moveTo>
                    <a:pt x="388751" y="1166252"/>
                  </a:moveTo>
                  <a:lnTo>
                    <a:pt x="400185" y="1166252"/>
                  </a:lnTo>
                  <a:close/>
                  <a:moveTo>
                    <a:pt x="365883" y="1372062"/>
                  </a:moveTo>
                  <a:lnTo>
                    <a:pt x="365883" y="1372062"/>
                  </a:lnTo>
                  <a:close/>
                  <a:moveTo>
                    <a:pt x="354449" y="1372062"/>
                  </a:moveTo>
                  <a:lnTo>
                    <a:pt x="354449" y="1360628"/>
                  </a:lnTo>
                  <a:close/>
                  <a:moveTo>
                    <a:pt x="617428" y="594560"/>
                  </a:moveTo>
                  <a:lnTo>
                    <a:pt x="617428" y="594560"/>
                  </a:lnTo>
                  <a:close/>
                  <a:moveTo>
                    <a:pt x="457354" y="937575"/>
                  </a:moveTo>
                  <a:lnTo>
                    <a:pt x="457354" y="937575"/>
                  </a:lnTo>
                  <a:close/>
                  <a:moveTo>
                    <a:pt x="480222" y="445920"/>
                  </a:moveTo>
                  <a:lnTo>
                    <a:pt x="480222" y="445920"/>
                  </a:lnTo>
                  <a:close/>
                  <a:moveTo>
                    <a:pt x="400185" y="1429231"/>
                  </a:moveTo>
                  <a:lnTo>
                    <a:pt x="400185" y="1429231"/>
                  </a:lnTo>
                  <a:close/>
                  <a:moveTo>
                    <a:pt x="365883" y="1417797"/>
                  </a:moveTo>
                  <a:lnTo>
                    <a:pt x="365883" y="1417797"/>
                  </a:lnTo>
                  <a:close/>
                  <a:moveTo>
                    <a:pt x="343015" y="1372062"/>
                  </a:moveTo>
                  <a:lnTo>
                    <a:pt x="343015" y="1372062"/>
                  </a:lnTo>
                  <a:close/>
                  <a:moveTo>
                    <a:pt x="331582" y="320148"/>
                  </a:moveTo>
                  <a:lnTo>
                    <a:pt x="331582" y="320148"/>
                  </a:lnTo>
                  <a:close/>
                  <a:moveTo>
                    <a:pt x="331582" y="423052"/>
                  </a:moveTo>
                  <a:lnTo>
                    <a:pt x="331582" y="423052"/>
                  </a:lnTo>
                  <a:close/>
                  <a:moveTo>
                    <a:pt x="365883" y="1394929"/>
                  </a:moveTo>
                  <a:lnTo>
                    <a:pt x="365883" y="1394929"/>
                  </a:lnTo>
                  <a:close/>
                  <a:moveTo>
                    <a:pt x="354449" y="1360628"/>
                  </a:moveTo>
                  <a:lnTo>
                    <a:pt x="354449" y="1360628"/>
                  </a:lnTo>
                  <a:close/>
                  <a:moveTo>
                    <a:pt x="423052" y="1303459"/>
                  </a:moveTo>
                  <a:lnTo>
                    <a:pt x="423052" y="1303459"/>
                  </a:lnTo>
                  <a:close/>
                  <a:moveTo>
                    <a:pt x="697465" y="1006179"/>
                  </a:moveTo>
                  <a:lnTo>
                    <a:pt x="697465" y="1006179"/>
                  </a:lnTo>
                  <a:close/>
                  <a:moveTo>
                    <a:pt x="583126" y="1200554"/>
                  </a:moveTo>
                  <a:lnTo>
                    <a:pt x="583126" y="1189120"/>
                  </a:lnTo>
                  <a:close/>
                  <a:moveTo>
                    <a:pt x="274412" y="1166252"/>
                  </a:moveTo>
                  <a:lnTo>
                    <a:pt x="274412" y="1166252"/>
                  </a:lnTo>
                  <a:close/>
                  <a:moveTo>
                    <a:pt x="491655" y="411619"/>
                  </a:moveTo>
                  <a:lnTo>
                    <a:pt x="491655" y="411619"/>
                  </a:lnTo>
                  <a:close/>
                  <a:moveTo>
                    <a:pt x="583126" y="388751"/>
                  </a:moveTo>
                  <a:lnTo>
                    <a:pt x="583126" y="400185"/>
                  </a:lnTo>
                  <a:close/>
                  <a:moveTo>
                    <a:pt x="743200" y="1051914"/>
                  </a:moveTo>
                  <a:lnTo>
                    <a:pt x="743200" y="1051914"/>
                  </a:lnTo>
                  <a:close/>
                  <a:moveTo>
                    <a:pt x="365883" y="354449"/>
                  </a:moveTo>
                  <a:lnTo>
                    <a:pt x="377317" y="354449"/>
                  </a:lnTo>
                  <a:close/>
                  <a:moveTo>
                    <a:pt x="240111" y="22868"/>
                  </a:moveTo>
                  <a:lnTo>
                    <a:pt x="240111" y="22868"/>
                  </a:lnTo>
                  <a:close/>
                  <a:moveTo>
                    <a:pt x="651729" y="926142"/>
                  </a:moveTo>
                  <a:lnTo>
                    <a:pt x="663163" y="926142"/>
                  </a:lnTo>
                  <a:close/>
                  <a:moveTo>
                    <a:pt x="788935" y="891840"/>
                  </a:moveTo>
                  <a:lnTo>
                    <a:pt x="788935" y="903274"/>
                  </a:lnTo>
                  <a:close/>
                  <a:moveTo>
                    <a:pt x="377317" y="365883"/>
                  </a:moveTo>
                  <a:lnTo>
                    <a:pt x="377317" y="365883"/>
                  </a:lnTo>
                  <a:close/>
                  <a:moveTo>
                    <a:pt x="663163" y="914708"/>
                  </a:moveTo>
                  <a:lnTo>
                    <a:pt x="663163" y="914708"/>
                  </a:lnTo>
                  <a:close/>
                  <a:moveTo>
                    <a:pt x="354449" y="1006179"/>
                  </a:moveTo>
                  <a:lnTo>
                    <a:pt x="365883" y="1006179"/>
                  </a:lnTo>
                  <a:close/>
                  <a:moveTo>
                    <a:pt x="548825" y="434486"/>
                  </a:moveTo>
                  <a:lnTo>
                    <a:pt x="548825" y="434486"/>
                  </a:lnTo>
                  <a:close/>
                  <a:moveTo>
                    <a:pt x="800369" y="857539"/>
                  </a:moveTo>
                  <a:lnTo>
                    <a:pt x="800369" y="868972"/>
                  </a:lnTo>
                  <a:close/>
                  <a:moveTo>
                    <a:pt x="834671" y="868972"/>
                  </a:moveTo>
                  <a:lnTo>
                    <a:pt x="834671" y="868972"/>
                  </a:lnTo>
                  <a:close/>
                  <a:moveTo>
                    <a:pt x="514523" y="1017612"/>
                  </a:moveTo>
                  <a:lnTo>
                    <a:pt x="514523" y="1017612"/>
                  </a:lnTo>
                  <a:close/>
                  <a:moveTo>
                    <a:pt x="560259" y="983311"/>
                  </a:moveTo>
                  <a:lnTo>
                    <a:pt x="560259" y="994745"/>
                  </a:lnTo>
                  <a:close/>
                  <a:moveTo>
                    <a:pt x="365883" y="1337760"/>
                  </a:moveTo>
                  <a:lnTo>
                    <a:pt x="365883" y="1337760"/>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任意多边形: 形状 40"/>
            <p:cNvSpPr/>
            <p:nvPr>
              <p:custDataLst>
                <p:tags r:id="rId44"/>
              </p:custDataLst>
            </p:nvPr>
          </p:nvSpPr>
          <p:spPr>
            <a:xfrm>
              <a:off x="-4260982" y="2382709"/>
              <a:ext cx="445920" cy="434486"/>
            </a:xfrm>
            <a:custGeom>
              <a:avLst/>
              <a:gdLst>
                <a:gd name="connsiteX0" fmla="*/ 91471 w 445920"/>
                <a:gd name="connsiteY0" fmla="*/ 400185 h 434486"/>
                <a:gd name="connsiteX1" fmla="*/ 102905 w 445920"/>
                <a:gd name="connsiteY1" fmla="*/ 365883 h 434486"/>
                <a:gd name="connsiteX2" fmla="*/ 114338 w 445920"/>
                <a:gd name="connsiteY2" fmla="*/ 400185 h 434486"/>
                <a:gd name="connsiteX3" fmla="*/ 160074 w 445920"/>
                <a:gd name="connsiteY3" fmla="*/ 354449 h 434486"/>
                <a:gd name="connsiteX4" fmla="*/ 171508 w 445920"/>
                <a:gd name="connsiteY4" fmla="*/ 365883 h 434486"/>
                <a:gd name="connsiteX5" fmla="*/ 194375 w 445920"/>
                <a:gd name="connsiteY5" fmla="*/ 320148 h 434486"/>
                <a:gd name="connsiteX6" fmla="*/ 217243 w 445920"/>
                <a:gd name="connsiteY6" fmla="*/ 320148 h 434486"/>
                <a:gd name="connsiteX7" fmla="*/ 228677 w 445920"/>
                <a:gd name="connsiteY7" fmla="*/ 354449 h 434486"/>
                <a:gd name="connsiteX8" fmla="*/ 274412 w 445920"/>
                <a:gd name="connsiteY8" fmla="*/ 331582 h 434486"/>
                <a:gd name="connsiteX9" fmla="*/ 274412 w 445920"/>
                <a:gd name="connsiteY9" fmla="*/ 377317 h 434486"/>
                <a:gd name="connsiteX10" fmla="*/ 297280 w 445920"/>
                <a:gd name="connsiteY10" fmla="*/ 377317 h 434486"/>
                <a:gd name="connsiteX11" fmla="*/ 297280 w 445920"/>
                <a:gd name="connsiteY11" fmla="*/ 400185 h 434486"/>
                <a:gd name="connsiteX12" fmla="*/ 331582 w 445920"/>
                <a:gd name="connsiteY12" fmla="*/ 434486 h 434486"/>
                <a:gd name="connsiteX13" fmla="*/ 365883 w 445920"/>
                <a:gd name="connsiteY13" fmla="*/ 388751 h 434486"/>
                <a:gd name="connsiteX14" fmla="*/ 365883 w 445920"/>
                <a:gd name="connsiteY14" fmla="*/ 343015 h 434486"/>
                <a:gd name="connsiteX15" fmla="*/ 343015 w 445920"/>
                <a:gd name="connsiteY15" fmla="*/ 297280 h 434486"/>
                <a:gd name="connsiteX16" fmla="*/ 320148 w 445920"/>
                <a:gd name="connsiteY16" fmla="*/ 297280 h 434486"/>
                <a:gd name="connsiteX17" fmla="*/ 320148 w 445920"/>
                <a:gd name="connsiteY17" fmla="*/ 274412 h 434486"/>
                <a:gd name="connsiteX18" fmla="*/ 274412 w 445920"/>
                <a:gd name="connsiteY18" fmla="*/ 262978 h 434486"/>
                <a:gd name="connsiteX19" fmla="*/ 297280 w 445920"/>
                <a:gd name="connsiteY19" fmla="*/ 217243 h 434486"/>
                <a:gd name="connsiteX20" fmla="*/ 274412 w 445920"/>
                <a:gd name="connsiteY20" fmla="*/ 194375 h 434486"/>
                <a:gd name="connsiteX21" fmla="*/ 297280 w 445920"/>
                <a:gd name="connsiteY21" fmla="*/ 194375 h 434486"/>
                <a:gd name="connsiteX22" fmla="*/ 308714 w 445920"/>
                <a:gd name="connsiteY22" fmla="*/ 171508 h 434486"/>
                <a:gd name="connsiteX23" fmla="*/ 343015 w 445920"/>
                <a:gd name="connsiteY23" fmla="*/ 182942 h 434486"/>
                <a:gd name="connsiteX24" fmla="*/ 434486 w 445920"/>
                <a:gd name="connsiteY24" fmla="*/ 148640 h 434486"/>
                <a:gd name="connsiteX25" fmla="*/ 445920 w 445920"/>
                <a:gd name="connsiteY25" fmla="*/ 114338 h 434486"/>
                <a:gd name="connsiteX26" fmla="*/ 423052 w 445920"/>
                <a:gd name="connsiteY26" fmla="*/ 80037 h 434486"/>
                <a:gd name="connsiteX27" fmla="*/ 400185 w 445920"/>
                <a:gd name="connsiteY27" fmla="*/ 57169 h 434486"/>
                <a:gd name="connsiteX28" fmla="*/ 354449 w 445920"/>
                <a:gd name="connsiteY28" fmla="*/ 57169 h 434486"/>
                <a:gd name="connsiteX29" fmla="*/ 331582 w 445920"/>
                <a:gd name="connsiteY29" fmla="*/ 22868 h 434486"/>
                <a:gd name="connsiteX30" fmla="*/ 285846 w 445920"/>
                <a:gd name="connsiteY30" fmla="*/ 0 h 434486"/>
                <a:gd name="connsiteX31" fmla="*/ 285846 w 445920"/>
                <a:gd name="connsiteY31" fmla="*/ 22868 h 434486"/>
                <a:gd name="connsiteX32" fmla="*/ 262978 w 445920"/>
                <a:gd name="connsiteY32" fmla="*/ 22868 h 434486"/>
                <a:gd name="connsiteX33" fmla="*/ 285846 w 445920"/>
                <a:gd name="connsiteY33" fmla="*/ 68603 h 434486"/>
                <a:gd name="connsiteX34" fmla="*/ 240111 w 445920"/>
                <a:gd name="connsiteY34" fmla="*/ 114338 h 434486"/>
                <a:gd name="connsiteX35" fmla="*/ 251545 w 445920"/>
                <a:gd name="connsiteY35" fmla="*/ 102905 h 434486"/>
                <a:gd name="connsiteX36" fmla="*/ 228677 w 445920"/>
                <a:gd name="connsiteY36" fmla="*/ 160074 h 434486"/>
                <a:gd name="connsiteX37" fmla="*/ 182942 w 445920"/>
                <a:gd name="connsiteY37" fmla="*/ 160074 h 434486"/>
                <a:gd name="connsiteX38" fmla="*/ 194375 w 445920"/>
                <a:gd name="connsiteY38" fmla="*/ 171508 h 434486"/>
                <a:gd name="connsiteX39" fmla="*/ 148640 w 445920"/>
                <a:gd name="connsiteY39" fmla="*/ 240111 h 434486"/>
                <a:gd name="connsiteX40" fmla="*/ 125772 w 445920"/>
                <a:gd name="connsiteY40" fmla="*/ 240111 h 434486"/>
                <a:gd name="connsiteX41" fmla="*/ 114338 w 445920"/>
                <a:gd name="connsiteY41" fmla="*/ 205809 h 434486"/>
                <a:gd name="connsiteX42" fmla="*/ 80037 w 445920"/>
                <a:gd name="connsiteY42" fmla="*/ 217243 h 434486"/>
                <a:gd name="connsiteX43" fmla="*/ 34302 w 445920"/>
                <a:gd name="connsiteY43" fmla="*/ 194375 h 434486"/>
                <a:gd name="connsiteX44" fmla="*/ 34302 w 445920"/>
                <a:gd name="connsiteY44" fmla="*/ 217243 h 434486"/>
                <a:gd name="connsiteX45" fmla="*/ 11434 w 445920"/>
                <a:gd name="connsiteY45" fmla="*/ 217243 h 434486"/>
                <a:gd name="connsiteX46" fmla="*/ 34302 w 445920"/>
                <a:gd name="connsiteY46" fmla="*/ 240111 h 434486"/>
                <a:gd name="connsiteX47" fmla="*/ 0 w 445920"/>
                <a:gd name="connsiteY47" fmla="*/ 308714 h 434486"/>
                <a:gd name="connsiteX48" fmla="*/ 34302 w 445920"/>
                <a:gd name="connsiteY48" fmla="*/ 320148 h 434486"/>
                <a:gd name="connsiteX49" fmla="*/ 34302 w 445920"/>
                <a:gd name="connsiteY49" fmla="*/ 343015 h 434486"/>
                <a:gd name="connsiteX50" fmla="*/ 57169 w 445920"/>
                <a:gd name="connsiteY50" fmla="*/ 343015 h 434486"/>
                <a:gd name="connsiteX51" fmla="*/ 91471 w 445920"/>
                <a:gd name="connsiteY51" fmla="*/ 388751 h 434486"/>
                <a:gd name="connsiteX52" fmla="*/ 343015 w 445920"/>
                <a:gd name="connsiteY52" fmla="*/ 171508 h 434486"/>
                <a:gd name="connsiteX53" fmla="*/ 343015 w 445920"/>
                <a:gd name="connsiteY53" fmla="*/ 182942 h 434486"/>
                <a:gd name="connsiteX54" fmla="*/ 22868 w 445920"/>
                <a:gd name="connsiteY54" fmla="*/ 228677 h 434486"/>
                <a:gd name="connsiteX55" fmla="*/ 22868 w 445920"/>
                <a:gd name="connsiteY55" fmla="*/ 228677 h 434486"/>
                <a:gd name="connsiteX56" fmla="*/ 343015 w 445920"/>
                <a:gd name="connsiteY56" fmla="*/ 182942 h 434486"/>
                <a:gd name="connsiteX57" fmla="*/ 343015 w 445920"/>
                <a:gd name="connsiteY57" fmla="*/ 182942 h 434486"/>
                <a:gd name="connsiteX58" fmla="*/ 148640 w 445920"/>
                <a:gd name="connsiteY58" fmla="*/ 240111 h 434486"/>
                <a:gd name="connsiteX59" fmla="*/ 148640 w 445920"/>
                <a:gd name="connsiteY59" fmla="*/ 240111 h 43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5920" h="434486">
                  <a:moveTo>
                    <a:pt x="91471" y="400185"/>
                  </a:moveTo>
                  <a:lnTo>
                    <a:pt x="102905" y="365883"/>
                  </a:lnTo>
                  <a:lnTo>
                    <a:pt x="114338" y="400185"/>
                  </a:lnTo>
                  <a:lnTo>
                    <a:pt x="160074" y="354449"/>
                  </a:lnTo>
                  <a:lnTo>
                    <a:pt x="171508" y="365883"/>
                  </a:lnTo>
                  <a:lnTo>
                    <a:pt x="194375" y="320148"/>
                  </a:lnTo>
                  <a:lnTo>
                    <a:pt x="217243" y="320148"/>
                  </a:lnTo>
                  <a:lnTo>
                    <a:pt x="228677" y="354449"/>
                  </a:lnTo>
                  <a:lnTo>
                    <a:pt x="274412" y="331582"/>
                  </a:lnTo>
                  <a:lnTo>
                    <a:pt x="274412" y="377317"/>
                  </a:lnTo>
                  <a:lnTo>
                    <a:pt x="297280" y="377317"/>
                  </a:lnTo>
                  <a:lnTo>
                    <a:pt x="297280" y="400185"/>
                  </a:lnTo>
                  <a:lnTo>
                    <a:pt x="331582" y="434486"/>
                  </a:lnTo>
                  <a:lnTo>
                    <a:pt x="365883" y="388751"/>
                  </a:lnTo>
                  <a:lnTo>
                    <a:pt x="365883" y="343015"/>
                  </a:lnTo>
                  <a:lnTo>
                    <a:pt x="343015" y="297280"/>
                  </a:lnTo>
                  <a:lnTo>
                    <a:pt x="320148" y="297280"/>
                  </a:lnTo>
                  <a:lnTo>
                    <a:pt x="320148" y="274412"/>
                  </a:lnTo>
                  <a:lnTo>
                    <a:pt x="274412" y="262978"/>
                  </a:lnTo>
                  <a:lnTo>
                    <a:pt x="297280" y="217243"/>
                  </a:lnTo>
                  <a:lnTo>
                    <a:pt x="274412" y="194375"/>
                  </a:lnTo>
                  <a:lnTo>
                    <a:pt x="297280" y="194375"/>
                  </a:lnTo>
                  <a:lnTo>
                    <a:pt x="308714" y="171508"/>
                  </a:lnTo>
                  <a:lnTo>
                    <a:pt x="343015" y="182942"/>
                  </a:lnTo>
                  <a:lnTo>
                    <a:pt x="434486" y="148640"/>
                  </a:lnTo>
                  <a:lnTo>
                    <a:pt x="445920" y="114338"/>
                  </a:lnTo>
                  <a:lnTo>
                    <a:pt x="423052" y="80037"/>
                  </a:lnTo>
                  <a:lnTo>
                    <a:pt x="400185" y="57169"/>
                  </a:lnTo>
                  <a:lnTo>
                    <a:pt x="354449" y="57169"/>
                  </a:lnTo>
                  <a:lnTo>
                    <a:pt x="331582" y="22868"/>
                  </a:lnTo>
                  <a:lnTo>
                    <a:pt x="285846" y="0"/>
                  </a:lnTo>
                  <a:lnTo>
                    <a:pt x="285846" y="22868"/>
                  </a:lnTo>
                  <a:lnTo>
                    <a:pt x="262978" y="22868"/>
                  </a:lnTo>
                  <a:lnTo>
                    <a:pt x="285846" y="68603"/>
                  </a:lnTo>
                  <a:lnTo>
                    <a:pt x="240111" y="114338"/>
                  </a:lnTo>
                  <a:lnTo>
                    <a:pt x="251545" y="102905"/>
                  </a:lnTo>
                  <a:lnTo>
                    <a:pt x="228677" y="160074"/>
                  </a:lnTo>
                  <a:lnTo>
                    <a:pt x="182942" y="160074"/>
                  </a:lnTo>
                  <a:lnTo>
                    <a:pt x="194375" y="171508"/>
                  </a:lnTo>
                  <a:lnTo>
                    <a:pt x="148640" y="240111"/>
                  </a:lnTo>
                  <a:lnTo>
                    <a:pt x="125772" y="240111"/>
                  </a:lnTo>
                  <a:lnTo>
                    <a:pt x="114338" y="205809"/>
                  </a:lnTo>
                  <a:lnTo>
                    <a:pt x="80037" y="217243"/>
                  </a:lnTo>
                  <a:lnTo>
                    <a:pt x="34302" y="194375"/>
                  </a:lnTo>
                  <a:lnTo>
                    <a:pt x="34302" y="217243"/>
                  </a:lnTo>
                  <a:lnTo>
                    <a:pt x="11434" y="217243"/>
                  </a:lnTo>
                  <a:lnTo>
                    <a:pt x="34302" y="240111"/>
                  </a:lnTo>
                  <a:lnTo>
                    <a:pt x="0" y="308714"/>
                  </a:lnTo>
                  <a:lnTo>
                    <a:pt x="34302" y="320148"/>
                  </a:lnTo>
                  <a:lnTo>
                    <a:pt x="34302" y="343015"/>
                  </a:lnTo>
                  <a:lnTo>
                    <a:pt x="57169" y="343015"/>
                  </a:lnTo>
                  <a:lnTo>
                    <a:pt x="91471" y="388751"/>
                  </a:lnTo>
                  <a:close/>
                  <a:moveTo>
                    <a:pt x="343015" y="171508"/>
                  </a:moveTo>
                  <a:lnTo>
                    <a:pt x="343015" y="182942"/>
                  </a:lnTo>
                  <a:close/>
                  <a:moveTo>
                    <a:pt x="22868" y="228677"/>
                  </a:moveTo>
                  <a:lnTo>
                    <a:pt x="22868" y="228677"/>
                  </a:lnTo>
                  <a:close/>
                  <a:moveTo>
                    <a:pt x="343015" y="182942"/>
                  </a:moveTo>
                  <a:lnTo>
                    <a:pt x="343015" y="182942"/>
                  </a:lnTo>
                  <a:close/>
                  <a:moveTo>
                    <a:pt x="148640" y="240111"/>
                  </a:moveTo>
                  <a:lnTo>
                    <a:pt x="148640" y="240111"/>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任意多边形: 形状 41"/>
            <p:cNvSpPr/>
            <p:nvPr>
              <p:custDataLst>
                <p:tags r:id="rId45"/>
              </p:custDataLst>
            </p:nvPr>
          </p:nvSpPr>
          <p:spPr>
            <a:xfrm>
              <a:off x="-5004182" y="2154032"/>
              <a:ext cx="1029046" cy="880406"/>
            </a:xfrm>
            <a:custGeom>
              <a:avLst/>
              <a:gdLst>
                <a:gd name="connsiteX0" fmla="*/ 354449 w 1029046"/>
                <a:gd name="connsiteY0" fmla="*/ 766068 h 880406"/>
                <a:gd name="connsiteX1" fmla="*/ 411619 w 1029046"/>
                <a:gd name="connsiteY1" fmla="*/ 880406 h 880406"/>
                <a:gd name="connsiteX2" fmla="*/ 514523 w 1029046"/>
                <a:gd name="connsiteY2" fmla="*/ 846105 h 880406"/>
                <a:gd name="connsiteX3" fmla="*/ 514523 w 1029046"/>
                <a:gd name="connsiteY3" fmla="*/ 754634 h 880406"/>
                <a:gd name="connsiteX4" fmla="*/ 571692 w 1029046"/>
                <a:gd name="connsiteY4" fmla="*/ 697465 h 880406"/>
                <a:gd name="connsiteX5" fmla="*/ 571692 w 1029046"/>
                <a:gd name="connsiteY5" fmla="*/ 651729 h 880406"/>
                <a:gd name="connsiteX6" fmla="*/ 583126 w 1029046"/>
                <a:gd name="connsiteY6" fmla="*/ 663163 h 880406"/>
                <a:gd name="connsiteX7" fmla="*/ 605994 w 1029046"/>
                <a:gd name="connsiteY7" fmla="*/ 640295 h 880406"/>
                <a:gd name="connsiteX8" fmla="*/ 594560 w 1029046"/>
                <a:gd name="connsiteY8" fmla="*/ 628862 h 880406"/>
                <a:gd name="connsiteX9" fmla="*/ 640295 w 1029046"/>
                <a:gd name="connsiteY9" fmla="*/ 605994 h 880406"/>
                <a:gd name="connsiteX10" fmla="*/ 640295 w 1029046"/>
                <a:gd name="connsiteY10" fmla="*/ 651729 h 880406"/>
                <a:gd name="connsiteX11" fmla="*/ 663163 w 1029046"/>
                <a:gd name="connsiteY11" fmla="*/ 651729 h 880406"/>
                <a:gd name="connsiteX12" fmla="*/ 640295 w 1029046"/>
                <a:gd name="connsiteY12" fmla="*/ 674597 h 880406"/>
                <a:gd name="connsiteX13" fmla="*/ 663163 w 1029046"/>
                <a:gd name="connsiteY13" fmla="*/ 697465 h 880406"/>
                <a:gd name="connsiteX14" fmla="*/ 731766 w 1029046"/>
                <a:gd name="connsiteY14" fmla="*/ 674597 h 880406"/>
                <a:gd name="connsiteX15" fmla="*/ 743200 w 1029046"/>
                <a:gd name="connsiteY15" fmla="*/ 708899 h 880406"/>
                <a:gd name="connsiteX16" fmla="*/ 823237 w 1029046"/>
                <a:gd name="connsiteY16" fmla="*/ 708899 h 880406"/>
                <a:gd name="connsiteX17" fmla="*/ 823237 w 1029046"/>
                <a:gd name="connsiteY17" fmla="*/ 663163 h 880406"/>
                <a:gd name="connsiteX18" fmla="*/ 777502 w 1029046"/>
                <a:gd name="connsiteY18" fmla="*/ 640295 h 880406"/>
                <a:gd name="connsiteX19" fmla="*/ 766068 w 1029046"/>
                <a:gd name="connsiteY19" fmla="*/ 651729 h 880406"/>
                <a:gd name="connsiteX20" fmla="*/ 766068 w 1029046"/>
                <a:gd name="connsiteY20" fmla="*/ 628862 h 880406"/>
                <a:gd name="connsiteX21" fmla="*/ 800369 w 1029046"/>
                <a:gd name="connsiteY21" fmla="*/ 594560 h 880406"/>
                <a:gd name="connsiteX22" fmla="*/ 834671 w 1029046"/>
                <a:gd name="connsiteY22" fmla="*/ 628862 h 880406"/>
                <a:gd name="connsiteX23" fmla="*/ 823237 w 1029046"/>
                <a:gd name="connsiteY23" fmla="*/ 583126 h 880406"/>
                <a:gd name="connsiteX24" fmla="*/ 777502 w 1029046"/>
                <a:gd name="connsiteY24" fmla="*/ 583126 h 880406"/>
                <a:gd name="connsiteX25" fmla="*/ 777502 w 1029046"/>
                <a:gd name="connsiteY25" fmla="*/ 560259 h 880406"/>
                <a:gd name="connsiteX26" fmla="*/ 731766 w 1029046"/>
                <a:gd name="connsiteY26" fmla="*/ 514523 h 880406"/>
                <a:gd name="connsiteX27" fmla="*/ 777502 w 1029046"/>
                <a:gd name="connsiteY27" fmla="*/ 480222 h 880406"/>
                <a:gd name="connsiteX28" fmla="*/ 766068 w 1029046"/>
                <a:gd name="connsiteY28" fmla="*/ 445920 h 880406"/>
                <a:gd name="connsiteX29" fmla="*/ 754634 w 1029046"/>
                <a:gd name="connsiteY29" fmla="*/ 457354 h 880406"/>
                <a:gd name="connsiteX30" fmla="*/ 788935 w 1029046"/>
                <a:gd name="connsiteY30" fmla="*/ 423052 h 880406"/>
                <a:gd name="connsiteX31" fmla="*/ 823237 w 1029046"/>
                <a:gd name="connsiteY31" fmla="*/ 445920 h 880406"/>
                <a:gd name="connsiteX32" fmla="*/ 857539 w 1029046"/>
                <a:gd name="connsiteY32" fmla="*/ 434486 h 880406"/>
                <a:gd name="connsiteX33" fmla="*/ 857539 w 1029046"/>
                <a:gd name="connsiteY33" fmla="*/ 457354 h 880406"/>
                <a:gd name="connsiteX34" fmla="*/ 891840 w 1029046"/>
                <a:gd name="connsiteY34" fmla="*/ 468788 h 880406"/>
                <a:gd name="connsiteX35" fmla="*/ 937575 w 1029046"/>
                <a:gd name="connsiteY35" fmla="*/ 388751 h 880406"/>
                <a:gd name="connsiteX36" fmla="*/ 983311 w 1029046"/>
                <a:gd name="connsiteY36" fmla="*/ 377317 h 880406"/>
                <a:gd name="connsiteX37" fmla="*/ 983311 w 1029046"/>
                <a:gd name="connsiteY37" fmla="*/ 331582 h 880406"/>
                <a:gd name="connsiteX38" fmla="*/ 1029046 w 1029046"/>
                <a:gd name="connsiteY38" fmla="*/ 297280 h 880406"/>
                <a:gd name="connsiteX39" fmla="*/ 1006179 w 1029046"/>
                <a:gd name="connsiteY39" fmla="*/ 251545 h 880406"/>
                <a:gd name="connsiteX40" fmla="*/ 1029046 w 1029046"/>
                <a:gd name="connsiteY40" fmla="*/ 251545 h 880406"/>
                <a:gd name="connsiteX41" fmla="*/ 1029046 w 1029046"/>
                <a:gd name="connsiteY41" fmla="*/ 228677 h 880406"/>
                <a:gd name="connsiteX42" fmla="*/ 983311 w 1029046"/>
                <a:gd name="connsiteY42" fmla="*/ 228677 h 880406"/>
                <a:gd name="connsiteX43" fmla="*/ 949009 w 1029046"/>
                <a:gd name="connsiteY43" fmla="*/ 205809 h 880406"/>
                <a:gd name="connsiteX44" fmla="*/ 937575 w 1029046"/>
                <a:gd name="connsiteY44" fmla="*/ 217243 h 880406"/>
                <a:gd name="connsiteX45" fmla="*/ 937575 w 1029046"/>
                <a:gd name="connsiteY45" fmla="*/ 194375 h 880406"/>
                <a:gd name="connsiteX46" fmla="*/ 903274 w 1029046"/>
                <a:gd name="connsiteY46" fmla="*/ 205809 h 880406"/>
                <a:gd name="connsiteX47" fmla="*/ 891840 w 1029046"/>
                <a:gd name="connsiteY47" fmla="*/ 171508 h 880406"/>
                <a:gd name="connsiteX48" fmla="*/ 811803 w 1029046"/>
                <a:gd name="connsiteY48" fmla="*/ 182942 h 880406"/>
                <a:gd name="connsiteX49" fmla="*/ 811803 w 1029046"/>
                <a:gd name="connsiteY49" fmla="*/ 160074 h 880406"/>
                <a:gd name="connsiteX50" fmla="*/ 788935 w 1029046"/>
                <a:gd name="connsiteY50" fmla="*/ 160074 h 880406"/>
                <a:gd name="connsiteX51" fmla="*/ 766068 w 1029046"/>
                <a:gd name="connsiteY51" fmla="*/ 182942 h 880406"/>
                <a:gd name="connsiteX52" fmla="*/ 754634 w 1029046"/>
                <a:gd name="connsiteY52" fmla="*/ 148640 h 880406"/>
                <a:gd name="connsiteX53" fmla="*/ 743200 w 1029046"/>
                <a:gd name="connsiteY53" fmla="*/ 182942 h 880406"/>
                <a:gd name="connsiteX54" fmla="*/ 674597 w 1029046"/>
                <a:gd name="connsiteY54" fmla="*/ 182942 h 880406"/>
                <a:gd name="connsiteX55" fmla="*/ 640295 w 1029046"/>
                <a:gd name="connsiteY55" fmla="*/ 148640 h 880406"/>
                <a:gd name="connsiteX56" fmla="*/ 651729 w 1029046"/>
                <a:gd name="connsiteY56" fmla="*/ 114338 h 880406"/>
                <a:gd name="connsiteX57" fmla="*/ 628862 w 1029046"/>
                <a:gd name="connsiteY57" fmla="*/ 68603 h 880406"/>
                <a:gd name="connsiteX58" fmla="*/ 548825 w 1029046"/>
                <a:gd name="connsiteY58" fmla="*/ 57169 h 880406"/>
                <a:gd name="connsiteX59" fmla="*/ 514523 w 1029046"/>
                <a:gd name="connsiteY59" fmla="*/ 0 h 880406"/>
                <a:gd name="connsiteX60" fmla="*/ 457354 w 1029046"/>
                <a:gd name="connsiteY60" fmla="*/ 34302 h 880406"/>
                <a:gd name="connsiteX61" fmla="*/ 480222 w 1029046"/>
                <a:gd name="connsiteY61" fmla="*/ 80037 h 880406"/>
                <a:gd name="connsiteX62" fmla="*/ 423052 w 1029046"/>
                <a:gd name="connsiteY62" fmla="*/ 137206 h 880406"/>
                <a:gd name="connsiteX63" fmla="*/ 411619 w 1029046"/>
                <a:gd name="connsiteY63" fmla="*/ 80037 h 880406"/>
                <a:gd name="connsiteX64" fmla="*/ 400185 w 1029046"/>
                <a:gd name="connsiteY64" fmla="*/ 137206 h 880406"/>
                <a:gd name="connsiteX65" fmla="*/ 354449 w 1029046"/>
                <a:gd name="connsiteY65" fmla="*/ 114338 h 880406"/>
                <a:gd name="connsiteX66" fmla="*/ 365883 w 1029046"/>
                <a:gd name="connsiteY66" fmla="*/ 171508 h 880406"/>
                <a:gd name="connsiteX67" fmla="*/ 297280 w 1029046"/>
                <a:gd name="connsiteY67" fmla="*/ 194375 h 880406"/>
                <a:gd name="connsiteX68" fmla="*/ 274412 w 1029046"/>
                <a:gd name="connsiteY68" fmla="*/ 171508 h 880406"/>
                <a:gd name="connsiteX69" fmla="*/ 262978 w 1029046"/>
                <a:gd name="connsiteY69" fmla="*/ 182942 h 880406"/>
                <a:gd name="connsiteX70" fmla="*/ 240111 w 1029046"/>
                <a:gd name="connsiteY70" fmla="*/ 137206 h 880406"/>
                <a:gd name="connsiteX71" fmla="*/ 228677 w 1029046"/>
                <a:gd name="connsiteY71" fmla="*/ 171508 h 880406"/>
                <a:gd name="connsiteX72" fmla="*/ 148640 w 1029046"/>
                <a:gd name="connsiteY72" fmla="*/ 137206 h 880406"/>
                <a:gd name="connsiteX73" fmla="*/ 102905 w 1029046"/>
                <a:gd name="connsiteY73" fmla="*/ 22868 h 880406"/>
                <a:gd name="connsiteX74" fmla="*/ 34302 w 1029046"/>
                <a:gd name="connsiteY74" fmla="*/ 22868 h 880406"/>
                <a:gd name="connsiteX75" fmla="*/ 11434 w 1029046"/>
                <a:gd name="connsiteY75" fmla="*/ 68603 h 880406"/>
                <a:gd name="connsiteX76" fmla="*/ 45735 w 1029046"/>
                <a:gd name="connsiteY76" fmla="*/ 102905 h 880406"/>
                <a:gd name="connsiteX77" fmla="*/ 11434 w 1029046"/>
                <a:gd name="connsiteY77" fmla="*/ 125772 h 880406"/>
                <a:gd name="connsiteX78" fmla="*/ 22868 w 1029046"/>
                <a:gd name="connsiteY78" fmla="*/ 137206 h 880406"/>
                <a:gd name="connsiteX79" fmla="*/ 0 w 1029046"/>
                <a:gd name="connsiteY79" fmla="*/ 160074 h 880406"/>
                <a:gd name="connsiteX80" fmla="*/ 91471 w 1029046"/>
                <a:gd name="connsiteY80" fmla="*/ 228677 h 880406"/>
                <a:gd name="connsiteX81" fmla="*/ 137206 w 1029046"/>
                <a:gd name="connsiteY81" fmla="*/ 320148 h 880406"/>
                <a:gd name="connsiteX82" fmla="*/ 114338 w 1029046"/>
                <a:gd name="connsiteY82" fmla="*/ 343015 h 880406"/>
                <a:gd name="connsiteX83" fmla="*/ 148640 w 1029046"/>
                <a:gd name="connsiteY83" fmla="*/ 388751 h 880406"/>
                <a:gd name="connsiteX84" fmla="*/ 171508 w 1029046"/>
                <a:gd name="connsiteY84" fmla="*/ 628862 h 880406"/>
                <a:gd name="connsiteX85" fmla="*/ 194375 w 1029046"/>
                <a:gd name="connsiteY85" fmla="*/ 663163 h 880406"/>
                <a:gd name="connsiteX86" fmla="*/ 194375 w 1029046"/>
                <a:gd name="connsiteY86" fmla="*/ 617428 h 880406"/>
                <a:gd name="connsiteX87" fmla="*/ 217243 w 1029046"/>
                <a:gd name="connsiteY87" fmla="*/ 594560 h 880406"/>
                <a:gd name="connsiteX88" fmla="*/ 262978 w 1029046"/>
                <a:gd name="connsiteY88" fmla="*/ 640295 h 880406"/>
                <a:gd name="connsiteX89" fmla="*/ 251545 w 1029046"/>
                <a:gd name="connsiteY89" fmla="*/ 674597 h 880406"/>
                <a:gd name="connsiteX90" fmla="*/ 285846 w 1029046"/>
                <a:gd name="connsiteY90" fmla="*/ 708899 h 880406"/>
                <a:gd name="connsiteX91" fmla="*/ 308714 w 1029046"/>
                <a:gd name="connsiteY91" fmla="*/ 686031 h 880406"/>
                <a:gd name="connsiteX92" fmla="*/ 354449 w 1029046"/>
                <a:gd name="connsiteY92" fmla="*/ 766068 h 880406"/>
                <a:gd name="connsiteX93" fmla="*/ 823237 w 1029046"/>
                <a:gd name="connsiteY93" fmla="*/ 445920 h 880406"/>
                <a:gd name="connsiteX94" fmla="*/ 823237 w 1029046"/>
                <a:gd name="connsiteY94" fmla="*/ 445920 h 880406"/>
                <a:gd name="connsiteX95" fmla="*/ 891840 w 1029046"/>
                <a:gd name="connsiteY95" fmla="*/ 457354 h 880406"/>
                <a:gd name="connsiteX96" fmla="*/ 891840 w 1029046"/>
                <a:gd name="connsiteY96" fmla="*/ 457354 h 880406"/>
                <a:gd name="connsiteX97" fmla="*/ 754634 w 1029046"/>
                <a:gd name="connsiteY97" fmla="*/ 445920 h 880406"/>
                <a:gd name="connsiteX98" fmla="*/ 754634 w 1029046"/>
                <a:gd name="connsiteY98" fmla="*/ 445920 h 88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29046" h="880406">
                  <a:moveTo>
                    <a:pt x="354449" y="766068"/>
                  </a:moveTo>
                  <a:lnTo>
                    <a:pt x="411619" y="880406"/>
                  </a:lnTo>
                  <a:lnTo>
                    <a:pt x="514523" y="846105"/>
                  </a:lnTo>
                  <a:lnTo>
                    <a:pt x="514523" y="754634"/>
                  </a:lnTo>
                  <a:lnTo>
                    <a:pt x="571692" y="697465"/>
                  </a:lnTo>
                  <a:lnTo>
                    <a:pt x="571692" y="651729"/>
                  </a:lnTo>
                  <a:lnTo>
                    <a:pt x="583126" y="663163"/>
                  </a:lnTo>
                  <a:lnTo>
                    <a:pt x="605994" y="640295"/>
                  </a:lnTo>
                  <a:lnTo>
                    <a:pt x="594560" y="628862"/>
                  </a:lnTo>
                  <a:lnTo>
                    <a:pt x="640295" y="605994"/>
                  </a:lnTo>
                  <a:lnTo>
                    <a:pt x="640295" y="651729"/>
                  </a:lnTo>
                  <a:lnTo>
                    <a:pt x="663163" y="651729"/>
                  </a:lnTo>
                  <a:lnTo>
                    <a:pt x="640295" y="674597"/>
                  </a:lnTo>
                  <a:lnTo>
                    <a:pt x="663163" y="697465"/>
                  </a:lnTo>
                  <a:lnTo>
                    <a:pt x="731766" y="674597"/>
                  </a:lnTo>
                  <a:lnTo>
                    <a:pt x="743200" y="708899"/>
                  </a:lnTo>
                  <a:lnTo>
                    <a:pt x="823237" y="708899"/>
                  </a:lnTo>
                  <a:lnTo>
                    <a:pt x="823237" y="663163"/>
                  </a:lnTo>
                  <a:lnTo>
                    <a:pt x="777502" y="640295"/>
                  </a:lnTo>
                  <a:lnTo>
                    <a:pt x="766068" y="651729"/>
                  </a:lnTo>
                  <a:lnTo>
                    <a:pt x="766068" y="628862"/>
                  </a:lnTo>
                  <a:lnTo>
                    <a:pt x="800369" y="594560"/>
                  </a:lnTo>
                  <a:lnTo>
                    <a:pt x="834671" y="628862"/>
                  </a:lnTo>
                  <a:lnTo>
                    <a:pt x="823237" y="583126"/>
                  </a:lnTo>
                  <a:lnTo>
                    <a:pt x="777502" y="583126"/>
                  </a:lnTo>
                  <a:lnTo>
                    <a:pt x="777502" y="560259"/>
                  </a:lnTo>
                  <a:lnTo>
                    <a:pt x="731766" y="514523"/>
                  </a:lnTo>
                  <a:lnTo>
                    <a:pt x="777502" y="480222"/>
                  </a:lnTo>
                  <a:lnTo>
                    <a:pt x="766068" y="445920"/>
                  </a:lnTo>
                  <a:lnTo>
                    <a:pt x="754634" y="457354"/>
                  </a:lnTo>
                  <a:lnTo>
                    <a:pt x="788935" y="423052"/>
                  </a:lnTo>
                  <a:lnTo>
                    <a:pt x="823237" y="445920"/>
                  </a:lnTo>
                  <a:lnTo>
                    <a:pt x="857539" y="434486"/>
                  </a:lnTo>
                  <a:lnTo>
                    <a:pt x="857539" y="457354"/>
                  </a:lnTo>
                  <a:lnTo>
                    <a:pt x="891840" y="468788"/>
                  </a:lnTo>
                  <a:lnTo>
                    <a:pt x="937575" y="388751"/>
                  </a:lnTo>
                  <a:lnTo>
                    <a:pt x="983311" y="377317"/>
                  </a:lnTo>
                  <a:lnTo>
                    <a:pt x="983311" y="331582"/>
                  </a:lnTo>
                  <a:lnTo>
                    <a:pt x="1029046" y="297280"/>
                  </a:lnTo>
                  <a:lnTo>
                    <a:pt x="1006179" y="251545"/>
                  </a:lnTo>
                  <a:lnTo>
                    <a:pt x="1029046" y="251545"/>
                  </a:lnTo>
                  <a:lnTo>
                    <a:pt x="1029046" y="228677"/>
                  </a:lnTo>
                  <a:lnTo>
                    <a:pt x="983311" y="228677"/>
                  </a:lnTo>
                  <a:lnTo>
                    <a:pt x="949009" y="205809"/>
                  </a:lnTo>
                  <a:lnTo>
                    <a:pt x="937575" y="217243"/>
                  </a:lnTo>
                  <a:lnTo>
                    <a:pt x="937575" y="194375"/>
                  </a:lnTo>
                  <a:lnTo>
                    <a:pt x="903274" y="205809"/>
                  </a:lnTo>
                  <a:lnTo>
                    <a:pt x="891840" y="171508"/>
                  </a:lnTo>
                  <a:lnTo>
                    <a:pt x="811803" y="182942"/>
                  </a:lnTo>
                  <a:lnTo>
                    <a:pt x="811803" y="160074"/>
                  </a:lnTo>
                  <a:lnTo>
                    <a:pt x="788935" y="160074"/>
                  </a:lnTo>
                  <a:lnTo>
                    <a:pt x="766068" y="182942"/>
                  </a:lnTo>
                  <a:lnTo>
                    <a:pt x="754634" y="148640"/>
                  </a:lnTo>
                  <a:lnTo>
                    <a:pt x="743200" y="182942"/>
                  </a:lnTo>
                  <a:lnTo>
                    <a:pt x="674597" y="182942"/>
                  </a:lnTo>
                  <a:lnTo>
                    <a:pt x="640295" y="148640"/>
                  </a:lnTo>
                  <a:lnTo>
                    <a:pt x="651729" y="114338"/>
                  </a:lnTo>
                  <a:lnTo>
                    <a:pt x="628862" y="68603"/>
                  </a:lnTo>
                  <a:lnTo>
                    <a:pt x="548825" y="57169"/>
                  </a:lnTo>
                  <a:lnTo>
                    <a:pt x="514523" y="0"/>
                  </a:lnTo>
                  <a:lnTo>
                    <a:pt x="457354" y="34302"/>
                  </a:lnTo>
                  <a:lnTo>
                    <a:pt x="480222" y="80037"/>
                  </a:lnTo>
                  <a:lnTo>
                    <a:pt x="423052" y="137206"/>
                  </a:lnTo>
                  <a:lnTo>
                    <a:pt x="411619" y="80037"/>
                  </a:lnTo>
                  <a:lnTo>
                    <a:pt x="400185" y="137206"/>
                  </a:lnTo>
                  <a:lnTo>
                    <a:pt x="354449" y="114338"/>
                  </a:lnTo>
                  <a:lnTo>
                    <a:pt x="365883" y="171508"/>
                  </a:lnTo>
                  <a:lnTo>
                    <a:pt x="297280" y="194375"/>
                  </a:lnTo>
                  <a:lnTo>
                    <a:pt x="274412" y="171508"/>
                  </a:lnTo>
                  <a:lnTo>
                    <a:pt x="262978" y="182942"/>
                  </a:lnTo>
                  <a:lnTo>
                    <a:pt x="240111" y="137206"/>
                  </a:lnTo>
                  <a:lnTo>
                    <a:pt x="228677" y="171508"/>
                  </a:lnTo>
                  <a:lnTo>
                    <a:pt x="148640" y="137206"/>
                  </a:lnTo>
                  <a:lnTo>
                    <a:pt x="102905" y="22868"/>
                  </a:lnTo>
                  <a:lnTo>
                    <a:pt x="34302" y="22868"/>
                  </a:lnTo>
                  <a:lnTo>
                    <a:pt x="11434" y="68603"/>
                  </a:lnTo>
                  <a:lnTo>
                    <a:pt x="45735" y="102905"/>
                  </a:lnTo>
                  <a:lnTo>
                    <a:pt x="11434" y="125772"/>
                  </a:lnTo>
                  <a:lnTo>
                    <a:pt x="22868" y="137206"/>
                  </a:lnTo>
                  <a:lnTo>
                    <a:pt x="0" y="160074"/>
                  </a:lnTo>
                  <a:lnTo>
                    <a:pt x="91471" y="228677"/>
                  </a:lnTo>
                  <a:lnTo>
                    <a:pt x="137206" y="320148"/>
                  </a:lnTo>
                  <a:lnTo>
                    <a:pt x="114338" y="343015"/>
                  </a:lnTo>
                  <a:lnTo>
                    <a:pt x="148640" y="388751"/>
                  </a:lnTo>
                  <a:lnTo>
                    <a:pt x="171508" y="628862"/>
                  </a:lnTo>
                  <a:lnTo>
                    <a:pt x="194375" y="663163"/>
                  </a:lnTo>
                  <a:lnTo>
                    <a:pt x="194375" y="617428"/>
                  </a:lnTo>
                  <a:lnTo>
                    <a:pt x="217243" y="594560"/>
                  </a:lnTo>
                  <a:lnTo>
                    <a:pt x="262978" y="640295"/>
                  </a:lnTo>
                  <a:lnTo>
                    <a:pt x="251545" y="674597"/>
                  </a:lnTo>
                  <a:lnTo>
                    <a:pt x="285846" y="708899"/>
                  </a:lnTo>
                  <a:lnTo>
                    <a:pt x="308714" y="686031"/>
                  </a:lnTo>
                  <a:lnTo>
                    <a:pt x="354449" y="766068"/>
                  </a:lnTo>
                  <a:close/>
                  <a:moveTo>
                    <a:pt x="823237" y="445920"/>
                  </a:moveTo>
                  <a:lnTo>
                    <a:pt x="823237" y="445920"/>
                  </a:lnTo>
                  <a:close/>
                  <a:moveTo>
                    <a:pt x="891840" y="457354"/>
                  </a:moveTo>
                  <a:lnTo>
                    <a:pt x="891840" y="457354"/>
                  </a:lnTo>
                  <a:close/>
                  <a:moveTo>
                    <a:pt x="754634" y="445920"/>
                  </a:moveTo>
                  <a:lnTo>
                    <a:pt x="754634" y="445920"/>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任意多边形: 形状 42"/>
            <p:cNvSpPr/>
            <p:nvPr>
              <p:custDataLst>
                <p:tags r:id="rId46"/>
              </p:custDataLst>
            </p:nvPr>
          </p:nvSpPr>
          <p:spPr>
            <a:xfrm>
              <a:off x="-4421056" y="2702857"/>
              <a:ext cx="548824" cy="480221"/>
            </a:xfrm>
            <a:custGeom>
              <a:avLst/>
              <a:gdLst>
                <a:gd name="connsiteX0" fmla="*/ 514523 w 548824"/>
                <a:gd name="connsiteY0" fmla="*/ 80037 h 480221"/>
                <a:gd name="connsiteX1" fmla="*/ 503089 w 548824"/>
                <a:gd name="connsiteY1" fmla="*/ 114338 h 480221"/>
                <a:gd name="connsiteX2" fmla="*/ 480222 w 548824"/>
                <a:gd name="connsiteY2" fmla="*/ 114338 h 480221"/>
                <a:gd name="connsiteX3" fmla="*/ 468788 w 548824"/>
                <a:gd name="connsiteY3" fmla="*/ 80037 h 480221"/>
                <a:gd name="connsiteX4" fmla="*/ 457354 w 548824"/>
                <a:gd name="connsiteY4" fmla="*/ 91471 h 480221"/>
                <a:gd name="connsiteX5" fmla="*/ 457354 w 548824"/>
                <a:gd name="connsiteY5" fmla="*/ 68603 h 480221"/>
                <a:gd name="connsiteX6" fmla="*/ 434486 w 548824"/>
                <a:gd name="connsiteY6" fmla="*/ 57169 h 480221"/>
                <a:gd name="connsiteX7" fmla="*/ 434486 w 548824"/>
                <a:gd name="connsiteY7" fmla="*/ 11434 h 480221"/>
                <a:gd name="connsiteX8" fmla="*/ 388751 w 548824"/>
                <a:gd name="connsiteY8" fmla="*/ 34302 h 480221"/>
                <a:gd name="connsiteX9" fmla="*/ 388751 w 548824"/>
                <a:gd name="connsiteY9" fmla="*/ 11434 h 480221"/>
                <a:gd name="connsiteX10" fmla="*/ 354449 w 548824"/>
                <a:gd name="connsiteY10" fmla="*/ 0 h 480221"/>
                <a:gd name="connsiteX11" fmla="*/ 343015 w 548824"/>
                <a:gd name="connsiteY11" fmla="*/ 34302 h 480221"/>
                <a:gd name="connsiteX12" fmla="*/ 320148 w 548824"/>
                <a:gd name="connsiteY12" fmla="*/ 34302 h 480221"/>
                <a:gd name="connsiteX13" fmla="*/ 274412 w 548824"/>
                <a:gd name="connsiteY13" fmla="*/ 80037 h 480221"/>
                <a:gd name="connsiteX14" fmla="*/ 262978 w 548824"/>
                <a:gd name="connsiteY14" fmla="*/ 45735 h 480221"/>
                <a:gd name="connsiteX15" fmla="*/ 251545 w 548824"/>
                <a:gd name="connsiteY15" fmla="*/ 80037 h 480221"/>
                <a:gd name="connsiteX16" fmla="*/ 217243 w 548824"/>
                <a:gd name="connsiteY16" fmla="*/ 45735 h 480221"/>
                <a:gd name="connsiteX17" fmla="*/ 182942 w 548824"/>
                <a:gd name="connsiteY17" fmla="*/ 80037 h 480221"/>
                <a:gd name="connsiteX18" fmla="*/ 182942 w 548824"/>
                <a:gd name="connsiteY18" fmla="*/ 102905 h 480221"/>
                <a:gd name="connsiteX19" fmla="*/ 194375 w 548824"/>
                <a:gd name="connsiteY19" fmla="*/ 91471 h 480221"/>
                <a:gd name="connsiteX20" fmla="*/ 240111 w 548824"/>
                <a:gd name="connsiteY20" fmla="*/ 114338 h 480221"/>
                <a:gd name="connsiteX21" fmla="*/ 240111 w 548824"/>
                <a:gd name="connsiteY21" fmla="*/ 148640 h 480221"/>
                <a:gd name="connsiteX22" fmla="*/ 171508 w 548824"/>
                <a:gd name="connsiteY22" fmla="*/ 148640 h 480221"/>
                <a:gd name="connsiteX23" fmla="*/ 137206 w 548824"/>
                <a:gd name="connsiteY23" fmla="*/ 194375 h 480221"/>
                <a:gd name="connsiteX24" fmla="*/ 102905 w 548824"/>
                <a:gd name="connsiteY24" fmla="*/ 205809 h 480221"/>
                <a:gd name="connsiteX25" fmla="*/ 68603 w 548824"/>
                <a:gd name="connsiteY25" fmla="*/ 182942 h 480221"/>
                <a:gd name="connsiteX26" fmla="*/ 45735 w 548824"/>
                <a:gd name="connsiteY26" fmla="*/ 205809 h 480221"/>
                <a:gd name="connsiteX27" fmla="*/ 22868 w 548824"/>
                <a:gd name="connsiteY27" fmla="*/ 182942 h 480221"/>
                <a:gd name="connsiteX28" fmla="*/ 0 w 548824"/>
                <a:gd name="connsiteY28" fmla="*/ 228677 h 480221"/>
                <a:gd name="connsiteX29" fmla="*/ 11434 w 548824"/>
                <a:gd name="connsiteY29" fmla="*/ 285846 h 480221"/>
                <a:gd name="connsiteX30" fmla="*/ 91471 w 548824"/>
                <a:gd name="connsiteY30" fmla="*/ 274412 h 480221"/>
                <a:gd name="connsiteX31" fmla="*/ 57169 w 548824"/>
                <a:gd name="connsiteY31" fmla="*/ 377317 h 480221"/>
                <a:gd name="connsiteX32" fmla="*/ 91471 w 548824"/>
                <a:gd name="connsiteY32" fmla="*/ 411619 h 480221"/>
                <a:gd name="connsiteX33" fmla="*/ 114338 w 548824"/>
                <a:gd name="connsiteY33" fmla="*/ 411619 h 480221"/>
                <a:gd name="connsiteX34" fmla="*/ 80037 w 548824"/>
                <a:gd name="connsiteY34" fmla="*/ 457354 h 480221"/>
                <a:gd name="connsiteX35" fmla="*/ 102905 w 548824"/>
                <a:gd name="connsiteY35" fmla="*/ 480222 h 480221"/>
                <a:gd name="connsiteX36" fmla="*/ 148640 w 548824"/>
                <a:gd name="connsiteY36" fmla="*/ 434486 h 480221"/>
                <a:gd name="connsiteX37" fmla="*/ 217243 w 548824"/>
                <a:gd name="connsiteY37" fmla="*/ 480222 h 480221"/>
                <a:gd name="connsiteX38" fmla="*/ 240111 w 548824"/>
                <a:gd name="connsiteY38" fmla="*/ 457354 h 480221"/>
                <a:gd name="connsiteX39" fmla="*/ 228677 w 548824"/>
                <a:gd name="connsiteY39" fmla="*/ 445920 h 480221"/>
                <a:gd name="connsiteX40" fmla="*/ 297280 w 548824"/>
                <a:gd name="connsiteY40" fmla="*/ 423052 h 480221"/>
                <a:gd name="connsiteX41" fmla="*/ 320148 w 548824"/>
                <a:gd name="connsiteY41" fmla="*/ 377317 h 480221"/>
                <a:gd name="connsiteX42" fmla="*/ 343015 w 548824"/>
                <a:gd name="connsiteY42" fmla="*/ 388751 h 480221"/>
                <a:gd name="connsiteX43" fmla="*/ 343015 w 548824"/>
                <a:gd name="connsiteY43" fmla="*/ 411619 h 480221"/>
                <a:gd name="connsiteX44" fmla="*/ 400185 w 548824"/>
                <a:gd name="connsiteY44" fmla="*/ 423052 h 480221"/>
                <a:gd name="connsiteX45" fmla="*/ 423052 w 548824"/>
                <a:gd name="connsiteY45" fmla="*/ 400185 h 480221"/>
                <a:gd name="connsiteX46" fmla="*/ 411619 w 548824"/>
                <a:gd name="connsiteY46" fmla="*/ 388751 h 480221"/>
                <a:gd name="connsiteX47" fmla="*/ 457354 w 548824"/>
                <a:gd name="connsiteY47" fmla="*/ 400185 h 480221"/>
                <a:gd name="connsiteX48" fmla="*/ 457354 w 548824"/>
                <a:gd name="connsiteY48" fmla="*/ 377317 h 480221"/>
                <a:gd name="connsiteX49" fmla="*/ 480222 w 548824"/>
                <a:gd name="connsiteY49" fmla="*/ 388751 h 480221"/>
                <a:gd name="connsiteX50" fmla="*/ 503089 w 548824"/>
                <a:gd name="connsiteY50" fmla="*/ 365883 h 480221"/>
                <a:gd name="connsiteX51" fmla="*/ 480222 w 548824"/>
                <a:gd name="connsiteY51" fmla="*/ 365883 h 480221"/>
                <a:gd name="connsiteX52" fmla="*/ 491655 w 548824"/>
                <a:gd name="connsiteY52" fmla="*/ 354449 h 480221"/>
                <a:gd name="connsiteX53" fmla="*/ 525957 w 548824"/>
                <a:gd name="connsiteY53" fmla="*/ 365883 h 480221"/>
                <a:gd name="connsiteX54" fmla="*/ 537391 w 548824"/>
                <a:gd name="connsiteY54" fmla="*/ 308714 h 480221"/>
                <a:gd name="connsiteX55" fmla="*/ 514523 w 548824"/>
                <a:gd name="connsiteY55" fmla="*/ 308714 h 480221"/>
                <a:gd name="connsiteX56" fmla="*/ 514523 w 548824"/>
                <a:gd name="connsiteY56" fmla="*/ 262978 h 480221"/>
                <a:gd name="connsiteX57" fmla="*/ 537391 w 548824"/>
                <a:gd name="connsiteY57" fmla="*/ 262978 h 480221"/>
                <a:gd name="connsiteX58" fmla="*/ 537391 w 548824"/>
                <a:gd name="connsiteY58" fmla="*/ 217243 h 480221"/>
                <a:gd name="connsiteX59" fmla="*/ 480222 w 548824"/>
                <a:gd name="connsiteY59" fmla="*/ 228677 h 480221"/>
                <a:gd name="connsiteX60" fmla="*/ 503089 w 548824"/>
                <a:gd name="connsiteY60" fmla="*/ 205809 h 480221"/>
                <a:gd name="connsiteX61" fmla="*/ 491655 w 548824"/>
                <a:gd name="connsiteY61" fmla="*/ 194375 h 480221"/>
                <a:gd name="connsiteX62" fmla="*/ 537391 w 548824"/>
                <a:gd name="connsiteY62" fmla="*/ 171508 h 480221"/>
                <a:gd name="connsiteX63" fmla="*/ 514523 w 548824"/>
                <a:gd name="connsiteY63" fmla="*/ 80037 h 480221"/>
                <a:gd name="connsiteX64" fmla="*/ 537391 w 548824"/>
                <a:gd name="connsiteY64" fmla="*/ 251545 h 480221"/>
                <a:gd name="connsiteX65" fmla="*/ 537391 w 548824"/>
                <a:gd name="connsiteY65" fmla="*/ 251545 h 480221"/>
                <a:gd name="connsiteX66" fmla="*/ 537391 w 548824"/>
                <a:gd name="connsiteY66" fmla="*/ 262978 h 480221"/>
                <a:gd name="connsiteX67" fmla="*/ 548825 w 548824"/>
                <a:gd name="connsiteY67" fmla="*/ 262978 h 48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48824" h="480221">
                  <a:moveTo>
                    <a:pt x="514523" y="80037"/>
                  </a:moveTo>
                  <a:lnTo>
                    <a:pt x="503089" y="114338"/>
                  </a:lnTo>
                  <a:lnTo>
                    <a:pt x="480222" y="114338"/>
                  </a:lnTo>
                  <a:lnTo>
                    <a:pt x="468788" y="80037"/>
                  </a:lnTo>
                  <a:lnTo>
                    <a:pt x="457354" y="91471"/>
                  </a:lnTo>
                  <a:lnTo>
                    <a:pt x="457354" y="68603"/>
                  </a:lnTo>
                  <a:lnTo>
                    <a:pt x="434486" y="57169"/>
                  </a:lnTo>
                  <a:lnTo>
                    <a:pt x="434486" y="11434"/>
                  </a:lnTo>
                  <a:lnTo>
                    <a:pt x="388751" y="34302"/>
                  </a:lnTo>
                  <a:lnTo>
                    <a:pt x="388751" y="11434"/>
                  </a:lnTo>
                  <a:lnTo>
                    <a:pt x="354449" y="0"/>
                  </a:lnTo>
                  <a:lnTo>
                    <a:pt x="343015" y="34302"/>
                  </a:lnTo>
                  <a:lnTo>
                    <a:pt x="320148" y="34302"/>
                  </a:lnTo>
                  <a:lnTo>
                    <a:pt x="274412" y="80037"/>
                  </a:lnTo>
                  <a:lnTo>
                    <a:pt x="262978" y="45735"/>
                  </a:lnTo>
                  <a:lnTo>
                    <a:pt x="251545" y="80037"/>
                  </a:lnTo>
                  <a:lnTo>
                    <a:pt x="217243" y="45735"/>
                  </a:lnTo>
                  <a:lnTo>
                    <a:pt x="182942" y="80037"/>
                  </a:lnTo>
                  <a:lnTo>
                    <a:pt x="182942" y="102905"/>
                  </a:lnTo>
                  <a:lnTo>
                    <a:pt x="194375" y="91471"/>
                  </a:lnTo>
                  <a:lnTo>
                    <a:pt x="240111" y="114338"/>
                  </a:lnTo>
                  <a:lnTo>
                    <a:pt x="240111" y="148640"/>
                  </a:lnTo>
                  <a:lnTo>
                    <a:pt x="171508" y="148640"/>
                  </a:lnTo>
                  <a:lnTo>
                    <a:pt x="137206" y="194375"/>
                  </a:lnTo>
                  <a:lnTo>
                    <a:pt x="102905" y="205809"/>
                  </a:lnTo>
                  <a:lnTo>
                    <a:pt x="68603" y="182942"/>
                  </a:lnTo>
                  <a:lnTo>
                    <a:pt x="45735" y="205809"/>
                  </a:lnTo>
                  <a:lnTo>
                    <a:pt x="22868" y="182942"/>
                  </a:lnTo>
                  <a:lnTo>
                    <a:pt x="0" y="228677"/>
                  </a:lnTo>
                  <a:lnTo>
                    <a:pt x="11434" y="285846"/>
                  </a:lnTo>
                  <a:lnTo>
                    <a:pt x="91471" y="274412"/>
                  </a:lnTo>
                  <a:lnTo>
                    <a:pt x="57169" y="377317"/>
                  </a:lnTo>
                  <a:lnTo>
                    <a:pt x="91471" y="411619"/>
                  </a:lnTo>
                  <a:lnTo>
                    <a:pt x="114338" y="411619"/>
                  </a:lnTo>
                  <a:lnTo>
                    <a:pt x="80037" y="457354"/>
                  </a:lnTo>
                  <a:lnTo>
                    <a:pt x="102905" y="480222"/>
                  </a:lnTo>
                  <a:lnTo>
                    <a:pt x="148640" y="434486"/>
                  </a:lnTo>
                  <a:lnTo>
                    <a:pt x="217243" y="480222"/>
                  </a:lnTo>
                  <a:lnTo>
                    <a:pt x="240111" y="457354"/>
                  </a:lnTo>
                  <a:lnTo>
                    <a:pt x="228677" y="445920"/>
                  </a:lnTo>
                  <a:lnTo>
                    <a:pt x="297280" y="423052"/>
                  </a:lnTo>
                  <a:lnTo>
                    <a:pt x="320148" y="377317"/>
                  </a:lnTo>
                  <a:lnTo>
                    <a:pt x="343015" y="388751"/>
                  </a:lnTo>
                  <a:lnTo>
                    <a:pt x="343015" y="411619"/>
                  </a:lnTo>
                  <a:lnTo>
                    <a:pt x="400185" y="423052"/>
                  </a:lnTo>
                  <a:lnTo>
                    <a:pt x="423052" y="400185"/>
                  </a:lnTo>
                  <a:lnTo>
                    <a:pt x="411619" y="388751"/>
                  </a:lnTo>
                  <a:lnTo>
                    <a:pt x="457354" y="400185"/>
                  </a:lnTo>
                  <a:lnTo>
                    <a:pt x="457354" y="377317"/>
                  </a:lnTo>
                  <a:lnTo>
                    <a:pt x="480222" y="388751"/>
                  </a:lnTo>
                  <a:lnTo>
                    <a:pt x="503089" y="365883"/>
                  </a:lnTo>
                  <a:lnTo>
                    <a:pt x="480222" y="365883"/>
                  </a:lnTo>
                  <a:lnTo>
                    <a:pt x="491655" y="354449"/>
                  </a:lnTo>
                  <a:lnTo>
                    <a:pt x="525957" y="365883"/>
                  </a:lnTo>
                  <a:lnTo>
                    <a:pt x="537391" y="308714"/>
                  </a:lnTo>
                  <a:lnTo>
                    <a:pt x="514523" y="308714"/>
                  </a:lnTo>
                  <a:lnTo>
                    <a:pt x="514523" y="262978"/>
                  </a:lnTo>
                  <a:lnTo>
                    <a:pt x="537391" y="262978"/>
                  </a:lnTo>
                  <a:lnTo>
                    <a:pt x="537391" y="217243"/>
                  </a:lnTo>
                  <a:lnTo>
                    <a:pt x="480222" y="228677"/>
                  </a:lnTo>
                  <a:lnTo>
                    <a:pt x="503089" y="205809"/>
                  </a:lnTo>
                  <a:lnTo>
                    <a:pt x="491655" y="194375"/>
                  </a:lnTo>
                  <a:lnTo>
                    <a:pt x="537391" y="171508"/>
                  </a:lnTo>
                  <a:lnTo>
                    <a:pt x="514523" y="80037"/>
                  </a:lnTo>
                  <a:close/>
                  <a:moveTo>
                    <a:pt x="537391" y="251545"/>
                  </a:moveTo>
                  <a:lnTo>
                    <a:pt x="537391" y="251545"/>
                  </a:lnTo>
                  <a:close/>
                  <a:moveTo>
                    <a:pt x="537391" y="262978"/>
                  </a:moveTo>
                  <a:lnTo>
                    <a:pt x="548825" y="262978"/>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任意多边形: 形状 43"/>
            <p:cNvSpPr/>
            <p:nvPr>
              <p:custDataLst>
                <p:tags r:id="rId47"/>
              </p:custDataLst>
            </p:nvPr>
          </p:nvSpPr>
          <p:spPr>
            <a:xfrm>
              <a:off x="-4981314" y="2702857"/>
              <a:ext cx="800369" cy="823236"/>
            </a:xfrm>
            <a:custGeom>
              <a:avLst/>
              <a:gdLst>
                <a:gd name="connsiteX0" fmla="*/ 708899 w 800369"/>
                <a:gd name="connsiteY0" fmla="*/ 160074 h 823236"/>
                <a:gd name="connsiteX1" fmla="*/ 686031 w 800369"/>
                <a:gd name="connsiteY1" fmla="*/ 114338 h 823236"/>
                <a:gd name="connsiteX2" fmla="*/ 674597 w 800369"/>
                <a:gd name="connsiteY2" fmla="*/ 137206 h 823236"/>
                <a:gd name="connsiteX3" fmla="*/ 640295 w 800369"/>
                <a:gd name="connsiteY3" fmla="*/ 148640 h 823236"/>
                <a:gd name="connsiteX4" fmla="*/ 617428 w 800369"/>
                <a:gd name="connsiteY4" fmla="*/ 125772 h 823236"/>
                <a:gd name="connsiteX5" fmla="*/ 640295 w 800369"/>
                <a:gd name="connsiteY5" fmla="*/ 102905 h 823236"/>
                <a:gd name="connsiteX6" fmla="*/ 617428 w 800369"/>
                <a:gd name="connsiteY6" fmla="*/ 102905 h 823236"/>
                <a:gd name="connsiteX7" fmla="*/ 628862 w 800369"/>
                <a:gd name="connsiteY7" fmla="*/ 68603 h 823236"/>
                <a:gd name="connsiteX8" fmla="*/ 583126 w 800369"/>
                <a:gd name="connsiteY8" fmla="*/ 68603 h 823236"/>
                <a:gd name="connsiteX9" fmla="*/ 583126 w 800369"/>
                <a:gd name="connsiteY9" fmla="*/ 91471 h 823236"/>
                <a:gd name="connsiteX10" fmla="*/ 560259 w 800369"/>
                <a:gd name="connsiteY10" fmla="*/ 114338 h 823236"/>
                <a:gd name="connsiteX11" fmla="*/ 548825 w 800369"/>
                <a:gd name="connsiteY11" fmla="*/ 102905 h 823236"/>
                <a:gd name="connsiteX12" fmla="*/ 537391 w 800369"/>
                <a:gd name="connsiteY12" fmla="*/ 160074 h 823236"/>
                <a:gd name="connsiteX13" fmla="*/ 491655 w 800369"/>
                <a:gd name="connsiteY13" fmla="*/ 205809 h 823236"/>
                <a:gd name="connsiteX14" fmla="*/ 503089 w 800369"/>
                <a:gd name="connsiteY14" fmla="*/ 285846 h 823236"/>
                <a:gd name="connsiteX15" fmla="*/ 468788 w 800369"/>
                <a:gd name="connsiteY15" fmla="*/ 320148 h 823236"/>
                <a:gd name="connsiteX16" fmla="*/ 468788 w 800369"/>
                <a:gd name="connsiteY16" fmla="*/ 297280 h 823236"/>
                <a:gd name="connsiteX17" fmla="*/ 400185 w 800369"/>
                <a:gd name="connsiteY17" fmla="*/ 331582 h 823236"/>
                <a:gd name="connsiteX18" fmla="*/ 320148 w 800369"/>
                <a:gd name="connsiteY18" fmla="*/ 217243 h 823236"/>
                <a:gd name="connsiteX19" fmla="*/ 297280 w 800369"/>
                <a:gd name="connsiteY19" fmla="*/ 171508 h 823236"/>
                <a:gd name="connsiteX20" fmla="*/ 308714 w 800369"/>
                <a:gd name="connsiteY20" fmla="*/ 160074 h 823236"/>
                <a:gd name="connsiteX21" fmla="*/ 285846 w 800369"/>
                <a:gd name="connsiteY21" fmla="*/ 137206 h 823236"/>
                <a:gd name="connsiteX22" fmla="*/ 262978 w 800369"/>
                <a:gd name="connsiteY22" fmla="*/ 160074 h 823236"/>
                <a:gd name="connsiteX23" fmla="*/ 228677 w 800369"/>
                <a:gd name="connsiteY23" fmla="*/ 125772 h 823236"/>
                <a:gd name="connsiteX24" fmla="*/ 240111 w 800369"/>
                <a:gd name="connsiteY24" fmla="*/ 91471 h 823236"/>
                <a:gd name="connsiteX25" fmla="*/ 194375 w 800369"/>
                <a:gd name="connsiteY25" fmla="*/ 45735 h 823236"/>
                <a:gd name="connsiteX26" fmla="*/ 171508 w 800369"/>
                <a:gd name="connsiteY26" fmla="*/ 68603 h 823236"/>
                <a:gd name="connsiteX27" fmla="*/ 171508 w 800369"/>
                <a:gd name="connsiteY27" fmla="*/ 114338 h 823236"/>
                <a:gd name="connsiteX28" fmla="*/ 148640 w 800369"/>
                <a:gd name="connsiteY28" fmla="*/ 91471 h 823236"/>
                <a:gd name="connsiteX29" fmla="*/ 148640 w 800369"/>
                <a:gd name="connsiteY29" fmla="*/ 0 h 823236"/>
                <a:gd name="connsiteX30" fmla="*/ 125772 w 800369"/>
                <a:gd name="connsiteY30" fmla="*/ 0 h 823236"/>
                <a:gd name="connsiteX31" fmla="*/ 125772 w 800369"/>
                <a:gd name="connsiteY31" fmla="*/ 45735 h 823236"/>
                <a:gd name="connsiteX32" fmla="*/ 102905 w 800369"/>
                <a:gd name="connsiteY32" fmla="*/ 22868 h 823236"/>
                <a:gd name="connsiteX33" fmla="*/ 91471 w 800369"/>
                <a:gd name="connsiteY33" fmla="*/ 57169 h 823236"/>
                <a:gd name="connsiteX34" fmla="*/ 114338 w 800369"/>
                <a:gd name="connsiteY34" fmla="*/ 91471 h 823236"/>
                <a:gd name="connsiteX35" fmla="*/ 91471 w 800369"/>
                <a:gd name="connsiteY35" fmla="*/ 114338 h 823236"/>
                <a:gd name="connsiteX36" fmla="*/ 68603 w 800369"/>
                <a:gd name="connsiteY36" fmla="*/ 91471 h 823236"/>
                <a:gd name="connsiteX37" fmla="*/ 57169 w 800369"/>
                <a:gd name="connsiteY37" fmla="*/ 102905 h 823236"/>
                <a:gd name="connsiteX38" fmla="*/ 68603 w 800369"/>
                <a:gd name="connsiteY38" fmla="*/ 182942 h 823236"/>
                <a:gd name="connsiteX39" fmla="*/ 102905 w 800369"/>
                <a:gd name="connsiteY39" fmla="*/ 171508 h 823236"/>
                <a:gd name="connsiteX40" fmla="*/ 114338 w 800369"/>
                <a:gd name="connsiteY40" fmla="*/ 205809 h 823236"/>
                <a:gd name="connsiteX41" fmla="*/ 114338 w 800369"/>
                <a:gd name="connsiteY41" fmla="*/ 320148 h 823236"/>
                <a:gd name="connsiteX42" fmla="*/ 91471 w 800369"/>
                <a:gd name="connsiteY42" fmla="*/ 320148 h 823236"/>
                <a:gd name="connsiteX43" fmla="*/ 102905 w 800369"/>
                <a:gd name="connsiteY43" fmla="*/ 343015 h 823236"/>
                <a:gd name="connsiteX44" fmla="*/ 11434 w 800369"/>
                <a:gd name="connsiteY44" fmla="*/ 434486 h 823236"/>
                <a:gd name="connsiteX45" fmla="*/ 22868 w 800369"/>
                <a:gd name="connsiteY45" fmla="*/ 445920 h 823236"/>
                <a:gd name="connsiteX46" fmla="*/ 0 w 800369"/>
                <a:gd name="connsiteY46" fmla="*/ 491655 h 823236"/>
                <a:gd name="connsiteX47" fmla="*/ 22868 w 800369"/>
                <a:gd name="connsiteY47" fmla="*/ 514523 h 823236"/>
                <a:gd name="connsiteX48" fmla="*/ 0 w 800369"/>
                <a:gd name="connsiteY48" fmla="*/ 537391 h 823236"/>
                <a:gd name="connsiteX49" fmla="*/ 11434 w 800369"/>
                <a:gd name="connsiteY49" fmla="*/ 548825 h 823236"/>
                <a:gd name="connsiteX50" fmla="*/ 57169 w 800369"/>
                <a:gd name="connsiteY50" fmla="*/ 525957 h 823236"/>
                <a:gd name="connsiteX51" fmla="*/ 125772 w 800369"/>
                <a:gd name="connsiteY51" fmla="*/ 525957 h 823236"/>
                <a:gd name="connsiteX52" fmla="*/ 102905 w 800369"/>
                <a:gd name="connsiteY52" fmla="*/ 548825 h 823236"/>
                <a:gd name="connsiteX53" fmla="*/ 125772 w 800369"/>
                <a:gd name="connsiteY53" fmla="*/ 583126 h 823236"/>
                <a:gd name="connsiteX54" fmla="*/ 114338 w 800369"/>
                <a:gd name="connsiteY54" fmla="*/ 594560 h 823236"/>
                <a:gd name="connsiteX55" fmla="*/ 137206 w 800369"/>
                <a:gd name="connsiteY55" fmla="*/ 628862 h 823236"/>
                <a:gd name="connsiteX56" fmla="*/ 182942 w 800369"/>
                <a:gd name="connsiteY56" fmla="*/ 628862 h 823236"/>
                <a:gd name="connsiteX57" fmla="*/ 148640 w 800369"/>
                <a:gd name="connsiteY57" fmla="*/ 720332 h 823236"/>
                <a:gd name="connsiteX58" fmla="*/ 205809 w 800369"/>
                <a:gd name="connsiteY58" fmla="*/ 731766 h 823236"/>
                <a:gd name="connsiteX59" fmla="*/ 251545 w 800369"/>
                <a:gd name="connsiteY59" fmla="*/ 788935 h 823236"/>
                <a:gd name="connsiteX60" fmla="*/ 297280 w 800369"/>
                <a:gd name="connsiteY60" fmla="*/ 788935 h 823236"/>
                <a:gd name="connsiteX61" fmla="*/ 320148 w 800369"/>
                <a:gd name="connsiteY61" fmla="*/ 766068 h 823236"/>
                <a:gd name="connsiteX62" fmla="*/ 343015 w 800369"/>
                <a:gd name="connsiteY62" fmla="*/ 788935 h 823236"/>
                <a:gd name="connsiteX63" fmla="*/ 331582 w 800369"/>
                <a:gd name="connsiteY63" fmla="*/ 800369 h 823236"/>
                <a:gd name="connsiteX64" fmla="*/ 377317 w 800369"/>
                <a:gd name="connsiteY64" fmla="*/ 823237 h 823236"/>
                <a:gd name="connsiteX65" fmla="*/ 388751 w 800369"/>
                <a:gd name="connsiteY65" fmla="*/ 766068 h 823236"/>
                <a:gd name="connsiteX66" fmla="*/ 365883 w 800369"/>
                <a:gd name="connsiteY66" fmla="*/ 708899 h 823236"/>
                <a:gd name="connsiteX67" fmla="*/ 388751 w 800369"/>
                <a:gd name="connsiteY67" fmla="*/ 686031 h 823236"/>
                <a:gd name="connsiteX68" fmla="*/ 423052 w 800369"/>
                <a:gd name="connsiteY68" fmla="*/ 697465 h 823236"/>
                <a:gd name="connsiteX69" fmla="*/ 457354 w 800369"/>
                <a:gd name="connsiteY69" fmla="*/ 663163 h 823236"/>
                <a:gd name="connsiteX70" fmla="*/ 503089 w 800369"/>
                <a:gd name="connsiteY70" fmla="*/ 697465 h 823236"/>
                <a:gd name="connsiteX71" fmla="*/ 537391 w 800369"/>
                <a:gd name="connsiteY71" fmla="*/ 663163 h 823236"/>
                <a:gd name="connsiteX72" fmla="*/ 583126 w 800369"/>
                <a:gd name="connsiteY72" fmla="*/ 686031 h 823236"/>
                <a:gd name="connsiteX73" fmla="*/ 617428 w 800369"/>
                <a:gd name="connsiteY73" fmla="*/ 651729 h 823236"/>
                <a:gd name="connsiteX74" fmla="*/ 628862 w 800369"/>
                <a:gd name="connsiteY74" fmla="*/ 674597 h 823236"/>
                <a:gd name="connsiteX75" fmla="*/ 674597 w 800369"/>
                <a:gd name="connsiteY75" fmla="*/ 651729 h 823236"/>
                <a:gd name="connsiteX76" fmla="*/ 663163 w 800369"/>
                <a:gd name="connsiteY76" fmla="*/ 640295 h 823236"/>
                <a:gd name="connsiteX77" fmla="*/ 697465 w 800369"/>
                <a:gd name="connsiteY77" fmla="*/ 605994 h 823236"/>
                <a:gd name="connsiteX78" fmla="*/ 731766 w 800369"/>
                <a:gd name="connsiteY78" fmla="*/ 617428 h 823236"/>
                <a:gd name="connsiteX79" fmla="*/ 766068 w 800369"/>
                <a:gd name="connsiteY79" fmla="*/ 583126 h 823236"/>
                <a:gd name="connsiteX80" fmla="*/ 788935 w 800369"/>
                <a:gd name="connsiteY80" fmla="*/ 583126 h 823236"/>
                <a:gd name="connsiteX81" fmla="*/ 800369 w 800369"/>
                <a:gd name="connsiteY81" fmla="*/ 548825 h 823236"/>
                <a:gd name="connsiteX82" fmla="*/ 777502 w 800369"/>
                <a:gd name="connsiteY82" fmla="*/ 525957 h 823236"/>
                <a:gd name="connsiteX83" fmla="*/ 720332 w 800369"/>
                <a:gd name="connsiteY83" fmla="*/ 537391 h 823236"/>
                <a:gd name="connsiteX84" fmla="*/ 686031 w 800369"/>
                <a:gd name="connsiteY84" fmla="*/ 491655 h 823236"/>
                <a:gd name="connsiteX85" fmla="*/ 640295 w 800369"/>
                <a:gd name="connsiteY85" fmla="*/ 491655 h 823236"/>
                <a:gd name="connsiteX86" fmla="*/ 663163 w 800369"/>
                <a:gd name="connsiteY86" fmla="*/ 434486 h 823236"/>
                <a:gd name="connsiteX87" fmla="*/ 663163 w 800369"/>
                <a:gd name="connsiteY87" fmla="*/ 411619 h 823236"/>
                <a:gd name="connsiteX88" fmla="*/ 628862 w 800369"/>
                <a:gd name="connsiteY88" fmla="*/ 377317 h 823236"/>
                <a:gd name="connsiteX89" fmla="*/ 651729 w 800369"/>
                <a:gd name="connsiteY89" fmla="*/ 274412 h 823236"/>
                <a:gd name="connsiteX90" fmla="*/ 628862 w 800369"/>
                <a:gd name="connsiteY90" fmla="*/ 262978 h 823236"/>
                <a:gd name="connsiteX91" fmla="*/ 583126 w 800369"/>
                <a:gd name="connsiteY91" fmla="*/ 285846 h 823236"/>
                <a:gd name="connsiteX92" fmla="*/ 560259 w 800369"/>
                <a:gd name="connsiteY92" fmla="*/ 251545 h 823236"/>
                <a:gd name="connsiteX93" fmla="*/ 583126 w 800369"/>
                <a:gd name="connsiteY93" fmla="*/ 182942 h 823236"/>
                <a:gd name="connsiteX94" fmla="*/ 605994 w 800369"/>
                <a:gd name="connsiteY94" fmla="*/ 205809 h 823236"/>
                <a:gd name="connsiteX95" fmla="*/ 628862 w 800369"/>
                <a:gd name="connsiteY95" fmla="*/ 182942 h 823236"/>
                <a:gd name="connsiteX96" fmla="*/ 674597 w 800369"/>
                <a:gd name="connsiteY96" fmla="*/ 205809 h 823236"/>
                <a:gd name="connsiteX97" fmla="*/ 708899 w 800369"/>
                <a:gd name="connsiteY97" fmla="*/ 171508 h 82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00369" h="823236">
                  <a:moveTo>
                    <a:pt x="708899" y="160074"/>
                  </a:moveTo>
                  <a:lnTo>
                    <a:pt x="686031" y="114338"/>
                  </a:lnTo>
                  <a:lnTo>
                    <a:pt x="674597" y="137206"/>
                  </a:lnTo>
                  <a:lnTo>
                    <a:pt x="640295" y="148640"/>
                  </a:lnTo>
                  <a:lnTo>
                    <a:pt x="617428" y="125772"/>
                  </a:lnTo>
                  <a:lnTo>
                    <a:pt x="640295" y="102905"/>
                  </a:lnTo>
                  <a:lnTo>
                    <a:pt x="617428" y="102905"/>
                  </a:lnTo>
                  <a:lnTo>
                    <a:pt x="628862" y="68603"/>
                  </a:lnTo>
                  <a:lnTo>
                    <a:pt x="583126" y="68603"/>
                  </a:lnTo>
                  <a:lnTo>
                    <a:pt x="583126" y="91471"/>
                  </a:lnTo>
                  <a:lnTo>
                    <a:pt x="560259" y="114338"/>
                  </a:lnTo>
                  <a:lnTo>
                    <a:pt x="548825" y="102905"/>
                  </a:lnTo>
                  <a:lnTo>
                    <a:pt x="537391" y="160074"/>
                  </a:lnTo>
                  <a:lnTo>
                    <a:pt x="491655" y="205809"/>
                  </a:lnTo>
                  <a:lnTo>
                    <a:pt x="503089" y="285846"/>
                  </a:lnTo>
                  <a:lnTo>
                    <a:pt x="468788" y="320148"/>
                  </a:lnTo>
                  <a:lnTo>
                    <a:pt x="468788" y="297280"/>
                  </a:lnTo>
                  <a:lnTo>
                    <a:pt x="400185" y="331582"/>
                  </a:lnTo>
                  <a:lnTo>
                    <a:pt x="320148" y="217243"/>
                  </a:lnTo>
                  <a:lnTo>
                    <a:pt x="297280" y="171508"/>
                  </a:lnTo>
                  <a:lnTo>
                    <a:pt x="308714" y="160074"/>
                  </a:lnTo>
                  <a:lnTo>
                    <a:pt x="285846" y="137206"/>
                  </a:lnTo>
                  <a:lnTo>
                    <a:pt x="262978" y="160074"/>
                  </a:lnTo>
                  <a:lnTo>
                    <a:pt x="228677" y="125772"/>
                  </a:lnTo>
                  <a:lnTo>
                    <a:pt x="240111" y="91471"/>
                  </a:lnTo>
                  <a:lnTo>
                    <a:pt x="194375" y="45735"/>
                  </a:lnTo>
                  <a:lnTo>
                    <a:pt x="171508" y="68603"/>
                  </a:lnTo>
                  <a:lnTo>
                    <a:pt x="171508" y="114338"/>
                  </a:lnTo>
                  <a:lnTo>
                    <a:pt x="148640" y="91471"/>
                  </a:lnTo>
                  <a:lnTo>
                    <a:pt x="148640" y="0"/>
                  </a:lnTo>
                  <a:lnTo>
                    <a:pt x="125772" y="0"/>
                  </a:lnTo>
                  <a:lnTo>
                    <a:pt x="125772" y="45735"/>
                  </a:lnTo>
                  <a:lnTo>
                    <a:pt x="102905" y="22868"/>
                  </a:lnTo>
                  <a:lnTo>
                    <a:pt x="91471" y="57169"/>
                  </a:lnTo>
                  <a:lnTo>
                    <a:pt x="114338" y="91471"/>
                  </a:lnTo>
                  <a:lnTo>
                    <a:pt x="91471" y="114338"/>
                  </a:lnTo>
                  <a:lnTo>
                    <a:pt x="68603" y="91471"/>
                  </a:lnTo>
                  <a:lnTo>
                    <a:pt x="57169" y="102905"/>
                  </a:lnTo>
                  <a:lnTo>
                    <a:pt x="68603" y="182942"/>
                  </a:lnTo>
                  <a:lnTo>
                    <a:pt x="102905" y="171508"/>
                  </a:lnTo>
                  <a:lnTo>
                    <a:pt x="114338" y="205809"/>
                  </a:lnTo>
                  <a:lnTo>
                    <a:pt x="114338" y="320148"/>
                  </a:lnTo>
                  <a:lnTo>
                    <a:pt x="91471" y="320148"/>
                  </a:lnTo>
                  <a:lnTo>
                    <a:pt x="102905" y="343015"/>
                  </a:lnTo>
                  <a:lnTo>
                    <a:pt x="11434" y="434486"/>
                  </a:lnTo>
                  <a:lnTo>
                    <a:pt x="22868" y="445920"/>
                  </a:lnTo>
                  <a:lnTo>
                    <a:pt x="0" y="491655"/>
                  </a:lnTo>
                  <a:lnTo>
                    <a:pt x="22868" y="514523"/>
                  </a:lnTo>
                  <a:lnTo>
                    <a:pt x="0" y="537391"/>
                  </a:lnTo>
                  <a:lnTo>
                    <a:pt x="11434" y="548825"/>
                  </a:lnTo>
                  <a:lnTo>
                    <a:pt x="57169" y="525957"/>
                  </a:lnTo>
                  <a:lnTo>
                    <a:pt x="125772" y="525957"/>
                  </a:lnTo>
                  <a:lnTo>
                    <a:pt x="102905" y="548825"/>
                  </a:lnTo>
                  <a:lnTo>
                    <a:pt x="125772" y="583126"/>
                  </a:lnTo>
                  <a:lnTo>
                    <a:pt x="114338" y="594560"/>
                  </a:lnTo>
                  <a:lnTo>
                    <a:pt x="137206" y="628862"/>
                  </a:lnTo>
                  <a:lnTo>
                    <a:pt x="182942" y="628862"/>
                  </a:lnTo>
                  <a:lnTo>
                    <a:pt x="148640" y="720332"/>
                  </a:lnTo>
                  <a:lnTo>
                    <a:pt x="205809" y="731766"/>
                  </a:lnTo>
                  <a:lnTo>
                    <a:pt x="251545" y="788935"/>
                  </a:lnTo>
                  <a:lnTo>
                    <a:pt x="297280" y="788935"/>
                  </a:lnTo>
                  <a:lnTo>
                    <a:pt x="320148" y="766068"/>
                  </a:lnTo>
                  <a:lnTo>
                    <a:pt x="343015" y="788935"/>
                  </a:lnTo>
                  <a:lnTo>
                    <a:pt x="331582" y="800369"/>
                  </a:lnTo>
                  <a:lnTo>
                    <a:pt x="377317" y="823237"/>
                  </a:lnTo>
                  <a:lnTo>
                    <a:pt x="388751" y="766068"/>
                  </a:lnTo>
                  <a:lnTo>
                    <a:pt x="365883" y="708899"/>
                  </a:lnTo>
                  <a:lnTo>
                    <a:pt x="388751" y="686031"/>
                  </a:lnTo>
                  <a:lnTo>
                    <a:pt x="423052" y="697465"/>
                  </a:lnTo>
                  <a:lnTo>
                    <a:pt x="457354" y="663163"/>
                  </a:lnTo>
                  <a:lnTo>
                    <a:pt x="503089" y="697465"/>
                  </a:lnTo>
                  <a:lnTo>
                    <a:pt x="537391" y="663163"/>
                  </a:lnTo>
                  <a:lnTo>
                    <a:pt x="583126" y="686031"/>
                  </a:lnTo>
                  <a:lnTo>
                    <a:pt x="617428" y="651729"/>
                  </a:lnTo>
                  <a:lnTo>
                    <a:pt x="628862" y="674597"/>
                  </a:lnTo>
                  <a:lnTo>
                    <a:pt x="674597" y="651729"/>
                  </a:lnTo>
                  <a:lnTo>
                    <a:pt x="663163" y="640295"/>
                  </a:lnTo>
                  <a:lnTo>
                    <a:pt x="697465" y="605994"/>
                  </a:lnTo>
                  <a:lnTo>
                    <a:pt x="731766" y="617428"/>
                  </a:lnTo>
                  <a:lnTo>
                    <a:pt x="766068" y="583126"/>
                  </a:lnTo>
                  <a:lnTo>
                    <a:pt x="788935" y="583126"/>
                  </a:lnTo>
                  <a:lnTo>
                    <a:pt x="800369" y="548825"/>
                  </a:lnTo>
                  <a:lnTo>
                    <a:pt x="777502" y="525957"/>
                  </a:lnTo>
                  <a:lnTo>
                    <a:pt x="720332" y="537391"/>
                  </a:lnTo>
                  <a:lnTo>
                    <a:pt x="686031" y="491655"/>
                  </a:lnTo>
                  <a:lnTo>
                    <a:pt x="640295" y="491655"/>
                  </a:lnTo>
                  <a:lnTo>
                    <a:pt x="663163" y="434486"/>
                  </a:lnTo>
                  <a:lnTo>
                    <a:pt x="663163" y="411619"/>
                  </a:lnTo>
                  <a:lnTo>
                    <a:pt x="628862" y="377317"/>
                  </a:lnTo>
                  <a:lnTo>
                    <a:pt x="651729" y="274412"/>
                  </a:lnTo>
                  <a:lnTo>
                    <a:pt x="628862" y="262978"/>
                  </a:lnTo>
                  <a:lnTo>
                    <a:pt x="583126" y="285846"/>
                  </a:lnTo>
                  <a:lnTo>
                    <a:pt x="560259" y="251545"/>
                  </a:lnTo>
                  <a:lnTo>
                    <a:pt x="583126" y="182942"/>
                  </a:lnTo>
                  <a:lnTo>
                    <a:pt x="605994" y="205809"/>
                  </a:lnTo>
                  <a:lnTo>
                    <a:pt x="628862" y="182942"/>
                  </a:lnTo>
                  <a:lnTo>
                    <a:pt x="674597" y="205809"/>
                  </a:lnTo>
                  <a:lnTo>
                    <a:pt x="708899" y="171508"/>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7" name="任意多边形: 形状 44"/>
            <p:cNvSpPr/>
            <p:nvPr>
              <p:custDataLst>
                <p:tags r:id="rId48"/>
              </p:custDataLst>
            </p:nvPr>
          </p:nvSpPr>
          <p:spPr>
            <a:xfrm>
              <a:off x="-6742127" y="1913921"/>
              <a:ext cx="1909452" cy="1040480"/>
            </a:xfrm>
            <a:custGeom>
              <a:avLst/>
              <a:gdLst>
                <a:gd name="connsiteX0" fmla="*/ 1040480 w 1909452"/>
                <a:gd name="connsiteY0" fmla="*/ 34302 h 1040480"/>
                <a:gd name="connsiteX1" fmla="*/ 937575 w 1909452"/>
                <a:gd name="connsiteY1" fmla="*/ 0 h 1040480"/>
                <a:gd name="connsiteX2" fmla="*/ 823237 w 1909452"/>
                <a:gd name="connsiteY2" fmla="*/ 0 h 1040480"/>
                <a:gd name="connsiteX3" fmla="*/ 731766 w 1909452"/>
                <a:gd name="connsiteY3" fmla="*/ 22868 h 1040480"/>
                <a:gd name="connsiteX4" fmla="*/ 697465 w 1909452"/>
                <a:gd name="connsiteY4" fmla="*/ 80037 h 1040480"/>
                <a:gd name="connsiteX5" fmla="*/ 686031 w 1909452"/>
                <a:gd name="connsiteY5" fmla="*/ 68603 h 1040480"/>
                <a:gd name="connsiteX6" fmla="*/ 663163 w 1909452"/>
                <a:gd name="connsiteY6" fmla="*/ 91471 h 1040480"/>
                <a:gd name="connsiteX7" fmla="*/ 628862 w 1909452"/>
                <a:gd name="connsiteY7" fmla="*/ 68603 h 1040480"/>
                <a:gd name="connsiteX8" fmla="*/ 525957 w 1909452"/>
                <a:gd name="connsiteY8" fmla="*/ 125772 h 1040480"/>
                <a:gd name="connsiteX9" fmla="*/ 423052 w 1909452"/>
                <a:gd name="connsiteY9" fmla="*/ 114338 h 1040480"/>
                <a:gd name="connsiteX10" fmla="*/ 411619 w 1909452"/>
                <a:gd name="connsiteY10" fmla="*/ 80037 h 1040480"/>
                <a:gd name="connsiteX11" fmla="*/ 365883 w 1909452"/>
                <a:gd name="connsiteY11" fmla="*/ 80037 h 1040480"/>
                <a:gd name="connsiteX12" fmla="*/ 365883 w 1909452"/>
                <a:gd name="connsiteY12" fmla="*/ 102905 h 1040480"/>
                <a:gd name="connsiteX13" fmla="*/ 343015 w 1909452"/>
                <a:gd name="connsiteY13" fmla="*/ 102905 h 1040480"/>
                <a:gd name="connsiteX14" fmla="*/ 320148 w 1909452"/>
                <a:gd name="connsiteY14" fmla="*/ 137206 h 1040480"/>
                <a:gd name="connsiteX15" fmla="*/ 182942 w 1909452"/>
                <a:gd name="connsiteY15" fmla="*/ 114338 h 1040480"/>
                <a:gd name="connsiteX16" fmla="*/ 182942 w 1909452"/>
                <a:gd name="connsiteY16" fmla="*/ 137206 h 1040480"/>
                <a:gd name="connsiteX17" fmla="*/ 160074 w 1909452"/>
                <a:gd name="connsiteY17" fmla="*/ 160074 h 1040480"/>
                <a:gd name="connsiteX18" fmla="*/ 148640 w 1909452"/>
                <a:gd name="connsiteY18" fmla="*/ 148640 h 1040480"/>
                <a:gd name="connsiteX19" fmla="*/ 137206 w 1909452"/>
                <a:gd name="connsiteY19" fmla="*/ 205809 h 1040480"/>
                <a:gd name="connsiteX20" fmla="*/ 114338 w 1909452"/>
                <a:gd name="connsiteY20" fmla="*/ 228677 h 1040480"/>
                <a:gd name="connsiteX21" fmla="*/ 68603 w 1909452"/>
                <a:gd name="connsiteY21" fmla="*/ 228677 h 1040480"/>
                <a:gd name="connsiteX22" fmla="*/ 22868 w 1909452"/>
                <a:gd name="connsiteY22" fmla="*/ 274412 h 1040480"/>
                <a:gd name="connsiteX23" fmla="*/ 22868 w 1909452"/>
                <a:gd name="connsiteY23" fmla="*/ 320148 h 1040480"/>
                <a:gd name="connsiteX24" fmla="*/ 80037 w 1909452"/>
                <a:gd name="connsiteY24" fmla="*/ 400185 h 1040480"/>
                <a:gd name="connsiteX25" fmla="*/ 68603 w 1909452"/>
                <a:gd name="connsiteY25" fmla="*/ 457354 h 1040480"/>
                <a:gd name="connsiteX26" fmla="*/ 45735 w 1909452"/>
                <a:gd name="connsiteY26" fmla="*/ 457354 h 1040480"/>
                <a:gd name="connsiteX27" fmla="*/ 34302 w 1909452"/>
                <a:gd name="connsiteY27" fmla="*/ 423052 h 1040480"/>
                <a:gd name="connsiteX28" fmla="*/ 0 w 1909452"/>
                <a:gd name="connsiteY28" fmla="*/ 434486 h 1040480"/>
                <a:gd name="connsiteX29" fmla="*/ 0 w 1909452"/>
                <a:gd name="connsiteY29" fmla="*/ 480222 h 1040480"/>
                <a:gd name="connsiteX30" fmla="*/ 34302 w 1909452"/>
                <a:gd name="connsiteY30" fmla="*/ 503089 h 1040480"/>
                <a:gd name="connsiteX31" fmla="*/ 34302 w 1909452"/>
                <a:gd name="connsiteY31" fmla="*/ 571692 h 1040480"/>
                <a:gd name="connsiteX32" fmla="*/ 68603 w 1909452"/>
                <a:gd name="connsiteY32" fmla="*/ 605994 h 1040480"/>
                <a:gd name="connsiteX33" fmla="*/ 102905 w 1909452"/>
                <a:gd name="connsiteY33" fmla="*/ 594560 h 1040480"/>
                <a:gd name="connsiteX34" fmla="*/ 160074 w 1909452"/>
                <a:gd name="connsiteY34" fmla="*/ 651729 h 1040480"/>
                <a:gd name="connsiteX35" fmla="*/ 171508 w 1909452"/>
                <a:gd name="connsiteY35" fmla="*/ 640295 h 1040480"/>
                <a:gd name="connsiteX36" fmla="*/ 217243 w 1909452"/>
                <a:gd name="connsiteY36" fmla="*/ 663163 h 1040480"/>
                <a:gd name="connsiteX37" fmla="*/ 262978 w 1909452"/>
                <a:gd name="connsiteY37" fmla="*/ 708899 h 1040480"/>
                <a:gd name="connsiteX38" fmla="*/ 285846 w 1909452"/>
                <a:gd name="connsiteY38" fmla="*/ 663163 h 1040480"/>
                <a:gd name="connsiteX39" fmla="*/ 343015 w 1909452"/>
                <a:gd name="connsiteY39" fmla="*/ 674597 h 1040480"/>
                <a:gd name="connsiteX40" fmla="*/ 480222 w 1909452"/>
                <a:gd name="connsiteY40" fmla="*/ 800369 h 1040480"/>
                <a:gd name="connsiteX41" fmla="*/ 503089 w 1909452"/>
                <a:gd name="connsiteY41" fmla="*/ 777502 h 1040480"/>
                <a:gd name="connsiteX42" fmla="*/ 537391 w 1909452"/>
                <a:gd name="connsiteY42" fmla="*/ 788935 h 1040480"/>
                <a:gd name="connsiteX43" fmla="*/ 525957 w 1909452"/>
                <a:gd name="connsiteY43" fmla="*/ 800369 h 1040480"/>
                <a:gd name="connsiteX44" fmla="*/ 583126 w 1909452"/>
                <a:gd name="connsiteY44" fmla="*/ 857539 h 1040480"/>
                <a:gd name="connsiteX45" fmla="*/ 617428 w 1909452"/>
                <a:gd name="connsiteY45" fmla="*/ 846105 h 1040480"/>
                <a:gd name="connsiteX46" fmla="*/ 640295 w 1909452"/>
                <a:gd name="connsiteY46" fmla="*/ 891840 h 1040480"/>
                <a:gd name="connsiteX47" fmla="*/ 674597 w 1909452"/>
                <a:gd name="connsiteY47" fmla="*/ 880406 h 1040480"/>
                <a:gd name="connsiteX48" fmla="*/ 697465 w 1909452"/>
                <a:gd name="connsiteY48" fmla="*/ 926142 h 1040480"/>
                <a:gd name="connsiteX49" fmla="*/ 720332 w 1909452"/>
                <a:gd name="connsiteY49" fmla="*/ 903274 h 1040480"/>
                <a:gd name="connsiteX50" fmla="*/ 720332 w 1909452"/>
                <a:gd name="connsiteY50" fmla="*/ 926142 h 1040480"/>
                <a:gd name="connsiteX51" fmla="*/ 766068 w 1909452"/>
                <a:gd name="connsiteY51" fmla="*/ 903274 h 1040480"/>
                <a:gd name="connsiteX52" fmla="*/ 800369 w 1909452"/>
                <a:gd name="connsiteY52" fmla="*/ 937575 h 1040480"/>
                <a:gd name="connsiteX53" fmla="*/ 891840 w 1909452"/>
                <a:gd name="connsiteY53" fmla="*/ 937575 h 1040480"/>
                <a:gd name="connsiteX54" fmla="*/ 914708 w 1909452"/>
                <a:gd name="connsiteY54" fmla="*/ 914708 h 1040480"/>
                <a:gd name="connsiteX55" fmla="*/ 960443 w 1909452"/>
                <a:gd name="connsiteY55" fmla="*/ 914708 h 1040480"/>
                <a:gd name="connsiteX56" fmla="*/ 949009 w 1909452"/>
                <a:gd name="connsiteY56" fmla="*/ 971877 h 1040480"/>
                <a:gd name="connsiteX57" fmla="*/ 971877 w 1909452"/>
                <a:gd name="connsiteY57" fmla="*/ 994745 h 1040480"/>
                <a:gd name="connsiteX58" fmla="*/ 1051914 w 1909452"/>
                <a:gd name="connsiteY58" fmla="*/ 891840 h 1040480"/>
                <a:gd name="connsiteX59" fmla="*/ 1143385 w 1909452"/>
                <a:gd name="connsiteY59" fmla="*/ 914708 h 1040480"/>
                <a:gd name="connsiteX60" fmla="*/ 1166252 w 1909452"/>
                <a:gd name="connsiteY60" fmla="*/ 937575 h 1040480"/>
                <a:gd name="connsiteX61" fmla="*/ 1189120 w 1909452"/>
                <a:gd name="connsiteY61" fmla="*/ 914708 h 1040480"/>
                <a:gd name="connsiteX62" fmla="*/ 1211988 w 1909452"/>
                <a:gd name="connsiteY62" fmla="*/ 960443 h 1040480"/>
                <a:gd name="connsiteX63" fmla="*/ 1257723 w 1909452"/>
                <a:gd name="connsiteY63" fmla="*/ 983311 h 1040480"/>
                <a:gd name="connsiteX64" fmla="*/ 1269157 w 1909452"/>
                <a:gd name="connsiteY64" fmla="*/ 1040480 h 1040480"/>
                <a:gd name="connsiteX65" fmla="*/ 1394929 w 1909452"/>
                <a:gd name="connsiteY65" fmla="*/ 1029046 h 1040480"/>
                <a:gd name="connsiteX66" fmla="*/ 1463532 w 1909452"/>
                <a:gd name="connsiteY66" fmla="*/ 960443 h 1040480"/>
                <a:gd name="connsiteX67" fmla="*/ 1520702 w 1909452"/>
                <a:gd name="connsiteY67" fmla="*/ 949009 h 1040480"/>
                <a:gd name="connsiteX68" fmla="*/ 1555003 w 1909452"/>
                <a:gd name="connsiteY68" fmla="*/ 926142 h 1040480"/>
                <a:gd name="connsiteX69" fmla="*/ 1555003 w 1909452"/>
                <a:gd name="connsiteY69" fmla="*/ 903274 h 1040480"/>
                <a:gd name="connsiteX70" fmla="*/ 1589305 w 1909452"/>
                <a:gd name="connsiteY70" fmla="*/ 891840 h 1040480"/>
                <a:gd name="connsiteX71" fmla="*/ 1635040 w 1909452"/>
                <a:gd name="connsiteY71" fmla="*/ 891840 h 1040480"/>
                <a:gd name="connsiteX72" fmla="*/ 1715077 w 1909452"/>
                <a:gd name="connsiteY72" fmla="*/ 937575 h 1040480"/>
                <a:gd name="connsiteX73" fmla="*/ 1749379 w 1909452"/>
                <a:gd name="connsiteY73" fmla="*/ 914708 h 1040480"/>
                <a:gd name="connsiteX74" fmla="*/ 1737945 w 1909452"/>
                <a:gd name="connsiteY74" fmla="*/ 903274 h 1040480"/>
                <a:gd name="connsiteX75" fmla="*/ 1760813 w 1909452"/>
                <a:gd name="connsiteY75" fmla="*/ 857539 h 1040480"/>
                <a:gd name="connsiteX76" fmla="*/ 1817982 w 1909452"/>
                <a:gd name="connsiteY76" fmla="*/ 903274 h 1040480"/>
                <a:gd name="connsiteX77" fmla="*/ 1817982 w 1909452"/>
                <a:gd name="connsiteY77" fmla="*/ 880406 h 1040480"/>
                <a:gd name="connsiteX78" fmla="*/ 1863717 w 1909452"/>
                <a:gd name="connsiteY78" fmla="*/ 903274 h 1040480"/>
                <a:gd name="connsiteX79" fmla="*/ 1863717 w 1909452"/>
                <a:gd name="connsiteY79" fmla="*/ 811803 h 1040480"/>
                <a:gd name="connsiteX80" fmla="*/ 1886585 w 1909452"/>
                <a:gd name="connsiteY80" fmla="*/ 834671 h 1040480"/>
                <a:gd name="connsiteX81" fmla="*/ 1886585 w 1909452"/>
                <a:gd name="connsiteY81" fmla="*/ 788935 h 1040480"/>
                <a:gd name="connsiteX82" fmla="*/ 1909453 w 1909452"/>
                <a:gd name="connsiteY82" fmla="*/ 788935 h 1040480"/>
                <a:gd name="connsiteX83" fmla="*/ 1886585 w 1909452"/>
                <a:gd name="connsiteY83" fmla="*/ 686031 h 1040480"/>
                <a:gd name="connsiteX84" fmla="*/ 1898019 w 1909452"/>
                <a:gd name="connsiteY84" fmla="*/ 674597 h 1040480"/>
                <a:gd name="connsiteX85" fmla="*/ 1875151 w 1909452"/>
                <a:gd name="connsiteY85" fmla="*/ 594560 h 1040480"/>
                <a:gd name="connsiteX86" fmla="*/ 1852283 w 1909452"/>
                <a:gd name="connsiteY86" fmla="*/ 571692 h 1040480"/>
                <a:gd name="connsiteX87" fmla="*/ 1886585 w 1909452"/>
                <a:gd name="connsiteY87" fmla="*/ 560259 h 1040480"/>
                <a:gd name="connsiteX88" fmla="*/ 1840849 w 1909452"/>
                <a:gd name="connsiteY88" fmla="*/ 514523 h 1040480"/>
                <a:gd name="connsiteX89" fmla="*/ 1817982 w 1909452"/>
                <a:gd name="connsiteY89" fmla="*/ 445920 h 1040480"/>
                <a:gd name="connsiteX90" fmla="*/ 1737945 w 1909452"/>
                <a:gd name="connsiteY90" fmla="*/ 434486 h 1040480"/>
                <a:gd name="connsiteX91" fmla="*/ 1749379 w 1909452"/>
                <a:gd name="connsiteY91" fmla="*/ 468788 h 1040480"/>
                <a:gd name="connsiteX92" fmla="*/ 1737945 w 1909452"/>
                <a:gd name="connsiteY92" fmla="*/ 457354 h 1040480"/>
                <a:gd name="connsiteX93" fmla="*/ 1726511 w 1909452"/>
                <a:gd name="connsiteY93" fmla="*/ 491655 h 1040480"/>
                <a:gd name="connsiteX94" fmla="*/ 1680776 w 1909452"/>
                <a:gd name="connsiteY94" fmla="*/ 491655 h 1040480"/>
                <a:gd name="connsiteX95" fmla="*/ 1692209 w 1909452"/>
                <a:gd name="connsiteY95" fmla="*/ 525957 h 1040480"/>
                <a:gd name="connsiteX96" fmla="*/ 1646474 w 1909452"/>
                <a:gd name="connsiteY96" fmla="*/ 503089 h 1040480"/>
                <a:gd name="connsiteX97" fmla="*/ 1635040 w 1909452"/>
                <a:gd name="connsiteY97" fmla="*/ 537391 h 1040480"/>
                <a:gd name="connsiteX98" fmla="*/ 1612173 w 1909452"/>
                <a:gd name="connsiteY98" fmla="*/ 514523 h 1040480"/>
                <a:gd name="connsiteX99" fmla="*/ 1577871 w 1909452"/>
                <a:gd name="connsiteY99" fmla="*/ 525957 h 1040480"/>
                <a:gd name="connsiteX100" fmla="*/ 1555003 w 1909452"/>
                <a:gd name="connsiteY100" fmla="*/ 503089 h 1040480"/>
                <a:gd name="connsiteX101" fmla="*/ 1566437 w 1909452"/>
                <a:gd name="connsiteY101" fmla="*/ 468788 h 1040480"/>
                <a:gd name="connsiteX102" fmla="*/ 1532136 w 1909452"/>
                <a:gd name="connsiteY102" fmla="*/ 468788 h 1040480"/>
                <a:gd name="connsiteX103" fmla="*/ 1543569 w 1909452"/>
                <a:gd name="connsiteY103" fmla="*/ 457354 h 1040480"/>
                <a:gd name="connsiteX104" fmla="*/ 1486400 w 1909452"/>
                <a:gd name="connsiteY104" fmla="*/ 423052 h 1040480"/>
                <a:gd name="connsiteX105" fmla="*/ 1394929 w 1909452"/>
                <a:gd name="connsiteY105" fmla="*/ 445920 h 1040480"/>
                <a:gd name="connsiteX106" fmla="*/ 1337760 w 1909452"/>
                <a:gd name="connsiteY106" fmla="*/ 411619 h 1040480"/>
                <a:gd name="connsiteX107" fmla="*/ 1269157 w 1909452"/>
                <a:gd name="connsiteY107" fmla="*/ 411619 h 1040480"/>
                <a:gd name="connsiteX108" fmla="*/ 1211988 w 1909452"/>
                <a:gd name="connsiteY108" fmla="*/ 377317 h 1040480"/>
                <a:gd name="connsiteX109" fmla="*/ 1143385 w 1909452"/>
                <a:gd name="connsiteY109" fmla="*/ 377317 h 1040480"/>
                <a:gd name="connsiteX110" fmla="*/ 1097649 w 1909452"/>
                <a:gd name="connsiteY110" fmla="*/ 354449 h 1040480"/>
                <a:gd name="connsiteX111" fmla="*/ 1029046 w 1909452"/>
                <a:gd name="connsiteY111" fmla="*/ 274412 h 1040480"/>
                <a:gd name="connsiteX112" fmla="*/ 1051914 w 1909452"/>
                <a:gd name="connsiteY112" fmla="*/ 251545 h 1040480"/>
                <a:gd name="connsiteX113" fmla="*/ 1051914 w 1909452"/>
                <a:gd name="connsiteY113" fmla="*/ 171508 h 1040480"/>
                <a:gd name="connsiteX114" fmla="*/ 1029046 w 1909452"/>
                <a:gd name="connsiteY114" fmla="*/ 171508 h 1040480"/>
                <a:gd name="connsiteX115" fmla="*/ 1017612 w 1909452"/>
                <a:gd name="connsiteY115" fmla="*/ 137206 h 1040480"/>
                <a:gd name="connsiteX116" fmla="*/ 1051914 w 1909452"/>
                <a:gd name="connsiteY116" fmla="*/ 68603 h 1040480"/>
                <a:gd name="connsiteX117" fmla="*/ 1006179 w 1909452"/>
                <a:gd name="connsiteY117" fmla="*/ 45735 h 1040480"/>
                <a:gd name="connsiteX118" fmla="*/ 1040480 w 1909452"/>
                <a:gd name="connsiteY118" fmla="*/ 34302 h 104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909452" h="1040480">
                  <a:moveTo>
                    <a:pt x="1040480" y="34302"/>
                  </a:moveTo>
                  <a:lnTo>
                    <a:pt x="937575" y="0"/>
                  </a:lnTo>
                  <a:lnTo>
                    <a:pt x="823237" y="0"/>
                  </a:lnTo>
                  <a:lnTo>
                    <a:pt x="731766" y="22868"/>
                  </a:lnTo>
                  <a:lnTo>
                    <a:pt x="697465" y="80037"/>
                  </a:lnTo>
                  <a:lnTo>
                    <a:pt x="686031" y="68603"/>
                  </a:lnTo>
                  <a:lnTo>
                    <a:pt x="663163" y="91471"/>
                  </a:lnTo>
                  <a:lnTo>
                    <a:pt x="628862" y="68603"/>
                  </a:lnTo>
                  <a:lnTo>
                    <a:pt x="525957" y="125772"/>
                  </a:lnTo>
                  <a:lnTo>
                    <a:pt x="423052" y="114338"/>
                  </a:lnTo>
                  <a:lnTo>
                    <a:pt x="411619" y="80037"/>
                  </a:lnTo>
                  <a:lnTo>
                    <a:pt x="365883" y="80037"/>
                  </a:lnTo>
                  <a:lnTo>
                    <a:pt x="365883" y="102905"/>
                  </a:lnTo>
                  <a:lnTo>
                    <a:pt x="343015" y="102905"/>
                  </a:lnTo>
                  <a:lnTo>
                    <a:pt x="320148" y="137206"/>
                  </a:lnTo>
                  <a:lnTo>
                    <a:pt x="182942" y="114338"/>
                  </a:lnTo>
                  <a:lnTo>
                    <a:pt x="182942" y="137206"/>
                  </a:lnTo>
                  <a:lnTo>
                    <a:pt x="160074" y="160074"/>
                  </a:lnTo>
                  <a:lnTo>
                    <a:pt x="148640" y="148640"/>
                  </a:lnTo>
                  <a:lnTo>
                    <a:pt x="137206" y="205809"/>
                  </a:lnTo>
                  <a:lnTo>
                    <a:pt x="114338" y="228677"/>
                  </a:lnTo>
                  <a:lnTo>
                    <a:pt x="68603" y="228677"/>
                  </a:lnTo>
                  <a:lnTo>
                    <a:pt x="22868" y="274412"/>
                  </a:lnTo>
                  <a:lnTo>
                    <a:pt x="22868" y="320148"/>
                  </a:lnTo>
                  <a:lnTo>
                    <a:pt x="80037" y="400185"/>
                  </a:lnTo>
                  <a:lnTo>
                    <a:pt x="68603" y="457354"/>
                  </a:lnTo>
                  <a:lnTo>
                    <a:pt x="45735" y="457354"/>
                  </a:lnTo>
                  <a:lnTo>
                    <a:pt x="34302" y="423052"/>
                  </a:lnTo>
                  <a:lnTo>
                    <a:pt x="0" y="434486"/>
                  </a:lnTo>
                  <a:lnTo>
                    <a:pt x="0" y="480222"/>
                  </a:lnTo>
                  <a:lnTo>
                    <a:pt x="34302" y="503089"/>
                  </a:lnTo>
                  <a:lnTo>
                    <a:pt x="34302" y="571692"/>
                  </a:lnTo>
                  <a:lnTo>
                    <a:pt x="68603" y="605994"/>
                  </a:lnTo>
                  <a:lnTo>
                    <a:pt x="102905" y="594560"/>
                  </a:lnTo>
                  <a:lnTo>
                    <a:pt x="160074" y="651729"/>
                  </a:lnTo>
                  <a:lnTo>
                    <a:pt x="171508" y="640295"/>
                  </a:lnTo>
                  <a:lnTo>
                    <a:pt x="217243" y="663163"/>
                  </a:lnTo>
                  <a:lnTo>
                    <a:pt x="262978" y="708899"/>
                  </a:lnTo>
                  <a:lnTo>
                    <a:pt x="285846" y="663163"/>
                  </a:lnTo>
                  <a:lnTo>
                    <a:pt x="343015" y="674597"/>
                  </a:lnTo>
                  <a:lnTo>
                    <a:pt x="480222" y="800369"/>
                  </a:lnTo>
                  <a:lnTo>
                    <a:pt x="503089" y="777502"/>
                  </a:lnTo>
                  <a:lnTo>
                    <a:pt x="537391" y="788935"/>
                  </a:lnTo>
                  <a:lnTo>
                    <a:pt x="525957" y="800369"/>
                  </a:lnTo>
                  <a:lnTo>
                    <a:pt x="583126" y="857539"/>
                  </a:lnTo>
                  <a:lnTo>
                    <a:pt x="617428" y="846105"/>
                  </a:lnTo>
                  <a:lnTo>
                    <a:pt x="640295" y="891840"/>
                  </a:lnTo>
                  <a:lnTo>
                    <a:pt x="674597" y="880406"/>
                  </a:lnTo>
                  <a:lnTo>
                    <a:pt x="697465" y="926142"/>
                  </a:lnTo>
                  <a:lnTo>
                    <a:pt x="720332" y="903274"/>
                  </a:lnTo>
                  <a:lnTo>
                    <a:pt x="720332" y="926142"/>
                  </a:lnTo>
                  <a:lnTo>
                    <a:pt x="766068" y="903274"/>
                  </a:lnTo>
                  <a:lnTo>
                    <a:pt x="800369" y="937575"/>
                  </a:lnTo>
                  <a:lnTo>
                    <a:pt x="891840" y="937575"/>
                  </a:lnTo>
                  <a:lnTo>
                    <a:pt x="914708" y="914708"/>
                  </a:lnTo>
                  <a:lnTo>
                    <a:pt x="960443" y="914708"/>
                  </a:lnTo>
                  <a:lnTo>
                    <a:pt x="949009" y="971877"/>
                  </a:lnTo>
                  <a:lnTo>
                    <a:pt x="971877" y="994745"/>
                  </a:lnTo>
                  <a:lnTo>
                    <a:pt x="1051914" y="891840"/>
                  </a:lnTo>
                  <a:lnTo>
                    <a:pt x="1143385" y="914708"/>
                  </a:lnTo>
                  <a:lnTo>
                    <a:pt x="1166252" y="937575"/>
                  </a:lnTo>
                  <a:lnTo>
                    <a:pt x="1189120" y="914708"/>
                  </a:lnTo>
                  <a:lnTo>
                    <a:pt x="1211988" y="960443"/>
                  </a:lnTo>
                  <a:lnTo>
                    <a:pt x="1257723" y="983311"/>
                  </a:lnTo>
                  <a:lnTo>
                    <a:pt x="1269157" y="1040480"/>
                  </a:lnTo>
                  <a:lnTo>
                    <a:pt x="1394929" y="1029046"/>
                  </a:lnTo>
                  <a:lnTo>
                    <a:pt x="1463532" y="960443"/>
                  </a:lnTo>
                  <a:lnTo>
                    <a:pt x="1520702" y="949009"/>
                  </a:lnTo>
                  <a:lnTo>
                    <a:pt x="1555003" y="926142"/>
                  </a:lnTo>
                  <a:lnTo>
                    <a:pt x="1555003" y="903274"/>
                  </a:lnTo>
                  <a:lnTo>
                    <a:pt x="1589305" y="891840"/>
                  </a:lnTo>
                  <a:lnTo>
                    <a:pt x="1635040" y="891840"/>
                  </a:lnTo>
                  <a:lnTo>
                    <a:pt x="1715077" y="937575"/>
                  </a:lnTo>
                  <a:lnTo>
                    <a:pt x="1749379" y="914708"/>
                  </a:lnTo>
                  <a:lnTo>
                    <a:pt x="1737945" y="903274"/>
                  </a:lnTo>
                  <a:lnTo>
                    <a:pt x="1760813" y="857539"/>
                  </a:lnTo>
                  <a:lnTo>
                    <a:pt x="1817982" y="903274"/>
                  </a:lnTo>
                  <a:lnTo>
                    <a:pt x="1817982" y="880406"/>
                  </a:lnTo>
                  <a:lnTo>
                    <a:pt x="1863717" y="903274"/>
                  </a:lnTo>
                  <a:lnTo>
                    <a:pt x="1863717" y="811803"/>
                  </a:lnTo>
                  <a:lnTo>
                    <a:pt x="1886585" y="834671"/>
                  </a:lnTo>
                  <a:lnTo>
                    <a:pt x="1886585" y="788935"/>
                  </a:lnTo>
                  <a:lnTo>
                    <a:pt x="1909453" y="788935"/>
                  </a:lnTo>
                  <a:lnTo>
                    <a:pt x="1886585" y="686031"/>
                  </a:lnTo>
                  <a:lnTo>
                    <a:pt x="1898019" y="674597"/>
                  </a:lnTo>
                  <a:lnTo>
                    <a:pt x="1875151" y="594560"/>
                  </a:lnTo>
                  <a:lnTo>
                    <a:pt x="1852283" y="571692"/>
                  </a:lnTo>
                  <a:lnTo>
                    <a:pt x="1886585" y="560259"/>
                  </a:lnTo>
                  <a:lnTo>
                    <a:pt x="1840849" y="514523"/>
                  </a:lnTo>
                  <a:lnTo>
                    <a:pt x="1817982" y="445920"/>
                  </a:lnTo>
                  <a:lnTo>
                    <a:pt x="1737945" y="434486"/>
                  </a:lnTo>
                  <a:lnTo>
                    <a:pt x="1749379" y="468788"/>
                  </a:lnTo>
                  <a:lnTo>
                    <a:pt x="1737945" y="457354"/>
                  </a:lnTo>
                  <a:lnTo>
                    <a:pt x="1726511" y="491655"/>
                  </a:lnTo>
                  <a:lnTo>
                    <a:pt x="1680776" y="491655"/>
                  </a:lnTo>
                  <a:lnTo>
                    <a:pt x="1692209" y="525957"/>
                  </a:lnTo>
                  <a:lnTo>
                    <a:pt x="1646474" y="503089"/>
                  </a:lnTo>
                  <a:lnTo>
                    <a:pt x="1635040" y="537391"/>
                  </a:lnTo>
                  <a:lnTo>
                    <a:pt x="1612173" y="514523"/>
                  </a:lnTo>
                  <a:lnTo>
                    <a:pt x="1577871" y="525957"/>
                  </a:lnTo>
                  <a:lnTo>
                    <a:pt x="1555003" y="503089"/>
                  </a:lnTo>
                  <a:lnTo>
                    <a:pt x="1566437" y="468788"/>
                  </a:lnTo>
                  <a:lnTo>
                    <a:pt x="1532136" y="468788"/>
                  </a:lnTo>
                  <a:lnTo>
                    <a:pt x="1543569" y="457354"/>
                  </a:lnTo>
                  <a:lnTo>
                    <a:pt x="1486400" y="423052"/>
                  </a:lnTo>
                  <a:lnTo>
                    <a:pt x="1394929" y="445920"/>
                  </a:lnTo>
                  <a:lnTo>
                    <a:pt x="1337760" y="411619"/>
                  </a:lnTo>
                  <a:lnTo>
                    <a:pt x="1269157" y="411619"/>
                  </a:lnTo>
                  <a:lnTo>
                    <a:pt x="1211988" y="377317"/>
                  </a:lnTo>
                  <a:lnTo>
                    <a:pt x="1143385" y="377317"/>
                  </a:lnTo>
                  <a:lnTo>
                    <a:pt x="1097649" y="354449"/>
                  </a:lnTo>
                  <a:lnTo>
                    <a:pt x="1029046" y="274412"/>
                  </a:lnTo>
                  <a:lnTo>
                    <a:pt x="1051914" y="251545"/>
                  </a:lnTo>
                  <a:lnTo>
                    <a:pt x="1051914" y="171508"/>
                  </a:lnTo>
                  <a:lnTo>
                    <a:pt x="1029046" y="171508"/>
                  </a:lnTo>
                  <a:lnTo>
                    <a:pt x="1017612" y="137206"/>
                  </a:lnTo>
                  <a:lnTo>
                    <a:pt x="1051914" y="68603"/>
                  </a:lnTo>
                  <a:lnTo>
                    <a:pt x="1006179" y="45735"/>
                  </a:lnTo>
                  <a:lnTo>
                    <a:pt x="1040480" y="3430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8" name="任意多边形: 形状 45"/>
            <p:cNvSpPr/>
            <p:nvPr>
              <p:custDataLst>
                <p:tags r:id="rId49"/>
              </p:custDataLst>
            </p:nvPr>
          </p:nvSpPr>
          <p:spPr>
            <a:xfrm>
              <a:off x="-4249548" y="1548038"/>
              <a:ext cx="525956" cy="891840"/>
            </a:xfrm>
            <a:custGeom>
              <a:avLst/>
              <a:gdLst>
                <a:gd name="connsiteX0" fmla="*/ 445920 w 525956"/>
                <a:gd name="connsiteY0" fmla="*/ 571692 h 891840"/>
                <a:gd name="connsiteX1" fmla="*/ 434486 w 525956"/>
                <a:gd name="connsiteY1" fmla="*/ 537391 h 891840"/>
                <a:gd name="connsiteX2" fmla="*/ 468788 w 525956"/>
                <a:gd name="connsiteY2" fmla="*/ 457354 h 891840"/>
                <a:gd name="connsiteX3" fmla="*/ 445920 w 525956"/>
                <a:gd name="connsiteY3" fmla="*/ 297280 h 891840"/>
                <a:gd name="connsiteX4" fmla="*/ 491655 w 525956"/>
                <a:gd name="connsiteY4" fmla="*/ 228677 h 891840"/>
                <a:gd name="connsiteX5" fmla="*/ 457354 w 525956"/>
                <a:gd name="connsiteY5" fmla="*/ 160074 h 891840"/>
                <a:gd name="connsiteX6" fmla="*/ 503089 w 525956"/>
                <a:gd name="connsiteY6" fmla="*/ 114338 h 891840"/>
                <a:gd name="connsiteX7" fmla="*/ 503089 w 525956"/>
                <a:gd name="connsiteY7" fmla="*/ 68603 h 891840"/>
                <a:gd name="connsiteX8" fmla="*/ 525957 w 525956"/>
                <a:gd name="connsiteY8" fmla="*/ 34302 h 891840"/>
                <a:gd name="connsiteX9" fmla="*/ 514523 w 525956"/>
                <a:gd name="connsiteY9" fmla="*/ 0 h 891840"/>
                <a:gd name="connsiteX10" fmla="*/ 468788 w 525956"/>
                <a:gd name="connsiteY10" fmla="*/ 34302 h 891840"/>
                <a:gd name="connsiteX11" fmla="*/ 423052 w 525956"/>
                <a:gd name="connsiteY11" fmla="*/ 11434 h 891840"/>
                <a:gd name="connsiteX12" fmla="*/ 434486 w 525956"/>
                <a:gd name="connsiteY12" fmla="*/ 22868 h 891840"/>
                <a:gd name="connsiteX13" fmla="*/ 411619 w 525956"/>
                <a:gd name="connsiteY13" fmla="*/ 45735 h 891840"/>
                <a:gd name="connsiteX14" fmla="*/ 400185 w 525956"/>
                <a:gd name="connsiteY14" fmla="*/ 34302 h 891840"/>
                <a:gd name="connsiteX15" fmla="*/ 411619 w 525956"/>
                <a:gd name="connsiteY15" fmla="*/ 45735 h 891840"/>
                <a:gd name="connsiteX16" fmla="*/ 331582 w 525956"/>
                <a:gd name="connsiteY16" fmla="*/ 125772 h 891840"/>
                <a:gd name="connsiteX17" fmla="*/ 331582 w 525956"/>
                <a:gd name="connsiteY17" fmla="*/ 182942 h 891840"/>
                <a:gd name="connsiteX18" fmla="*/ 308714 w 525956"/>
                <a:gd name="connsiteY18" fmla="*/ 182942 h 891840"/>
                <a:gd name="connsiteX19" fmla="*/ 285846 w 525956"/>
                <a:gd name="connsiteY19" fmla="*/ 228677 h 891840"/>
                <a:gd name="connsiteX20" fmla="*/ 240111 w 525956"/>
                <a:gd name="connsiteY20" fmla="*/ 228677 h 891840"/>
                <a:gd name="connsiteX21" fmla="*/ 205809 w 525956"/>
                <a:gd name="connsiteY21" fmla="*/ 194375 h 891840"/>
                <a:gd name="connsiteX22" fmla="*/ 160074 w 525956"/>
                <a:gd name="connsiteY22" fmla="*/ 240111 h 891840"/>
                <a:gd name="connsiteX23" fmla="*/ 160074 w 525956"/>
                <a:gd name="connsiteY23" fmla="*/ 308714 h 891840"/>
                <a:gd name="connsiteX24" fmla="*/ 240111 w 525956"/>
                <a:gd name="connsiteY24" fmla="*/ 354449 h 891840"/>
                <a:gd name="connsiteX25" fmla="*/ 251545 w 525956"/>
                <a:gd name="connsiteY25" fmla="*/ 343015 h 891840"/>
                <a:gd name="connsiteX26" fmla="*/ 285846 w 525956"/>
                <a:gd name="connsiteY26" fmla="*/ 377317 h 891840"/>
                <a:gd name="connsiteX27" fmla="*/ 285846 w 525956"/>
                <a:gd name="connsiteY27" fmla="*/ 491655 h 891840"/>
                <a:gd name="connsiteX28" fmla="*/ 205809 w 525956"/>
                <a:gd name="connsiteY28" fmla="*/ 491655 h 891840"/>
                <a:gd name="connsiteX29" fmla="*/ 205809 w 525956"/>
                <a:gd name="connsiteY29" fmla="*/ 537391 h 891840"/>
                <a:gd name="connsiteX30" fmla="*/ 91471 w 525956"/>
                <a:gd name="connsiteY30" fmla="*/ 514523 h 891840"/>
                <a:gd name="connsiteX31" fmla="*/ 102905 w 525956"/>
                <a:gd name="connsiteY31" fmla="*/ 548825 h 891840"/>
                <a:gd name="connsiteX32" fmla="*/ 80037 w 525956"/>
                <a:gd name="connsiteY32" fmla="*/ 571692 h 891840"/>
                <a:gd name="connsiteX33" fmla="*/ 114338 w 525956"/>
                <a:gd name="connsiteY33" fmla="*/ 605994 h 891840"/>
                <a:gd name="connsiteX34" fmla="*/ 91471 w 525956"/>
                <a:gd name="connsiteY34" fmla="*/ 605994 h 891840"/>
                <a:gd name="connsiteX35" fmla="*/ 102905 w 525956"/>
                <a:gd name="connsiteY35" fmla="*/ 628862 h 891840"/>
                <a:gd name="connsiteX36" fmla="*/ 80037 w 525956"/>
                <a:gd name="connsiteY36" fmla="*/ 651729 h 891840"/>
                <a:gd name="connsiteX37" fmla="*/ 102905 w 525956"/>
                <a:gd name="connsiteY37" fmla="*/ 686031 h 891840"/>
                <a:gd name="connsiteX38" fmla="*/ 34302 w 525956"/>
                <a:gd name="connsiteY38" fmla="*/ 686031 h 891840"/>
                <a:gd name="connsiteX39" fmla="*/ 22868 w 525956"/>
                <a:gd name="connsiteY39" fmla="*/ 720332 h 891840"/>
                <a:gd name="connsiteX40" fmla="*/ 45735 w 525956"/>
                <a:gd name="connsiteY40" fmla="*/ 731766 h 891840"/>
                <a:gd name="connsiteX41" fmla="*/ 22868 w 525956"/>
                <a:gd name="connsiteY41" fmla="*/ 766068 h 891840"/>
                <a:gd name="connsiteX42" fmla="*/ 0 w 525956"/>
                <a:gd name="connsiteY42" fmla="*/ 766068 h 891840"/>
                <a:gd name="connsiteX43" fmla="*/ 45735 w 525956"/>
                <a:gd name="connsiteY43" fmla="*/ 766068 h 891840"/>
                <a:gd name="connsiteX44" fmla="*/ 68603 w 525956"/>
                <a:gd name="connsiteY44" fmla="*/ 788935 h 891840"/>
                <a:gd name="connsiteX45" fmla="*/ 137206 w 525956"/>
                <a:gd name="connsiteY45" fmla="*/ 777502 h 891840"/>
                <a:gd name="connsiteX46" fmla="*/ 148640 w 525956"/>
                <a:gd name="connsiteY46" fmla="*/ 811803 h 891840"/>
                <a:gd name="connsiteX47" fmla="*/ 182942 w 525956"/>
                <a:gd name="connsiteY47" fmla="*/ 800369 h 891840"/>
                <a:gd name="connsiteX48" fmla="*/ 182942 w 525956"/>
                <a:gd name="connsiteY48" fmla="*/ 823237 h 891840"/>
                <a:gd name="connsiteX49" fmla="*/ 194375 w 525956"/>
                <a:gd name="connsiteY49" fmla="*/ 811803 h 891840"/>
                <a:gd name="connsiteX50" fmla="*/ 228677 w 525956"/>
                <a:gd name="connsiteY50" fmla="*/ 846105 h 891840"/>
                <a:gd name="connsiteX51" fmla="*/ 262978 w 525956"/>
                <a:gd name="connsiteY51" fmla="*/ 834671 h 891840"/>
                <a:gd name="connsiteX52" fmla="*/ 377317 w 525956"/>
                <a:gd name="connsiteY52" fmla="*/ 891840 h 891840"/>
                <a:gd name="connsiteX53" fmla="*/ 365883 w 525956"/>
                <a:gd name="connsiteY53" fmla="*/ 811803 h 891840"/>
                <a:gd name="connsiteX54" fmla="*/ 388751 w 525956"/>
                <a:gd name="connsiteY54" fmla="*/ 788935 h 891840"/>
                <a:gd name="connsiteX55" fmla="*/ 434486 w 525956"/>
                <a:gd name="connsiteY55" fmla="*/ 788935 h 891840"/>
                <a:gd name="connsiteX56" fmla="*/ 400185 w 525956"/>
                <a:gd name="connsiteY56" fmla="*/ 754634 h 891840"/>
                <a:gd name="connsiteX57" fmla="*/ 388751 w 525956"/>
                <a:gd name="connsiteY57" fmla="*/ 766068 h 891840"/>
                <a:gd name="connsiteX58" fmla="*/ 388751 w 525956"/>
                <a:gd name="connsiteY58" fmla="*/ 743200 h 891840"/>
                <a:gd name="connsiteX59" fmla="*/ 365883 w 525956"/>
                <a:gd name="connsiteY59" fmla="*/ 731766 h 891840"/>
                <a:gd name="connsiteX60" fmla="*/ 468788 w 525956"/>
                <a:gd name="connsiteY60" fmla="*/ 720332 h 891840"/>
                <a:gd name="connsiteX61" fmla="*/ 480222 w 525956"/>
                <a:gd name="connsiteY61" fmla="*/ 743200 h 891840"/>
                <a:gd name="connsiteX62" fmla="*/ 503089 w 525956"/>
                <a:gd name="connsiteY62" fmla="*/ 720332 h 891840"/>
                <a:gd name="connsiteX63" fmla="*/ 445920 w 525956"/>
                <a:gd name="connsiteY63" fmla="*/ 571692 h 891840"/>
                <a:gd name="connsiteX64" fmla="*/ 503089 w 525956"/>
                <a:gd name="connsiteY64" fmla="*/ 697465 h 891840"/>
                <a:gd name="connsiteX65" fmla="*/ 503089 w 525956"/>
                <a:gd name="connsiteY65" fmla="*/ 697465 h 891840"/>
                <a:gd name="connsiteX66" fmla="*/ 57169 w 525956"/>
                <a:gd name="connsiteY66" fmla="*/ 777502 h 891840"/>
                <a:gd name="connsiteX67" fmla="*/ 57169 w 525956"/>
                <a:gd name="connsiteY67" fmla="*/ 777502 h 8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25956" h="891840">
                  <a:moveTo>
                    <a:pt x="445920" y="571692"/>
                  </a:moveTo>
                  <a:lnTo>
                    <a:pt x="434486" y="537391"/>
                  </a:lnTo>
                  <a:lnTo>
                    <a:pt x="468788" y="457354"/>
                  </a:lnTo>
                  <a:lnTo>
                    <a:pt x="445920" y="297280"/>
                  </a:lnTo>
                  <a:lnTo>
                    <a:pt x="491655" y="228677"/>
                  </a:lnTo>
                  <a:lnTo>
                    <a:pt x="457354" y="160074"/>
                  </a:lnTo>
                  <a:lnTo>
                    <a:pt x="503089" y="114338"/>
                  </a:lnTo>
                  <a:lnTo>
                    <a:pt x="503089" y="68603"/>
                  </a:lnTo>
                  <a:lnTo>
                    <a:pt x="525957" y="34302"/>
                  </a:lnTo>
                  <a:lnTo>
                    <a:pt x="514523" y="0"/>
                  </a:lnTo>
                  <a:lnTo>
                    <a:pt x="468788" y="34302"/>
                  </a:lnTo>
                  <a:lnTo>
                    <a:pt x="423052" y="11434"/>
                  </a:lnTo>
                  <a:lnTo>
                    <a:pt x="434486" y="22868"/>
                  </a:lnTo>
                  <a:lnTo>
                    <a:pt x="411619" y="45735"/>
                  </a:lnTo>
                  <a:lnTo>
                    <a:pt x="400185" y="34302"/>
                  </a:lnTo>
                  <a:lnTo>
                    <a:pt x="411619" y="45735"/>
                  </a:lnTo>
                  <a:lnTo>
                    <a:pt x="331582" y="125772"/>
                  </a:lnTo>
                  <a:lnTo>
                    <a:pt x="331582" y="182942"/>
                  </a:lnTo>
                  <a:lnTo>
                    <a:pt x="308714" y="182942"/>
                  </a:lnTo>
                  <a:lnTo>
                    <a:pt x="285846" y="228677"/>
                  </a:lnTo>
                  <a:lnTo>
                    <a:pt x="240111" y="228677"/>
                  </a:lnTo>
                  <a:lnTo>
                    <a:pt x="205809" y="194375"/>
                  </a:lnTo>
                  <a:lnTo>
                    <a:pt x="160074" y="240111"/>
                  </a:lnTo>
                  <a:lnTo>
                    <a:pt x="160074" y="308714"/>
                  </a:lnTo>
                  <a:lnTo>
                    <a:pt x="240111" y="354449"/>
                  </a:lnTo>
                  <a:lnTo>
                    <a:pt x="251545" y="343015"/>
                  </a:lnTo>
                  <a:lnTo>
                    <a:pt x="285846" y="377317"/>
                  </a:lnTo>
                  <a:lnTo>
                    <a:pt x="285846" y="491655"/>
                  </a:lnTo>
                  <a:lnTo>
                    <a:pt x="205809" y="491655"/>
                  </a:lnTo>
                  <a:lnTo>
                    <a:pt x="205809" y="537391"/>
                  </a:lnTo>
                  <a:lnTo>
                    <a:pt x="91471" y="514523"/>
                  </a:lnTo>
                  <a:lnTo>
                    <a:pt x="102905" y="548825"/>
                  </a:lnTo>
                  <a:lnTo>
                    <a:pt x="80037" y="571692"/>
                  </a:lnTo>
                  <a:lnTo>
                    <a:pt x="114338" y="605994"/>
                  </a:lnTo>
                  <a:lnTo>
                    <a:pt x="91471" y="605994"/>
                  </a:lnTo>
                  <a:lnTo>
                    <a:pt x="102905" y="628862"/>
                  </a:lnTo>
                  <a:lnTo>
                    <a:pt x="80037" y="651729"/>
                  </a:lnTo>
                  <a:lnTo>
                    <a:pt x="102905" y="686031"/>
                  </a:lnTo>
                  <a:lnTo>
                    <a:pt x="34302" y="686031"/>
                  </a:lnTo>
                  <a:lnTo>
                    <a:pt x="22868" y="720332"/>
                  </a:lnTo>
                  <a:lnTo>
                    <a:pt x="45735" y="731766"/>
                  </a:lnTo>
                  <a:lnTo>
                    <a:pt x="22868" y="766068"/>
                  </a:lnTo>
                  <a:lnTo>
                    <a:pt x="0" y="766068"/>
                  </a:lnTo>
                  <a:lnTo>
                    <a:pt x="45735" y="766068"/>
                  </a:lnTo>
                  <a:lnTo>
                    <a:pt x="68603" y="788935"/>
                  </a:lnTo>
                  <a:lnTo>
                    <a:pt x="137206" y="777502"/>
                  </a:lnTo>
                  <a:lnTo>
                    <a:pt x="148640" y="811803"/>
                  </a:lnTo>
                  <a:lnTo>
                    <a:pt x="182942" y="800369"/>
                  </a:lnTo>
                  <a:lnTo>
                    <a:pt x="182942" y="823237"/>
                  </a:lnTo>
                  <a:lnTo>
                    <a:pt x="194375" y="811803"/>
                  </a:lnTo>
                  <a:lnTo>
                    <a:pt x="228677" y="846105"/>
                  </a:lnTo>
                  <a:lnTo>
                    <a:pt x="262978" y="834671"/>
                  </a:lnTo>
                  <a:lnTo>
                    <a:pt x="377317" y="891840"/>
                  </a:lnTo>
                  <a:lnTo>
                    <a:pt x="365883" y="811803"/>
                  </a:lnTo>
                  <a:lnTo>
                    <a:pt x="388751" y="788935"/>
                  </a:lnTo>
                  <a:lnTo>
                    <a:pt x="434486" y="788935"/>
                  </a:lnTo>
                  <a:lnTo>
                    <a:pt x="400185" y="754634"/>
                  </a:lnTo>
                  <a:lnTo>
                    <a:pt x="388751" y="766068"/>
                  </a:lnTo>
                  <a:lnTo>
                    <a:pt x="388751" y="743200"/>
                  </a:lnTo>
                  <a:lnTo>
                    <a:pt x="365883" y="731766"/>
                  </a:lnTo>
                  <a:lnTo>
                    <a:pt x="468788" y="720332"/>
                  </a:lnTo>
                  <a:lnTo>
                    <a:pt x="480222" y="743200"/>
                  </a:lnTo>
                  <a:lnTo>
                    <a:pt x="503089" y="720332"/>
                  </a:lnTo>
                  <a:lnTo>
                    <a:pt x="445920" y="571692"/>
                  </a:lnTo>
                  <a:close/>
                  <a:moveTo>
                    <a:pt x="503089" y="697465"/>
                  </a:moveTo>
                  <a:lnTo>
                    <a:pt x="503089" y="697465"/>
                  </a:lnTo>
                  <a:close/>
                  <a:moveTo>
                    <a:pt x="57169" y="777502"/>
                  </a:moveTo>
                  <a:lnTo>
                    <a:pt x="57169" y="77750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任意多边形: 形状 46"/>
            <p:cNvSpPr/>
            <p:nvPr>
              <p:custDataLst>
                <p:tags r:id="rId50"/>
              </p:custDataLst>
            </p:nvPr>
          </p:nvSpPr>
          <p:spPr>
            <a:xfrm>
              <a:off x="-5461536" y="1147853"/>
              <a:ext cx="1509267" cy="1189120"/>
            </a:xfrm>
            <a:custGeom>
              <a:avLst/>
              <a:gdLst>
                <a:gd name="connsiteX0" fmla="*/ 1303459 w 1509267"/>
                <a:gd name="connsiteY0" fmla="*/ 846105 h 1189120"/>
                <a:gd name="connsiteX1" fmla="*/ 1292025 w 1509267"/>
                <a:gd name="connsiteY1" fmla="*/ 903274 h 1189120"/>
                <a:gd name="connsiteX2" fmla="*/ 1246289 w 1509267"/>
                <a:gd name="connsiteY2" fmla="*/ 880406 h 1189120"/>
                <a:gd name="connsiteX3" fmla="*/ 1257723 w 1509267"/>
                <a:gd name="connsiteY3" fmla="*/ 868972 h 1189120"/>
                <a:gd name="connsiteX4" fmla="*/ 1234856 w 1509267"/>
                <a:gd name="connsiteY4" fmla="*/ 868972 h 1189120"/>
                <a:gd name="connsiteX5" fmla="*/ 1200554 w 1509267"/>
                <a:gd name="connsiteY5" fmla="*/ 834671 h 1189120"/>
                <a:gd name="connsiteX6" fmla="*/ 1200554 w 1509267"/>
                <a:gd name="connsiteY6" fmla="*/ 720332 h 1189120"/>
                <a:gd name="connsiteX7" fmla="*/ 1120517 w 1509267"/>
                <a:gd name="connsiteY7" fmla="*/ 651729 h 1189120"/>
                <a:gd name="connsiteX8" fmla="*/ 1063348 w 1509267"/>
                <a:gd name="connsiteY8" fmla="*/ 640295 h 1189120"/>
                <a:gd name="connsiteX9" fmla="*/ 1040480 w 1509267"/>
                <a:gd name="connsiteY9" fmla="*/ 605994 h 1189120"/>
                <a:gd name="connsiteX10" fmla="*/ 1017612 w 1509267"/>
                <a:gd name="connsiteY10" fmla="*/ 605994 h 1189120"/>
                <a:gd name="connsiteX11" fmla="*/ 1017612 w 1509267"/>
                <a:gd name="connsiteY11" fmla="*/ 537391 h 1189120"/>
                <a:gd name="connsiteX12" fmla="*/ 1063348 w 1509267"/>
                <a:gd name="connsiteY12" fmla="*/ 514523 h 1189120"/>
                <a:gd name="connsiteX13" fmla="*/ 1097649 w 1509267"/>
                <a:gd name="connsiteY13" fmla="*/ 457354 h 1189120"/>
                <a:gd name="connsiteX14" fmla="*/ 1074782 w 1509267"/>
                <a:gd name="connsiteY14" fmla="*/ 411619 h 1189120"/>
                <a:gd name="connsiteX15" fmla="*/ 1017612 w 1509267"/>
                <a:gd name="connsiteY15" fmla="*/ 423052 h 1189120"/>
                <a:gd name="connsiteX16" fmla="*/ 983311 w 1509267"/>
                <a:gd name="connsiteY16" fmla="*/ 457354 h 1189120"/>
                <a:gd name="connsiteX17" fmla="*/ 926142 w 1509267"/>
                <a:gd name="connsiteY17" fmla="*/ 434486 h 1189120"/>
                <a:gd name="connsiteX18" fmla="*/ 891840 w 1509267"/>
                <a:gd name="connsiteY18" fmla="*/ 445920 h 1189120"/>
                <a:gd name="connsiteX19" fmla="*/ 891840 w 1509267"/>
                <a:gd name="connsiteY19" fmla="*/ 480222 h 1189120"/>
                <a:gd name="connsiteX20" fmla="*/ 868972 w 1509267"/>
                <a:gd name="connsiteY20" fmla="*/ 503089 h 1189120"/>
                <a:gd name="connsiteX21" fmla="*/ 788935 w 1509267"/>
                <a:gd name="connsiteY21" fmla="*/ 468788 h 1189120"/>
                <a:gd name="connsiteX22" fmla="*/ 777502 w 1509267"/>
                <a:gd name="connsiteY22" fmla="*/ 423052 h 1189120"/>
                <a:gd name="connsiteX23" fmla="*/ 754634 w 1509267"/>
                <a:gd name="connsiteY23" fmla="*/ 423052 h 1189120"/>
                <a:gd name="connsiteX24" fmla="*/ 686031 w 1509267"/>
                <a:gd name="connsiteY24" fmla="*/ 365883 h 1189120"/>
                <a:gd name="connsiteX25" fmla="*/ 651729 w 1509267"/>
                <a:gd name="connsiteY25" fmla="*/ 365883 h 1189120"/>
                <a:gd name="connsiteX26" fmla="*/ 708899 w 1509267"/>
                <a:gd name="connsiteY26" fmla="*/ 320148 h 1189120"/>
                <a:gd name="connsiteX27" fmla="*/ 731766 w 1509267"/>
                <a:gd name="connsiteY27" fmla="*/ 274412 h 1189120"/>
                <a:gd name="connsiteX28" fmla="*/ 720332 w 1509267"/>
                <a:gd name="connsiteY28" fmla="*/ 240111 h 1189120"/>
                <a:gd name="connsiteX29" fmla="*/ 628862 w 1509267"/>
                <a:gd name="connsiteY29" fmla="*/ 240111 h 1189120"/>
                <a:gd name="connsiteX30" fmla="*/ 628862 w 1509267"/>
                <a:gd name="connsiteY30" fmla="*/ 262978 h 1189120"/>
                <a:gd name="connsiteX31" fmla="*/ 617428 w 1509267"/>
                <a:gd name="connsiteY31" fmla="*/ 251545 h 1189120"/>
                <a:gd name="connsiteX32" fmla="*/ 583126 w 1509267"/>
                <a:gd name="connsiteY32" fmla="*/ 274412 h 1189120"/>
                <a:gd name="connsiteX33" fmla="*/ 583126 w 1509267"/>
                <a:gd name="connsiteY33" fmla="*/ 251545 h 1189120"/>
                <a:gd name="connsiteX34" fmla="*/ 548825 w 1509267"/>
                <a:gd name="connsiteY34" fmla="*/ 274412 h 1189120"/>
                <a:gd name="connsiteX35" fmla="*/ 548825 w 1509267"/>
                <a:gd name="connsiteY35" fmla="*/ 240111 h 1189120"/>
                <a:gd name="connsiteX36" fmla="*/ 514523 w 1509267"/>
                <a:gd name="connsiteY36" fmla="*/ 217243 h 1189120"/>
                <a:gd name="connsiteX37" fmla="*/ 491655 w 1509267"/>
                <a:gd name="connsiteY37" fmla="*/ 171508 h 1189120"/>
                <a:gd name="connsiteX38" fmla="*/ 491655 w 1509267"/>
                <a:gd name="connsiteY38" fmla="*/ 102905 h 1189120"/>
                <a:gd name="connsiteX39" fmla="*/ 445920 w 1509267"/>
                <a:gd name="connsiteY39" fmla="*/ 0 h 1189120"/>
                <a:gd name="connsiteX40" fmla="*/ 354449 w 1509267"/>
                <a:gd name="connsiteY40" fmla="*/ 22868 h 1189120"/>
                <a:gd name="connsiteX41" fmla="*/ 331582 w 1509267"/>
                <a:gd name="connsiteY41" fmla="*/ 45735 h 1189120"/>
                <a:gd name="connsiteX42" fmla="*/ 354449 w 1509267"/>
                <a:gd name="connsiteY42" fmla="*/ 80037 h 1189120"/>
                <a:gd name="connsiteX43" fmla="*/ 343015 w 1509267"/>
                <a:gd name="connsiteY43" fmla="*/ 114338 h 1189120"/>
                <a:gd name="connsiteX44" fmla="*/ 274412 w 1509267"/>
                <a:gd name="connsiteY44" fmla="*/ 148640 h 1189120"/>
                <a:gd name="connsiteX45" fmla="*/ 240111 w 1509267"/>
                <a:gd name="connsiteY45" fmla="*/ 137206 h 1189120"/>
                <a:gd name="connsiteX46" fmla="*/ 148640 w 1509267"/>
                <a:gd name="connsiteY46" fmla="*/ 217243 h 1189120"/>
                <a:gd name="connsiteX47" fmla="*/ 125772 w 1509267"/>
                <a:gd name="connsiteY47" fmla="*/ 262978 h 1189120"/>
                <a:gd name="connsiteX48" fmla="*/ 57169 w 1509267"/>
                <a:gd name="connsiteY48" fmla="*/ 274412 h 1189120"/>
                <a:gd name="connsiteX49" fmla="*/ 34302 w 1509267"/>
                <a:gd name="connsiteY49" fmla="*/ 388751 h 1189120"/>
                <a:gd name="connsiteX50" fmla="*/ 0 w 1509267"/>
                <a:gd name="connsiteY50" fmla="*/ 434486 h 1189120"/>
                <a:gd name="connsiteX51" fmla="*/ 11434 w 1509267"/>
                <a:gd name="connsiteY51" fmla="*/ 468788 h 1189120"/>
                <a:gd name="connsiteX52" fmla="*/ 34302 w 1509267"/>
                <a:gd name="connsiteY52" fmla="*/ 445920 h 1189120"/>
                <a:gd name="connsiteX53" fmla="*/ 80037 w 1509267"/>
                <a:gd name="connsiteY53" fmla="*/ 445920 h 1189120"/>
                <a:gd name="connsiteX54" fmla="*/ 80037 w 1509267"/>
                <a:gd name="connsiteY54" fmla="*/ 480222 h 1189120"/>
                <a:gd name="connsiteX55" fmla="*/ 125772 w 1509267"/>
                <a:gd name="connsiteY55" fmla="*/ 480222 h 1189120"/>
                <a:gd name="connsiteX56" fmla="*/ 148640 w 1509267"/>
                <a:gd name="connsiteY56" fmla="*/ 503089 h 1189120"/>
                <a:gd name="connsiteX57" fmla="*/ 182942 w 1509267"/>
                <a:gd name="connsiteY57" fmla="*/ 491655 h 1189120"/>
                <a:gd name="connsiteX58" fmla="*/ 205809 w 1509267"/>
                <a:gd name="connsiteY58" fmla="*/ 537391 h 1189120"/>
                <a:gd name="connsiteX59" fmla="*/ 308714 w 1509267"/>
                <a:gd name="connsiteY59" fmla="*/ 537391 h 1189120"/>
                <a:gd name="connsiteX60" fmla="*/ 354449 w 1509267"/>
                <a:gd name="connsiteY60" fmla="*/ 571692 h 1189120"/>
                <a:gd name="connsiteX61" fmla="*/ 377317 w 1509267"/>
                <a:gd name="connsiteY61" fmla="*/ 548825 h 1189120"/>
                <a:gd name="connsiteX62" fmla="*/ 400185 w 1509267"/>
                <a:gd name="connsiteY62" fmla="*/ 560259 h 1189120"/>
                <a:gd name="connsiteX63" fmla="*/ 400185 w 1509267"/>
                <a:gd name="connsiteY63" fmla="*/ 537391 h 1189120"/>
                <a:gd name="connsiteX64" fmla="*/ 434486 w 1509267"/>
                <a:gd name="connsiteY64" fmla="*/ 503089 h 1189120"/>
                <a:gd name="connsiteX65" fmla="*/ 434486 w 1509267"/>
                <a:gd name="connsiteY65" fmla="*/ 445920 h 1189120"/>
                <a:gd name="connsiteX66" fmla="*/ 537391 w 1509267"/>
                <a:gd name="connsiteY66" fmla="*/ 491655 h 1189120"/>
                <a:gd name="connsiteX67" fmla="*/ 548825 w 1509267"/>
                <a:gd name="connsiteY67" fmla="*/ 457354 h 1189120"/>
                <a:gd name="connsiteX68" fmla="*/ 571692 w 1509267"/>
                <a:gd name="connsiteY68" fmla="*/ 480222 h 1189120"/>
                <a:gd name="connsiteX69" fmla="*/ 594560 w 1509267"/>
                <a:gd name="connsiteY69" fmla="*/ 457354 h 1189120"/>
                <a:gd name="connsiteX70" fmla="*/ 628862 w 1509267"/>
                <a:gd name="connsiteY70" fmla="*/ 468788 h 1189120"/>
                <a:gd name="connsiteX71" fmla="*/ 617428 w 1509267"/>
                <a:gd name="connsiteY71" fmla="*/ 480222 h 1189120"/>
                <a:gd name="connsiteX72" fmla="*/ 697465 w 1509267"/>
                <a:gd name="connsiteY72" fmla="*/ 548825 h 1189120"/>
                <a:gd name="connsiteX73" fmla="*/ 720332 w 1509267"/>
                <a:gd name="connsiteY73" fmla="*/ 560259 h 1189120"/>
                <a:gd name="connsiteX74" fmla="*/ 720332 w 1509267"/>
                <a:gd name="connsiteY74" fmla="*/ 525957 h 1189120"/>
                <a:gd name="connsiteX75" fmla="*/ 754634 w 1509267"/>
                <a:gd name="connsiteY75" fmla="*/ 560259 h 1189120"/>
                <a:gd name="connsiteX76" fmla="*/ 766068 w 1509267"/>
                <a:gd name="connsiteY76" fmla="*/ 548825 h 1189120"/>
                <a:gd name="connsiteX77" fmla="*/ 811803 w 1509267"/>
                <a:gd name="connsiteY77" fmla="*/ 605994 h 1189120"/>
                <a:gd name="connsiteX78" fmla="*/ 903274 w 1509267"/>
                <a:gd name="connsiteY78" fmla="*/ 628862 h 1189120"/>
                <a:gd name="connsiteX79" fmla="*/ 983311 w 1509267"/>
                <a:gd name="connsiteY79" fmla="*/ 811803 h 1189120"/>
                <a:gd name="connsiteX80" fmla="*/ 880406 w 1509267"/>
                <a:gd name="connsiteY80" fmla="*/ 949009 h 1189120"/>
                <a:gd name="connsiteX81" fmla="*/ 880406 w 1509267"/>
                <a:gd name="connsiteY81" fmla="*/ 971877 h 1189120"/>
                <a:gd name="connsiteX82" fmla="*/ 914708 w 1509267"/>
                <a:gd name="connsiteY82" fmla="*/ 1006179 h 1189120"/>
                <a:gd name="connsiteX83" fmla="*/ 868972 w 1509267"/>
                <a:gd name="connsiteY83" fmla="*/ 1029046 h 1189120"/>
                <a:gd name="connsiteX84" fmla="*/ 788935 w 1509267"/>
                <a:gd name="connsiteY84" fmla="*/ 994745 h 1189120"/>
                <a:gd name="connsiteX85" fmla="*/ 777502 w 1509267"/>
                <a:gd name="connsiteY85" fmla="*/ 1006179 h 1189120"/>
                <a:gd name="connsiteX86" fmla="*/ 811803 w 1509267"/>
                <a:gd name="connsiteY86" fmla="*/ 1074782 h 1189120"/>
                <a:gd name="connsiteX87" fmla="*/ 868972 w 1509267"/>
                <a:gd name="connsiteY87" fmla="*/ 1097649 h 1189120"/>
                <a:gd name="connsiteX88" fmla="*/ 880406 w 1509267"/>
                <a:gd name="connsiteY88" fmla="*/ 1086216 h 1189120"/>
                <a:gd name="connsiteX89" fmla="*/ 880406 w 1509267"/>
                <a:gd name="connsiteY89" fmla="*/ 1131951 h 1189120"/>
                <a:gd name="connsiteX90" fmla="*/ 914708 w 1509267"/>
                <a:gd name="connsiteY90" fmla="*/ 1120517 h 1189120"/>
                <a:gd name="connsiteX91" fmla="*/ 903274 w 1509267"/>
                <a:gd name="connsiteY91" fmla="*/ 1109083 h 1189120"/>
                <a:gd name="connsiteX92" fmla="*/ 926142 w 1509267"/>
                <a:gd name="connsiteY92" fmla="*/ 1109083 h 1189120"/>
                <a:gd name="connsiteX93" fmla="*/ 937575 w 1509267"/>
                <a:gd name="connsiteY93" fmla="*/ 1086216 h 1189120"/>
                <a:gd name="connsiteX94" fmla="*/ 903274 w 1509267"/>
                <a:gd name="connsiteY94" fmla="*/ 1040480 h 1189120"/>
                <a:gd name="connsiteX95" fmla="*/ 926142 w 1509267"/>
                <a:gd name="connsiteY95" fmla="*/ 1040480 h 1189120"/>
                <a:gd name="connsiteX96" fmla="*/ 960443 w 1509267"/>
                <a:gd name="connsiteY96" fmla="*/ 1006179 h 1189120"/>
                <a:gd name="connsiteX97" fmla="*/ 994745 w 1509267"/>
                <a:gd name="connsiteY97" fmla="*/ 1029046 h 1189120"/>
                <a:gd name="connsiteX98" fmla="*/ 1006179 w 1509267"/>
                <a:gd name="connsiteY98" fmla="*/ 1063348 h 1189120"/>
                <a:gd name="connsiteX99" fmla="*/ 1086216 w 1509267"/>
                <a:gd name="connsiteY99" fmla="*/ 1074782 h 1189120"/>
                <a:gd name="connsiteX100" fmla="*/ 1109083 w 1509267"/>
                <a:gd name="connsiteY100" fmla="*/ 1120517 h 1189120"/>
                <a:gd name="connsiteX101" fmla="*/ 1097649 w 1509267"/>
                <a:gd name="connsiteY101" fmla="*/ 1154819 h 1189120"/>
                <a:gd name="connsiteX102" fmla="*/ 1131951 w 1509267"/>
                <a:gd name="connsiteY102" fmla="*/ 1189120 h 1189120"/>
                <a:gd name="connsiteX103" fmla="*/ 1200554 w 1509267"/>
                <a:gd name="connsiteY103" fmla="*/ 1189120 h 1189120"/>
                <a:gd name="connsiteX104" fmla="*/ 1211988 w 1509267"/>
                <a:gd name="connsiteY104" fmla="*/ 1154819 h 1189120"/>
                <a:gd name="connsiteX105" fmla="*/ 1246289 w 1509267"/>
                <a:gd name="connsiteY105" fmla="*/ 1154819 h 1189120"/>
                <a:gd name="connsiteX106" fmla="*/ 1246289 w 1509267"/>
                <a:gd name="connsiteY106" fmla="*/ 1086216 h 1189120"/>
                <a:gd name="connsiteX107" fmla="*/ 1314892 w 1509267"/>
                <a:gd name="connsiteY107" fmla="*/ 1086216 h 1189120"/>
                <a:gd name="connsiteX108" fmla="*/ 1303459 w 1509267"/>
                <a:gd name="connsiteY108" fmla="*/ 1006179 h 1189120"/>
                <a:gd name="connsiteX109" fmla="*/ 1326326 w 1509267"/>
                <a:gd name="connsiteY109" fmla="*/ 1006179 h 1189120"/>
                <a:gd name="connsiteX110" fmla="*/ 1292025 w 1509267"/>
                <a:gd name="connsiteY110" fmla="*/ 971877 h 1189120"/>
                <a:gd name="connsiteX111" fmla="*/ 1314892 w 1509267"/>
                <a:gd name="connsiteY111" fmla="*/ 949009 h 1189120"/>
                <a:gd name="connsiteX112" fmla="*/ 1303459 w 1509267"/>
                <a:gd name="connsiteY112" fmla="*/ 914708 h 1189120"/>
                <a:gd name="connsiteX113" fmla="*/ 1406363 w 1509267"/>
                <a:gd name="connsiteY113" fmla="*/ 937575 h 1189120"/>
                <a:gd name="connsiteX114" fmla="*/ 1429231 w 1509267"/>
                <a:gd name="connsiteY114" fmla="*/ 926142 h 1189120"/>
                <a:gd name="connsiteX115" fmla="*/ 1406363 w 1509267"/>
                <a:gd name="connsiteY115" fmla="*/ 903274 h 1189120"/>
                <a:gd name="connsiteX116" fmla="*/ 1417797 w 1509267"/>
                <a:gd name="connsiteY116" fmla="*/ 891840 h 1189120"/>
                <a:gd name="connsiteX117" fmla="*/ 1486400 w 1509267"/>
                <a:gd name="connsiteY117" fmla="*/ 903274 h 1189120"/>
                <a:gd name="connsiteX118" fmla="*/ 1486400 w 1509267"/>
                <a:gd name="connsiteY118" fmla="*/ 834671 h 1189120"/>
                <a:gd name="connsiteX119" fmla="*/ 1509268 w 1509267"/>
                <a:gd name="connsiteY119" fmla="*/ 811803 h 1189120"/>
                <a:gd name="connsiteX120" fmla="*/ 1497834 w 1509267"/>
                <a:gd name="connsiteY120" fmla="*/ 766068 h 1189120"/>
                <a:gd name="connsiteX121" fmla="*/ 1394929 w 1509267"/>
                <a:gd name="connsiteY121" fmla="*/ 720332 h 1189120"/>
                <a:gd name="connsiteX122" fmla="*/ 1360628 w 1509267"/>
                <a:gd name="connsiteY122" fmla="*/ 686031 h 1189120"/>
                <a:gd name="connsiteX123" fmla="*/ 1314892 w 1509267"/>
                <a:gd name="connsiteY123" fmla="*/ 686031 h 1189120"/>
                <a:gd name="connsiteX124" fmla="*/ 1314892 w 1509267"/>
                <a:gd name="connsiteY124" fmla="*/ 731766 h 1189120"/>
                <a:gd name="connsiteX125" fmla="*/ 1292025 w 1509267"/>
                <a:gd name="connsiteY125" fmla="*/ 754634 h 1189120"/>
                <a:gd name="connsiteX126" fmla="*/ 1303459 w 1509267"/>
                <a:gd name="connsiteY126" fmla="*/ 788935 h 1189120"/>
                <a:gd name="connsiteX127" fmla="*/ 1349194 w 1509267"/>
                <a:gd name="connsiteY127" fmla="*/ 811803 h 1189120"/>
                <a:gd name="connsiteX128" fmla="*/ 1337760 w 1509267"/>
                <a:gd name="connsiteY128" fmla="*/ 846105 h 1189120"/>
                <a:gd name="connsiteX129" fmla="*/ 1314892 w 1509267"/>
                <a:gd name="connsiteY129" fmla="*/ 846105 h 1189120"/>
                <a:gd name="connsiteX130" fmla="*/ 1257723 w 1509267"/>
                <a:gd name="connsiteY130" fmla="*/ 868972 h 1189120"/>
                <a:gd name="connsiteX131" fmla="*/ 1269157 w 1509267"/>
                <a:gd name="connsiteY131" fmla="*/ 868972 h 1189120"/>
                <a:gd name="connsiteX132" fmla="*/ 960443 w 1509267"/>
                <a:gd name="connsiteY132" fmla="*/ 777502 h 1189120"/>
                <a:gd name="connsiteX133" fmla="*/ 971877 w 1509267"/>
                <a:gd name="connsiteY133" fmla="*/ 777502 h 1189120"/>
                <a:gd name="connsiteX134" fmla="*/ 1269157 w 1509267"/>
                <a:gd name="connsiteY134" fmla="*/ 880406 h 1189120"/>
                <a:gd name="connsiteX135" fmla="*/ 1269157 w 1509267"/>
                <a:gd name="connsiteY135" fmla="*/ 880406 h 1189120"/>
                <a:gd name="connsiteX136" fmla="*/ 1303459 w 1509267"/>
                <a:gd name="connsiteY136" fmla="*/ 846105 h 1189120"/>
                <a:gd name="connsiteX137" fmla="*/ 1303459 w 1509267"/>
                <a:gd name="connsiteY137" fmla="*/ 846105 h 11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509267" h="1189120">
                  <a:moveTo>
                    <a:pt x="1303459" y="846105"/>
                  </a:moveTo>
                  <a:lnTo>
                    <a:pt x="1292025" y="903274"/>
                  </a:lnTo>
                  <a:lnTo>
                    <a:pt x="1246289" y="880406"/>
                  </a:lnTo>
                  <a:lnTo>
                    <a:pt x="1257723" y="868972"/>
                  </a:lnTo>
                  <a:lnTo>
                    <a:pt x="1234856" y="868972"/>
                  </a:lnTo>
                  <a:lnTo>
                    <a:pt x="1200554" y="834671"/>
                  </a:lnTo>
                  <a:lnTo>
                    <a:pt x="1200554" y="720332"/>
                  </a:lnTo>
                  <a:lnTo>
                    <a:pt x="1120517" y="651729"/>
                  </a:lnTo>
                  <a:lnTo>
                    <a:pt x="1063348" y="640295"/>
                  </a:lnTo>
                  <a:lnTo>
                    <a:pt x="1040480" y="605994"/>
                  </a:lnTo>
                  <a:lnTo>
                    <a:pt x="1017612" y="605994"/>
                  </a:lnTo>
                  <a:lnTo>
                    <a:pt x="1017612" y="537391"/>
                  </a:lnTo>
                  <a:lnTo>
                    <a:pt x="1063348" y="514523"/>
                  </a:lnTo>
                  <a:lnTo>
                    <a:pt x="1097649" y="457354"/>
                  </a:lnTo>
                  <a:lnTo>
                    <a:pt x="1074782" y="411619"/>
                  </a:lnTo>
                  <a:lnTo>
                    <a:pt x="1017612" y="423052"/>
                  </a:lnTo>
                  <a:lnTo>
                    <a:pt x="983311" y="457354"/>
                  </a:lnTo>
                  <a:lnTo>
                    <a:pt x="926142" y="434486"/>
                  </a:lnTo>
                  <a:lnTo>
                    <a:pt x="891840" y="445920"/>
                  </a:lnTo>
                  <a:lnTo>
                    <a:pt x="891840" y="480222"/>
                  </a:lnTo>
                  <a:lnTo>
                    <a:pt x="868972" y="503089"/>
                  </a:lnTo>
                  <a:lnTo>
                    <a:pt x="788935" y="468788"/>
                  </a:lnTo>
                  <a:lnTo>
                    <a:pt x="777502" y="423052"/>
                  </a:lnTo>
                  <a:lnTo>
                    <a:pt x="754634" y="423052"/>
                  </a:lnTo>
                  <a:lnTo>
                    <a:pt x="686031" y="365883"/>
                  </a:lnTo>
                  <a:lnTo>
                    <a:pt x="651729" y="365883"/>
                  </a:lnTo>
                  <a:lnTo>
                    <a:pt x="708899" y="320148"/>
                  </a:lnTo>
                  <a:lnTo>
                    <a:pt x="731766" y="274412"/>
                  </a:lnTo>
                  <a:lnTo>
                    <a:pt x="720332" y="240111"/>
                  </a:lnTo>
                  <a:lnTo>
                    <a:pt x="628862" y="240111"/>
                  </a:lnTo>
                  <a:lnTo>
                    <a:pt x="628862" y="262978"/>
                  </a:lnTo>
                  <a:lnTo>
                    <a:pt x="617428" y="251545"/>
                  </a:lnTo>
                  <a:lnTo>
                    <a:pt x="583126" y="274412"/>
                  </a:lnTo>
                  <a:lnTo>
                    <a:pt x="583126" y="251545"/>
                  </a:lnTo>
                  <a:lnTo>
                    <a:pt x="548825" y="274412"/>
                  </a:lnTo>
                  <a:lnTo>
                    <a:pt x="548825" y="240111"/>
                  </a:lnTo>
                  <a:lnTo>
                    <a:pt x="514523" y="217243"/>
                  </a:lnTo>
                  <a:lnTo>
                    <a:pt x="491655" y="171508"/>
                  </a:lnTo>
                  <a:lnTo>
                    <a:pt x="491655" y="102905"/>
                  </a:lnTo>
                  <a:lnTo>
                    <a:pt x="445920" y="0"/>
                  </a:lnTo>
                  <a:lnTo>
                    <a:pt x="354449" y="22868"/>
                  </a:lnTo>
                  <a:lnTo>
                    <a:pt x="331582" y="45735"/>
                  </a:lnTo>
                  <a:lnTo>
                    <a:pt x="354449" y="80037"/>
                  </a:lnTo>
                  <a:lnTo>
                    <a:pt x="343015" y="114338"/>
                  </a:lnTo>
                  <a:lnTo>
                    <a:pt x="274412" y="148640"/>
                  </a:lnTo>
                  <a:lnTo>
                    <a:pt x="240111" y="137206"/>
                  </a:lnTo>
                  <a:lnTo>
                    <a:pt x="148640" y="217243"/>
                  </a:lnTo>
                  <a:lnTo>
                    <a:pt x="125772" y="262978"/>
                  </a:lnTo>
                  <a:lnTo>
                    <a:pt x="57169" y="274412"/>
                  </a:lnTo>
                  <a:lnTo>
                    <a:pt x="34302" y="388751"/>
                  </a:lnTo>
                  <a:lnTo>
                    <a:pt x="0" y="434486"/>
                  </a:lnTo>
                  <a:lnTo>
                    <a:pt x="11434" y="468788"/>
                  </a:lnTo>
                  <a:lnTo>
                    <a:pt x="34302" y="445920"/>
                  </a:lnTo>
                  <a:lnTo>
                    <a:pt x="80037" y="445920"/>
                  </a:lnTo>
                  <a:lnTo>
                    <a:pt x="80037" y="480222"/>
                  </a:lnTo>
                  <a:lnTo>
                    <a:pt x="125772" y="480222"/>
                  </a:lnTo>
                  <a:lnTo>
                    <a:pt x="148640" y="503089"/>
                  </a:lnTo>
                  <a:lnTo>
                    <a:pt x="182942" y="491655"/>
                  </a:lnTo>
                  <a:lnTo>
                    <a:pt x="205809" y="537391"/>
                  </a:lnTo>
                  <a:lnTo>
                    <a:pt x="308714" y="537391"/>
                  </a:lnTo>
                  <a:lnTo>
                    <a:pt x="354449" y="571692"/>
                  </a:lnTo>
                  <a:lnTo>
                    <a:pt x="377317" y="548825"/>
                  </a:lnTo>
                  <a:lnTo>
                    <a:pt x="400185" y="560259"/>
                  </a:lnTo>
                  <a:lnTo>
                    <a:pt x="400185" y="537391"/>
                  </a:lnTo>
                  <a:lnTo>
                    <a:pt x="434486" y="503089"/>
                  </a:lnTo>
                  <a:lnTo>
                    <a:pt x="434486" y="445920"/>
                  </a:lnTo>
                  <a:lnTo>
                    <a:pt x="537391" y="491655"/>
                  </a:lnTo>
                  <a:lnTo>
                    <a:pt x="548825" y="457354"/>
                  </a:lnTo>
                  <a:lnTo>
                    <a:pt x="571692" y="480222"/>
                  </a:lnTo>
                  <a:lnTo>
                    <a:pt x="594560" y="457354"/>
                  </a:lnTo>
                  <a:lnTo>
                    <a:pt x="628862" y="468788"/>
                  </a:lnTo>
                  <a:lnTo>
                    <a:pt x="617428" y="480222"/>
                  </a:lnTo>
                  <a:lnTo>
                    <a:pt x="697465" y="548825"/>
                  </a:lnTo>
                  <a:lnTo>
                    <a:pt x="720332" y="560259"/>
                  </a:lnTo>
                  <a:lnTo>
                    <a:pt x="720332" y="525957"/>
                  </a:lnTo>
                  <a:lnTo>
                    <a:pt x="754634" y="560259"/>
                  </a:lnTo>
                  <a:lnTo>
                    <a:pt x="766068" y="548825"/>
                  </a:lnTo>
                  <a:lnTo>
                    <a:pt x="811803" y="605994"/>
                  </a:lnTo>
                  <a:lnTo>
                    <a:pt x="903274" y="628862"/>
                  </a:lnTo>
                  <a:lnTo>
                    <a:pt x="983311" y="811803"/>
                  </a:lnTo>
                  <a:lnTo>
                    <a:pt x="880406" y="949009"/>
                  </a:lnTo>
                  <a:lnTo>
                    <a:pt x="880406" y="971877"/>
                  </a:lnTo>
                  <a:lnTo>
                    <a:pt x="914708" y="1006179"/>
                  </a:lnTo>
                  <a:lnTo>
                    <a:pt x="868972" y="1029046"/>
                  </a:lnTo>
                  <a:lnTo>
                    <a:pt x="788935" y="994745"/>
                  </a:lnTo>
                  <a:lnTo>
                    <a:pt x="777502" y="1006179"/>
                  </a:lnTo>
                  <a:lnTo>
                    <a:pt x="811803" y="1074782"/>
                  </a:lnTo>
                  <a:lnTo>
                    <a:pt x="868972" y="1097649"/>
                  </a:lnTo>
                  <a:lnTo>
                    <a:pt x="880406" y="1086216"/>
                  </a:lnTo>
                  <a:lnTo>
                    <a:pt x="880406" y="1131951"/>
                  </a:lnTo>
                  <a:lnTo>
                    <a:pt x="914708" y="1120517"/>
                  </a:lnTo>
                  <a:lnTo>
                    <a:pt x="903274" y="1109083"/>
                  </a:lnTo>
                  <a:lnTo>
                    <a:pt x="926142" y="1109083"/>
                  </a:lnTo>
                  <a:lnTo>
                    <a:pt x="937575" y="1086216"/>
                  </a:lnTo>
                  <a:lnTo>
                    <a:pt x="903274" y="1040480"/>
                  </a:lnTo>
                  <a:lnTo>
                    <a:pt x="926142" y="1040480"/>
                  </a:lnTo>
                  <a:lnTo>
                    <a:pt x="960443" y="1006179"/>
                  </a:lnTo>
                  <a:lnTo>
                    <a:pt x="994745" y="1029046"/>
                  </a:lnTo>
                  <a:lnTo>
                    <a:pt x="1006179" y="1063348"/>
                  </a:lnTo>
                  <a:lnTo>
                    <a:pt x="1086216" y="1074782"/>
                  </a:lnTo>
                  <a:lnTo>
                    <a:pt x="1109083" y="1120517"/>
                  </a:lnTo>
                  <a:lnTo>
                    <a:pt x="1097649" y="1154819"/>
                  </a:lnTo>
                  <a:lnTo>
                    <a:pt x="1131951" y="1189120"/>
                  </a:lnTo>
                  <a:lnTo>
                    <a:pt x="1200554" y="1189120"/>
                  </a:lnTo>
                  <a:lnTo>
                    <a:pt x="1211988" y="1154819"/>
                  </a:lnTo>
                  <a:lnTo>
                    <a:pt x="1246289" y="1154819"/>
                  </a:lnTo>
                  <a:lnTo>
                    <a:pt x="1246289" y="1086216"/>
                  </a:lnTo>
                  <a:lnTo>
                    <a:pt x="1314892" y="1086216"/>
                  </a:lnTo>
                  <a:lnTo>
                    <a:pt x="1303459" y="1006179"/>
                  </a:lnTo>
                  <a:lnTo>
                    <a:pt x="1326326" y="1006179"/>
                  </a:lnTo>
                  <a:lnTo>
                    <a:pt x="1292025" y="971877"/>
                  </a:lnTo>
                  <a:lnTo>
                    <a:pt x="1314892" y="949009"/>
                  </a:lnTo>
                  <a:lnTo>
                    <a:pt x="1303459" y="914708"/>
                  </a:lnTo>
                  <a:lnTo>
                    <a:pt x="1406363" y="937575"/>
                  </a:lnTo>
                  <a:lnTo>
                    <a:pt x="1429231" y="926142"/>
                  </a:lnTo>
                  <a:lnTo>
                    <a:pt x="1406363" y="903274"/>
                  </a:lnTo>
                  <a:lnTo>
                    <a:pt x="1417797" y="891840"/>
                  </a:lnTo>
                  <a:lnTo>
                    <a:pt x="1486400" y="903274"/>
                  </a:lnTo>
                  <a:lnTo>
                    <a:pt x="1486400" y="834671"/>
                  </a:lnTo>
                  <a:lnTo>
                    <a:pt x="1509268" y="811803"/>
                  </a:lnTo>
                  <a:lnTo>
                    <a:pt x="1497834" y="766068"/>
                  </a:lnTo>
                  <a:lnTo>
                    <a:pt x="1394929" y="720332"/>
                  </a:lnTo>
                  <a:lnTo>
                    <a:pt x="1360628" y="686031"/>
                  </a:lnTo>
                  <a:lnTo>
                    <a:pt x="1314892" y="686031"/>
                  </a:lnTo>
                  <a:lnTo>
                    <a:pt x="1314892" y="731766"/>
                  </a:lnTo>
                  <a:lnTo>
                    <a:pt x="1292025" y="754634"/>
                  </a:lnTo>
                  <a:lnTo>
                    <a:pt x="1303459" y="788935"/>
                  </a:lnTo>
                  <a:lnTo>
                    <a:pt x="1349194" y="811803"/>
                  </a:lnTo>
                  <a:lnTo>
                    <a:pt x="1337760" y="846105"/>
                  </a:lnTo>
                  <a:lnTo>
                    <a:pt x="1314892" y="846105"/>
                  </a:lnTo>
                  <a:close/>
                  <a:moveTo>
                    <a:pt x="1257723" y="868972"/>
                  </a:moveTo>
                  <a:lnTo>
                    <a:pt x="1269157" y="868972"/>
                  </a:lnTo>
                  <a:close/>
                  <a:moveTo>
                    <a:pt x="960443" y="777502"/>
                  </a:moveTo>
                  <a:lnTo>
                    <a:pt x="971877" y="777502"/>
                  </a:lnTo>
                  <a:close/>
                  <a:moveTo>
                    <a:pt x="1269157" y="880406"/>
                  </a:moveTo>
                  <a:lnTo>
                    <a:pt x="1269157" y="880406"/>
                  </a:lnTo>
                  <a:close/>
                  <a:moveTo>
                    <a:pt x="1303459" y="846105"/>
                  </a:moveTo>
                  <a:lnTo>
                    <a:pt x="1303459" y="846105"/>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任意多边形: 形状 47"/>
            <p:cNvSpPr/>
            <p:nvPr>
              <p:custDataLst>
                <p:tags r:id="rId51"/>
              </p:custDataLst>
            </p:nvPr>
          </p:nvSpPr>
          <p:spPr>
            <a:xfrm>
              <a:off x="-5735948" y="1593774"/>
              <a:ext cx="1257723" cy="857538"/>
            </a:xfrm>
            <a:custGeom>
              <a:avLst/>
              <a:gdLst>
                <a:gd name="connsiteX0" fmla="*/ 1234856 w 1257723"/>
                <a:gd name="connsiteY0" fmla="*/ 331582 h 857538"/>
                <a:gd name="connsiteX1" fmla="*/ 1234856 w 1257723"/>
                <a:gd name="connsiteY1" fmla="*/ 285846 h 857538"/>
                <a:gd name="connsiteX2" fmla="*/ 1166252 w 1257723"/>
                <a:gd name="connsiteY2" fmla="*/ 171508 h 857538"/>
                <a:gd name="connsiteX3" fmla="*/ 1154819 w 1257723"/>
                <a:gd name="connsiteY3" fmla="*/ 182942 h 857538"/>
                <a:gd name="connsiteX4" fmla="*/ 1131951 w 1257723"/>
                <a:gd name="connsiteY4" fmla="*/ 160074 h 857538"/>
                <a:gd name="connsiteX5" fmla="*/ 1086216 w 1257723"/>
                <a:gd name="connsiteY5" fmla="*/ 160074 h 857538"/>
                <a:gd name="connsiteX6" fmla="*/ 1063348 w 1257723"/>
                <a:gd name="connsiteY6" fmla="*/ 114338 h 857538"/>
                <a:gd name="connsiteX7" fmla="*/ 1051914 w 1257723"/>
                <a:gd name="connsiteY7" fmla="*/ 125772 h 857538"/>
                <a:gd name="connsiteX8" fmla="*/ 994745 w 1257723"/>
                <a:gd name="connsiteY8" fmla="*/ 80037 h 857538"/>
                <a:gd name="connsiteX9" fmla="*/ 994745 w 1257723"/>
                <a:gd name="connsiteY9" fmla="*/ 102905 h 857538"/>
                <a:gd name="connsiteX10" fmla="*/ 971877 w 1257723"/>
                <a:gd name="connsiteY10" fmla="*/ 102905 h 857538"/>
                <a:gd name="connsiteX11" fmla="*/ 880406 w 1257723"/>
                <a:gd name="connsiteY11" fmla="*/ 11434 h 857538"/>
                <a:gd name="connsiteX12" fmla="*/ 857539 w 1257723"/>
                <a:gd name="connsiteY12" fmla="*/ 11434 h 857538"/>
                <a:gd name="connsiteX13" fmla="*/ 846105 w 1257723"/>
                <a:gd name="connsiteY13" fmla="*/ 34302 h 857538"/>
                <a:gd name="connsiteX14" fmla="*/ 823237 w 1257723"/>
                <a:gd name="connsiteY14" fmla="*/ 11434 h 857538"/>
                <a:gd name="connsiteX15" fmla="*/ 800369 w 1257723"/>
                <a:gd name="connsiteY15" fmla="*/ 45735 h 857538"/>
                <a:gd name="connsiteX16" fmla="*/ 743200 w 1257723"/>
                <a:gd name="connsiteY16" fmla="*/ 0 h 857538"/>
                <a:gd name="connsiteX17" fmla="*/ 697465 w 1257723"/>
                <a:gd name="connsiteY17" fmla="*/ 0 h 857538"/>
                <a:gd name="connsiteX18" fmla="*/ 708899 w 1257723"/>
                <a:gd name="connsiteY18" fmla="*/ 57169 h 857538"/>
                <a:gd name="connsiteX19" fmla="*/ 674597 w 1257723"/>
                <a:gd name="connsiteY19" fmla="*/ 91471 h 857538"/>
                <a:gd name="connsiteX20" fmla="*/ 674597 w 1257723"/>
                <a:gd name="connsiteY20" fmla="*/ 114338 h 857538"/>
                <a:gd name="connsiteX21" fmla="*/ 651729 w 1257723"/>
                <a:gd name="connsiteY21" fmla="*/ 102905 h 857538"/>
                <a:gd name="connsiteX22" fmla="*/ 628862 w 1257723"/>
                <a:gd name="connsiteY22" fmla="*/ 125772 h 857538"/>
                <a:gd name="connsiteX23" fmla="*/ 583126 w 1257723"/>
                <a:gd name="connsiteY23" fmla="*/ 91471 h 857538"/>
                <a:gd name="connsiteX24" fmla="*/ 480222 w 1257723"/>
                <a:gd name="connsiteY24" fmla="*/ 102905 h 857538"/>
                <a:gd name="connsiteX25" fmla="*/ 457354 w 1257723"/>
                <a:gd name="connsiteY25" fmla="*/ 45735 h 857538"/>
                <a:gd name="connsiteX26" fmla="*/ 423052 w 1257723"/>
                <a:gd name="connsiteY26" fmla="*/ 57169 h 857538"/>
                <a:gd name="connsiteX27" fmla="*/ 400185 w 1257723"/>
                <a:gd name="connsiteY27" fmla="*/ 34302 h 857538"/>
                <a:gd name="connsiteX28" fmla="*/ 354449 w 1257723"/>
                <a:gd name="connsiteY28" fmla="*/ 34302 h 857538"/>
                <a:gd name="connsiteX29" fmla="*/ 354449 w 1257723"/>
                <a:gd name="connsiteY29" fmla="*/ 11434 h 857538"/>
                <a:gd name="connsiteX30" fmla="*/ 320148 w 1257723"/>
                <a:gd name="connsiteY30" fmla="*/ 0 h 857538"/>
                <a:gd name="connsiteX31" fmla="*/ 182942 w 1257723"/>
                <a:gd name="connsiteY31" fmla="*/ 57169 h 857538"/>
                <a:gd name="connsiteX32" fmla="*/ 125772 w 1257723"/>
                <a:gd name="connsiteY32" fmla="*/ 57169 h 857538"/>
                <a:gd name="connsiteX33" fmla="*/ 68603 w 1257723"/>
                <a:gd name="connsiteY33" fmla="*/ 91471 h 857538"/>
                <a:gd name="connsiteX34" fmla="*/ 80037 w 1257723"/>
                <a:gd name="connsiteY34" fmla="*/ 114338 h 857538"/>
                <a:gd name="connsiteX35" fmla="*/ 114338 w 1257723"/>
                <a:gd name="connsiteY35" fmla="*/ 102905 h 857538"/>
                <a:gd name="connsiteX36" fmla="*/ 102905 w 1257723"/>
                <a:gd name="connsiteY36" fmla="*/ 171508 h 857538"/>
                <a:gd name="connsiteX37" fmla="*/ 182942 w 1257723"/>
                <a:gd name="connsiteY37" fmla="*/ 240111 h 857538"/>
                <a:gd name="connsiteX38" fmla="*/ 125772 w 1257723"/>
                <a:gd name="connsiteY38" fmla="*/ 274412 h 857538"/>
                <a:gd name="connsiteX39" fmla="*/ 125772 w 1257723"/>
                <a:gd name="connsiteY39" fmla="*/ 297280 h 857538"/>
                <a:gd name="connsiteX40" fmla="*/ 160074 w 1257723"/>
                <a:gd name="connsiteY40" fmla="*/ 308714 h 857538"/>
                <a:gd name="connsiteX41" fmla="*/ 160074 w 1257723"/>
                <a:gd name="connsiteY41" fmla="*/ 343015 h 857538"/>
                <a:gd name="connsiteX42" fmla="*/ 137206 w 1257723"/>
                <a:gd name="connsiteY42" fmla="*/ 365883 h 857538"/>
                <a:gd name="connsiteX43" fmla="*/ 68603 w 1257723"/>
                <a:gd name="connsiteY43" fmla="*/ 343015 h 857538"/>
                <a:gd name="connsiteX44" fmla="*/ 45735 w 1257723"/>
                <a:gd name="connsiteY44" fmla="*/ 365883 h 857538"/>
                <a:gd name="connsiteX45" fmla="*/ 0 w 1257723"/>
                <a:gd name="connsiteY45" fmla="*/ 365883 h 857538"/>
                <a:gd name="connsiteX46" fmla="*/ 45735 w 1257723"/>
                <a:gd name="connsiteY46" fmla="*/ 388751 h 857538"/>
                <a:gd name="connsiteX47" fmla="*/ 11434 w 1257723"/>
                <a:gd name="connsiteY47" fmla="*/ 445920 h 857538"/>
                <a:gd name="connsiteX48" fmla="*/ 11434 w 1257723"/>
                <a:gd name="connsiteY48" fmla="*/ 468788 h 857538"/>
                <a:gd name="connsiteX49" fmla="*/ 45735 w 1257723"/>
                <a:gd name="connsiteY49" fmla="*/ 503089 h 857538"/>
                <a:gd name="connsiteX50" fmla="*/ 45735 w 1257723"/>
                <a:gd name="connsiteY50" fmla="*/ 571692 h 857538"/>
                <a:gd name="connsiteX51" fmla="*/ 22868 w 1257723"/>
                <a:gd name="connsiteY51" fmla="*/ 594560 h 857538"/>
                <a:gd name="connsiteX52" fmla="*/ 91471 w 1257723"/>
                <a:gd name="connsiteY52" fmla="*/ 674597 h 857538"/>
                <a:gd name="connsiteX53" fmla="*/ 137206 w 1257723"/>
                <a:gd name="connsiteY53" fmla="*/ 697465 h 857538"/>
                <a:gd name="connsiteX54" fmla="*/ 171508 w 1257723"/>
                <a:gd name="connsiteY54" fmla="*/ 686031 h 857538"/>
                <a:gd name="connsiteX55" fmla="*/ 262978 w 1257723"/>
                <a:gd name="connsiteY55" fmla="*/ 731766 h 857538"/>
                <a:gd name="connsiteX56" fmla="*/ 365883 w 1257723"/>
                <a:gd name="connsiteY56" fmla="*/ 743200 h 857538"/>
                <a:gd name="connsiteX57" fmla="*/ 388751 w 1257723"/>
                <a:gd name="connsiteY57" fmla="*/ 766068 h 857538"/>
                <a:gd name="connsiteX58" fmla="*/ 480222 w 1257723"/>
                <a:gd name="connsiteY58" fmla="*/ 743200 h 857538"/>
                <a:gd name="connsiteX59" fmla="*/ 560259 w 1257723"/>
                <a:gd name="connsiteY59" fmla="*/ 800369 h 857538"/>
                <a:gd name="connsiteX60" fmla="*/ 548825 w 1257723"/>
                <a:gd name="connsiteY60" fmla="*/ 823237 h 857538"/>
                <a:gd name="connsiteX61" fmla="*/ 571692 w 1257723"/>
                <a:gd name="connsiteY61" fmla="*/ 846105 h 857538"/>
                <a:gd name="connsiteX62" fmla="*/ 605994 w 1257723"/>
                <a:gd name="connsiteY62" fmla="*/ 834671 h 857538"/>
                <a:gd name="connsiteX63" fmla="*/ 628862 w 1257723"/>
                <a:gd name="connsiteY63" fmla="*/ 857539 h 857538"/>
                <a:gd name="connsiteX64" fmla="*/ 640295 w 1257723"/>
                <a:gd name="connsiteY64" fmla="*/ 823237 h 857538"/>
                <a:gd name="connsiteX65" fmla="*/ 686031 w 1257723"/>
                <a:gd name="connsiteY65" fmla="*/ 846105 h 857538"/>
                <a:gd name="connsiteX66" fmla="*/ 674597 w 1257723"/>
                <a:gd name="connsiteY66" fmla="*/ 811803 h 857538"/>
                <a:gd name="connsiteX67" fmla="*/ 686031 w 1257723"/>
                <a:gd name="connsiteY67" fmla="*/ 823237 h 857538"/>
                <a:gd name="connsiteX68" fmla="*/ 720332 w 1257723"/>
                <a:gd name="connsiteY68" fmla="*/ 811803 h 857538"/>
                <a:gd name="connsiteX69" fmla="*/ 731766 w 1257723"/>
                <a:gd name="connsiteY69" fmla="*/ 777502 h 857538"/>
                <a:gd name="connsiteX70" fmla="*/ 743200 w 1257723"/>
                <a:gd name="connsiteY70" fmla="*/ 788935 h 857538"/>
                <a:gd name="connsiteX71" fmla="*/ 731766 w 1257723"/>
                <a:gd name="connsiteY71" fmla="*/ 754634 h 857538"/>
                <a:gd name="connsiteX72" fmla="*/ 754634 w 1257723"/>
                <a:gd name="connsiteY72" fmla="*/ 754634 h 857538"/>
                <a:gd name="connsiteX73" fmla="*/ 743200 w 1257723"/>
                <a:gd name="connsiteY73" fmla="*/ 697465 h 857538"/>
                <a:gd name="connsiteX74" fmla="*/ 766068 w 1257723"/>
                <a:gd name="connsiteY74" fmla="*/ 663163 h 857538"/>
                <a:gd name="connsiteX75" fmla="*/ 743200 w 1257723"/>
                <a:gd name="connsiteY75" fmla="*/ 617428 h 857538"/>
                <a:gd name="connsiteX76" fmla="*/ 777502 w 1257723"/>
                <a:gd name="connsiteY76" fmla="*/ 571692 h 857538"/>
                <a:gd name="connsiteX77" fmla="*/ 834671 w 1257723"/>
                <a:gd name="connsiteY77" fmla="*/ 594560 h 857538"/>
                <a:gd name="connsiteX78" fmla="*/ 868972 w 1257723"/>
                <a:gd name="connsiteY78" fmla="*/ 674597 h 857538"/>
                <a:gd name="connsiteX79" fmla="*/ 914708 w 1257723"/>
                <a:gd name="connsiteY79" fmla="*/ 720332 h 857538"/>
                <a:gd name="connsiteX80" fmla="*/ 949009 w 1257723"/>
                <a:gd name="connsiteY80" fmla="*/ 731766 h 857538"/>
                <a:gd name="connsiteX81" fmla="*/ 971877 w 1257723"/>
                <a:gd name="connsiteY81" fmla="*/ 708899 h 857538"/>
                <a:gd name="connsiteX82" fmla="*/ 994745 w 1257723"/>
                <a:gd name="connsiteY82" fmla="*/ 731766 h 857538"/>
                <a:gd name="connsiteX83" fmla="*/ 983311 w 1257723"/>
                <a:gd name="connsiteY83" fmla="*/ 743200 h 857538"/>
                <a:gd name="connsiteX84" fmla="*/ 1017612 w 1257723"/>
                <a:gd name="connsiteY84" fmla="*/ 731766 h 857538"/>
                <a:gd name="connsiteX85" fmla="*/ 1040480 w 1257723"/>
                <a:gd name="connsiteY85" fmla="*/ 754634 h 857538"/>
                <a:gd name="connsiteX86" fmla="*/ 1097649 w 1257723"/>
                <a:gd name="connsiteY86" fmla="*/ 731766 h 857538"/>
                <a:gd name="connsiteX87" fmla="*/ 1086216 w 1257723"/>
                <a:gd name="connsiteY87" fmla="*/ 674597 h 857538"/>
                <a:gd name="connsiteX88" fmla="*/ 1120517 w 1257723"/>
                <a:gd name="connsiteY88" fmla="*/ 674597 h 857538"/>
                <a:gd name="connsiteX89" fmla="*/ 1131951 w 1257723"/>
                <a:gd name="connsiteY89" fmla="*/ 697465 h 857538"/>
                <a:gd name="connsiteX90" fmla="*/ 1143385 w 1257723"/>
                <a:gd name="connsiteY90" fmla="*/ 651729 h 857538"/>
                <a:gd name="connsiteX91" fmla="*/ 1097649 w 1257723"/>
                <a:gd name="connsiteY91" fmla="*/ 628862 h 857538"/>
                <a:gd name="connsiteX92" fmla="*/ 1051914 w 1257723"/>
                <a:gd name="connsiteY92" fmla="*/ 571692 h 857538"/>
                <a:gd name="connsiteX93" fmla="*/ 1074782 w 1257723"/>
                <a:gd name="connsiteY93" fmla="*/ 548825 h 857538"/>
                <a:gd name="connsiteX94" fmla="*/ 1131951 w 1257723"/>
                <a:gd name="connsiteY94" fmla="*/ 583126 h 857538"/>
                <a:gd name="connsiteX95" fmla="*/ 1189120 w 1257723"/>
                <a:gd name="connsiteY95" fmla="*/ 560259 h 857538"/>
                <a:gd name="connsiteX96" fmla="*/ 1154819 w 1257723"/>
                <a:gd name="connsiteY96" fmla="*/ 525957 h 857538"/>
                <a:gd name="connsiteX97" fmla="*/ 1154819 w 1257723"/>
                <a:gd name="connsiteY97" fmla="*/ 503089 h 857538"/>
                <a:gd name="connsiteX98" fmla="*/ 1200554 w 1257723"/>
                <a:gd name="connsiteY98" fmla="*/ 457354 h 857538"/>
                <a:gd name="connsiteX99" fmla="*/ 1189120 w 1257723"/>
                <a:gd name="connsiteY99" fmla="*/ 445920 h 857538"/>
                <a:gd name="connsiteX100" fmla="*/ 1234856 w 1257723"/>
                <a:gd name="connsiteY100" fmla="*/ 423052 h 857538"/>
                <a:gd name="connsiteX101" fmla="*/ 1223422 w 1257723"/>
                <a:gd name="connsiteY101" fmla="*/ 400185 h 857538"/>
                <a:gd name="connsiteX102" fmla="*/ 1257723 w 1257723"/>
                <a:gd name="connsiteY102" fmla="*/ 365883 h 857538"/>
                <a:gd name="connsiteX103" fmla="*/ 1246289 w 1257723"/>
                <a:gd name="connsiteY103" fmla="*/ 331582 h 85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257723" h="857538">
                  <a:moveTo>
                    <a:pt x="1234856" y="331582"/>
                  </a:moveTo>
                  <a:lnTo>
                    <a:pt x="1234856" y="285846"/>
                  </a:lnTo>
                  <a:lnTo>
                    <a:pt x="1166252" y="171508"/>
                  </a:lnTo>
                  <a:lnTo>
                    <a:pt x="1154819" y="182942"/>
                  </a:lnTo>
                  <a:lnTo>
                    <a:pt x="1131951" y="160074"/>
                  </a:lnTo>
                  <a:lnTo>
                    <a:pt x="1086216" y="160074"/>
                  </a:lnTo>
                  <a:lnTo>
                    <a:pt x="1063348" y="114338"/>
                  </a:lnTo>
                  <a:lnTo>
                    <a:pt x="1051914" y="125772"/>
                  </a:lnTo>
                  <a:lnTo>
                    <a:pt x="994745" y="80037"/>
                  </a:lnTo>
                  <a:lnTo>
                    <a:pt x="994745" y="102905"/>
                  </a:lnTo>
                  <a:lnTo>
                    <a:pt x="971877" y="102905"/>
                  </a:lnTo>
                  <a:lnTo>
                    <a:pt x="880406" y="11434"/>
                  </a:lnTo>
                  <a:lnTo>
                    <a:pt x="857539" y="11434"/>
                  </a:lnTo>
                  <a:lnTo>
                    <a:pt x="846105" y="34302"/>
                  </a:lnTo>
                  <a:lnTo>
                    <a:pt x="823237" y="11434"/>
                  </a:lnTo>
                  <a:lnTo>
                    <a:pt x="800369" y="45735"/>
                  </a:lnTo>
                  <a:lnTo>
                    <a:pt x="743200" y="0"/>
                  </a:lnTo>
                  <a:lnTo>
                    <a:pt x="697465" y="0"/>
                  </a:lnTo>
                  <a:lnTo>
                    <a:pt x="708899" y="57169"/>
                  </a:lnTo>
                  <a:lnTo>
                    <a:pt x="674597" y="91471"/>
                  </a:lnTo>
                  <a:lnTo>
                    <a:pt x="674597" y="114338"/>
                  </a:lnTo>
                  <a:lnTo>
                    <a:pt x="651729" y="102905"/>
                  </a:lnTo>
                  <a:lnTo>
                    <a:pt x="628862" y="125772"/>
                  </a:lnTo>
                  <a:lnTo>
                    <a:pt x="583126" y="91471"/>
                  </a:lnTo>
                  <a:lnTo>
                    <a:pt x="480222" y="102905"/>
                  </a:lnTo>
                  <a:lnTo>
                    <a:pt x="457354" y="45735"/>
                  </a:lnTo>
                  <a:lnTo>
                    <a:pt x="423052" y="57169"/>
                  </a:lnTo>
                  <a:lnTo>
                    <a:pt x="400185" y="34302"/>
                  </a:lnTo>
                  <a:lnTo>
                    <a:pt x="354449" y="34302"/>
                  </a:lnTo>
                  <a:lnTo>
                    <a:pt x="354449" y="11434"/>
                  </a:lnTo>
                  <a:lnTo>
                    <a:pt x="320148" y="0"/>
                  </a:lnTo>
                  <a:lnTo>
                    <a:pt x="182942" y="57169"/>
                  </a:lnTo>
                  <a:lnTo>
                    <a:pt x="125772" y="57169"/>
                  </a:lnTo>
                  <a:lnTo>
                    <a:pt x="68603" y="91471"/>
                  </a:lnTo>
                  <a:lnTo>
                    <a:pt x="80037" y="114338"/>
                  </a:lnTo>
                  <a:lnTo>
                    <a:pt x="114338" y="102905"/>
                  </a:lnTo>
                  <a:lnTo>
                    <a:pt x="102905" y="171508"/>
                  </a:lnTo>
                  <a:lnTo>
                    <a:pt x="182942" y="240111"/>
                  </a:lnTo>
                  <a:lnTo>
                    <a:pt x="125772" y="274412"/>
                  </a:lnTo>
                  <a:lnTo>
                    <a:pt x="125772" y="297280"/>
                  </a:lnTo>
                  <a:lnTo>
                    <a:pt x="160074" y="308714"/>
                  </a:lnTo>
                  <a:lnTo>
                    <a:pt x="160074" y="343015"/>
                  </a:lnTo>
                  <a:lnTo>
                    <a:pt x="137206" y="365883"/>
                  </a:lnTo>
                  <a:lnTo>
                    <a:pt x="68603" y="343015"/>
                  </a:lnTo>
                  <a:lnTo>
                    <a:pt x="45735" y="365883"/>
                  </a:lnTo>
                  <a:lnTo>
                    <a:pt x="0" y="365883"/>
                  </a:lnTo>
                  <a:lnTo>
                    <a:pt x="45735" y="388751"/>
                  </a:lnTo>
                  <a:lnTo>
                    <a:pt x="11434" y="445920"/>
                  </a:lnTo>
                  <a:lnTo>
                    <a:pt x="11434" y="468788"/>
                  </a:lnTo>
                  <a:lnTo>
                    <a:pt x="45735" y="503089"/>
                  </a:lnTo>
                  <a:lnTo>
                    <a:pt x="45735" y="571692"/>
                  </a:lnTo>
                  <a:lnTo>
                    <a:pt x="22868" y="594560"/>
                  </a:lnTo>
                  <a:lnTo>
                    <a:pt x="91471" y="674597"/>
                  </a:lnTo>
                  <a:lnTo>
                    <a:pt x="137206" y="697465"/>
                  </a:lnTo>
                  <a:lnTo>
                    <a:pt x="171508" y="686031"/>
                  </a:lnTo>
                  <a:lnTo>
                    <a:pt x="262978" y="731766"/>
                  </a:lnTo>
                  <a:lnTo>
                    <a:pt x="365883" y="743200"/>
                  </a:lnTo>
                  <a:lnTo>
                    <a:pt x="388751" y="766068"/>
                  </a:lnTo>
                  <a:lnTo>
                    <a:pt x="480222" y="743200"/>
                  </a:lnTo>
                  <a:lnTo>
                    <a:pt x="560259" y="800369"/>
                  </a:lnTo>
                  <a:lnTo>
                    <a:pt x="548825" y="823237"/>
                  </a:lnTo>
                  <a:lnTo>
                    <a:pt x="571692" y="846105"/>
                  </a:lnTo>
                  <a:lnTo>
                    <a:pt x="605994" y="834671"/>
                  </a:lnTo>
                  <a:lnTo>
                    <a:pt x="628862" y="857539"/>
                  </a:lnTo>
                  <a:lnTo>
                    <a:pt x="640295" y="823237"/>
                  </a:lnTo>
                  <a:lnTo>
                    <a:pt x="686031" y="846105"/>
                  </a:lnTo>
                  <a:lnTo>
                    <a:pt x="674597" y="811803"/>
                  </a:lnTo>
                  <a:lnTo>
                    <a:pt x="686031" y="823237"/>
                  </a:lnTo>
                  <a:lnTo>
                    <a:pt x="720332" y="811803"/>
                  </a:lnTo>
                  <a:lnTo>
                    <a:pt x="731766" y="777502"/>
                  </a:lnTo>
                  <a:lnTo>
                    <a:pt x="743200" y="788935"/>
                  </a:lnTo>
                  <a:lnTo>
                    <a:pt x="731766" y="754634"/>
                  </a:lnTo>
                  <a:lnTo>
                    <a:pt x="754634" y="754634"/>
                  </a:lnTo>
                  <a:lnTo>
                    <a:pt x="743200" y="697465"/>
                  </a:lnTo>
                  <a:lnTo>
                    <a:pt x="766068" y="663163"/>
                  </a:lnTo>
                  <a:lnTo>
                    <a:pt x="743200" y="617428"/>
                  </a:lnTo>
                  <a:lnTo>
                    <a:pt x="777502" y="571692"/>
                  </a:lnTo>
                  <a:lnTo>
                    <a:pt x="834671" y="594560"/>
                  </a:lnTo>
                  <a:lnTo>
                    <a:pt x="868972" y="674597"/>
                  </a:lnTo>
                  <a:lnTo>
                    <a:pt x="914708" y="720332"/>
                  </a:lnTo>
                  <a:lnTo>
                    <a:pt x="949009" y="731766"/>
                  </a:lnTo>
                  <a:lnTo>
                    <a:pt x="971877" y="708899"/>
                  </a:lnTo>
                  <a:lnTo>
                    <a:pt x="994745" y="731766"/>
                  </a:lnTo>
                  <a:lnTo>
                    <a:pt x="983311" y="743200"/>
                  </a:lnTo>
                  <a:lnTo>
                    <a:pt x="1017612" y="731766"/>
                  </a:lnTo>
                  <a:lnTo>
                    <a:pt x="1040480" y="754634"/>
                  </a:lnTo>
                  <a:lnTo>
                    <a:pt x="1097649" y="731766"/>
                  </a:lnTo>
                  <a:lnTo>
                    <a:pt x="1086216" y="674597"/>
                  </a:lnTo>
                  <a:lnTo>
                    <a:pt x="1120517" y="674597"/>
                  </a:lnTo>
                  <a:lnTo>
                    <a:pt x="1131951" y="697465"/>
                  </a:lnTo>
                  <a:lnTo>
                    <a:pt x="1143385" y="651729"/>
                  </a:lnTo>
                  <a:lnTo>
                    <a:pt x="1097649" y="628862"/>
                  </a:lnTo>
                  <a:lnTo>
                    <a:pt x="1051914" y="571692"/>
                  </a:lnTo>
                  <a:lnTo>
                    <a:pt x="1074782" y="548825"/>
                  </a:lnTo>
                  <a:lnTo>
                    <a:pt x="1131951" y="583126"/>
                  </a:lnTo>
                  <a:lnTo>
                    <a:pt x="1189120" y="560259"/>
                  </a:lnTo>
                  <a:lnTo>
                    <a:pt x="1154819" y="525957"/>
                  </a:lnTo>
                  <a:lnTo>
                    <a:pt x="1154819" y="503089"/>
                  </a:lnTo>
                  <a:lnTo>
                    <a:pt x="1200554" y="457354"/>
                  </a:lnTo>
                  <a:lnTo>
                    <a:pt x="1189120" y="445920"/>
                  </a:lnTo>
                  <a:lnTo>
                    <a:pt x="1234856" y="423052"/>
                  </a:lnTo>
                  <a:lnTo>
                    <a:pt x="1223422" y="400185"/>
                  </a:lnTo>
                  <a:lnTo>
                    <a:pt x="1257723" y="365883"/>
                  </a:lnTo>
                  <a:lnTo>
                    <a:pt x="1246289" y="33158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任意多边形: 形状 48"/>
            <p:cNvSpPr/>
            <p:nvPr>
              <p:custDataLst>
                <p:tags r:id="rId52"/>
              </p:custDataLst>
            </p:nvPr>
          </p:nvSpPr>
          <p:spPr>
            <a:xfrm>
              <a:off x="-4363886" y="1570906"/>
              <a:ext cx="308713" cy="480221"/>
            </a:xfrm>
            <a:custGeom>
              <a:avLst/>
              <a:gdLst>
                <a:gd name="connsiteX0" fmla="*/ 274412 w 308713"/>
                <a:gd name="connsiteY0" fmla="*/ 262978 h 480221"/>
                <a:gd name="connsiteX1" fmla="*/ 274412 w 308713"/>
                <a:gd name="connsiteY1" fmla="*/ 217243 h 480221"/>
                <a:gd name="connsiteX2" fmla="*/ 308714 w 308713"/>
                <a:gd name="connsiteY2" fmla="*/ 182942 h 480221"/>
                <a:gd name="connsiteX3" fmla="*/ 274412 w 308713"/>
                <a:gd name="connsiteY3" fmla="*/ 148640 h 480221"/>
                <a:gd name="connsiteX4" fmla="*/ 205809 w 308713"/>
                <a:gd name="connsiteY4" fmla="*/ 125772 h 480221"/>
                <a:gd name="connsiteX5" fmla="*/ 251545 w 308713"/>
                <a:gd name="connsiteY5" fmla="*/ 45735 h 480221"/>
                <a:gd name="connsiteX6" fmla="*/ 228677 w 308713"/>
                <a:gd name="connsiteY6" fmla="*/ 0 h 480221"/>
                <a:gd name="connsiteX7" fmla="*/ 182942 w 308713"/>
                <a:gd name="connsiteY7" fmla="*/ 11434 h 480221"/>
                <a:gd name="connsiteX8" fmla="*/ 182942 w 308713"/>
                <a:gd name="connsiteY8" fmla="*/ 34302 h 480221"/>
                <a:gd name="connsiteX9" fmla="*/ 171508 w 308713"/>
                <a:gd name="connsiteY9" fmla="*/ 22868 h 480221"/>
                <a:gd name="connsiteX10" fmla="*/ 148640 w 308713"/>
                <a:gd name="connsiteY10" fmla="*/ 68603 h 480221"/>
                <a:gd name="connsiteX11" fmla="*/ 148640 w 308713"/>
                <a:gd name="connsiteY11" fmla="*/ 160074 h 480221"/>
                <a:gd name="connsiteX12" fmla="*/ 125772 w 308713"/>
                <a:gd name="connsiteY12" fmla="*/ 194375 h 480221"/>
                <a:gd name="connsiteX13" fmla="*/ 0 w 308713"/>
                <a:gd name="connsiteY13" fmla="*/ 228677 h 480221"/>
                <a:gd name="connsiteX14" fmla="*/ 22868 w 308713"/>
                <a:gd name="connsiteY14" fmla="*/ 228677 h 480221"/>
                <a:gd name="connsiteX15" fmla="*/ 102905 w 308713"/>
                <a:gd name="connsiteY15" fmla="*/ 308714 h 480221"/>
                <a:gd name="connsiteX16" fmla="*/ 91471 w 308713"/>
                <a:gd name="connsiteY16" fmla="*/ 320148 h 480221"/>
                <a:gd name="connsiteX17" fmla="*/ 114338 w 308713"/>
                <a:gd name="connsiteY17" fmla="*/ 365883 h 480221"/>
                <a:gd name="connsiteX18" fmla="*/ 114338 w 308713"/>
                <a:gd name="connsiteY18" fmla="*/ 423052 h 480221"/>
                <a:gd name="connsiteX19" fmla="*/ 137206 w 308713"/>
                <a:gd name="connsiteY19" fmla="*/ 423052 h 480221"/>
                <a:gd name="connsiteX20" fmla="*/ 137206 w 308713"/>
                <a:gd name="connsiteY20" fmla="*/ 445920 h 480221"/>
                <a:gd name="connsiteX21" fmla="*/ 160074 w 308713"/>
                <a:gd name="connsiteY21" fmla="*/ 445920 h 480221"/>
                <a:gd name="connsiteX22" fmla="*/ 194375 w 308713"/>
                <a:gd name="connsiteY22" fmla="*/ 480222 h 480221"/>
                <a:gd name="connsiteX23" fmla="*/ 194375 w 308713"/>
                <a:gd name="connsiteY23" fmla="*/ 423052 h 480221"/>
                <a:gd name="connsiteX24" fmla="*/ 240111 w 308713"/>
                <a:gd name="connsiteY24" fmla="*/ 423052 h 480221"/>
                <a:gd name="connsiteX25" fmla="*/ 251545 w 308713"/>
                <a:gd name="connsiteY25" fmla="*/ 388751 h 480221"/>
                <a:gd name="connsiteX26" fmla="*/ 205809 w 308713"/>
                <a:gd name="connsiteY26" fmla="*/ 354449 h 480221"/>
                <a:gd name="connsiteX27" fmla="*/ 205809 w 308713"/>
                <a:gd name="connsiteY27" fmla="*/ 285846 h 480221"/>
                <a:gd name="connsiteX28" fmla="*/ 228677 w 308713"/>
                <a:gd name="connsiteY28" fmla="*/ 262978 h 480221"/>
                <a:gd name="connsiteX29" fmla="*/ 274412 w 308713"/>
                <a:gd name="connsiteY29" fmla="*/ 262978 h 480221"/>
                <a:gd name="connsiteX30" fmla="*/ 160074 w 308713"/>
                <a:gd name="connsiteY30" fmla="*/ 445920 h 480221"/>
                <a:gd name="connsiteX31" fmla="*/ 160074 w 308713"/>
                <a:gd name="connsiteY31" fmla="*/ 457354 h 480221"/>
                <a:gd name="connsiteX32" fmla="*/ 171508 w 308713"/>
                <a:gd name="connsiteY32" fmla="*/ 457354 h 480221"/>
                <a:gd name="connsiteX33" fmla="*/ 171508 w 308713"/>
                <a:gd name="connsiteY33" fmla="*/ 457354 h 48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8713" h="480221">
                  <a:moveTo>
                    <a:pt x="274412" y="262978"/>
                  </a:moveTo>
                  <a:lnTo>
                    <a:pt x="274412" y="217243"/>
                  </a:lnTo>
                  <a:lnTo>
                    <a:pt x="308714" y="182942"/>
                  </a:lnTo>
                  <a:lnTo>
                    <a:pt x="274412" y="148640"/>
                  </a:lnTo>
                  <a:lnTo>
                    <a:pt x="205809" y="125772"/>
                  </a:lnTo>
                  <a:lnTo>
                    <a:pt x="251545" y="45735"/>
                  </a:lnTo>
                  <a:lnTo>
                    <a:pt x="228677" y="0"/>
                  </a:lnTo>
                  <a:lnTo>
                    <a:pt x="182942" y="11434"/>
                  </a:lnTo>
                  <a:lnTo>
                    <a:pt x="182942" y="34302"/>
                  </a:lnTo>
                  <a:lnTo>
                    <a:pt x="171508" y="22868"/>
                  </a:lnTo>
                  <a:lnTo>
                    <a:pt x="148640" y="68603"/>
                  </a:lnTo>
                  <a:lnTo>
                    <a:pt x="148640" y="160074"/>
                  </a:lnTo>
                  <a:lnTo>
                    <a:pt x="125772" y="194375"/>
                  </a:lnTo>
                  <a:lnTo>
                    <a:pt x="0" y="228677"/>
                  </a:lnTo>
                  <a:lnTo>
                    <a:pt x="22868" y="228677"/>
                  </a:lnTo>
                  <a:lnTo>
                    <a:pt x="102905" y="308714"/>
                  </a:lnTo>
                  <a:lnTo>
                    <a:pt x="91471" y="320148"/>
                  </a:lnTo>
                  <a:lnTo>
                    <a:pt x="114338" y="365883"/>
                  </a:lnTo>
                  <a:lnTo>
                    <a:pt x="114338" y="423052"/>
                  </a:lnTo>
                  <a:lnTo>
                    <a:pt x="137206" y="423052"/>
                  </a:lnTo>
                  <a:lnTo>
                    <a:pt x="137206" y="445920"/>
                  </a:lnTo>
                  <a:lnTo>
                    <a:pt x="160074" y="445920"/>
                  </a:lnTo>
                  <a:lnTo>
                    <a:pt x="194375" y="480222"/>
                  </a:lnTo>
                  <a:lnTo>
                    <a:pt x="194375" y="423052"/>
                  </a:lnTo>
                  <a:lnTo>
                    <a:pt x="240111" y="423052"/>
                  </a:lnTo>
                  <a:lnTo>
                    <a:pt x="251545" y="388751"/>
                  </a:lnTo>
                  <a:lnTo>
                    <a:pt x="205809" y="354449"/>
                  </a:lnTo>
                  <a:lnTo>
                    <a:pt x="205809" y="285846"/>
                  </a:lnTo>
                  <a:lnTo>
                    <a:pt x="228677" y="262978"/>
                  </a:lnTo>
                  <a:lnTo>
                    <a:pt x="274412" y="262978"/>
                  </a:lnTo>
                  <a:close/>
                  <a:moveTo>
                    <a:pt x="160074" y="445920"/>
                  </a:moveTo>
                  <a:lnTo>
                    <a:pt x="160074" y="457354"/>
                  </a:lnTo>
                  <a:close/>
                  <a:moveTo>
                    <a:pt x="171508" y="457354"/>
                  </a:moveTo>
                  <a:lnTo>
                    <a:pt x="171508" y="457354"/>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任意多边形: 形状 49"/>
            <p:cNvSpPr/>
            <p:nvPr>
              <p:custDataLst>
                <p:tags r:id="rId53"/>
              </p:custDataLst>
            </p:nvPr>
          </p:nvSpPr>
          <p:spPr>
            <a:xfrm>
              <a:off x="-7188047" y="295858"/>
              <a:ext cx="2103827" cy="1852283"/>
            </a:xfrm>
            <a:custGeom>
              <a:avLst/>
              <a:gdLst>
                <a:gd name="connsiteX0" fmla="*/ 2103828 w 2103827"/>
                <a:gd name="connsiteY0" fmla="*/ 857539 h 1852283"/>
                <a:gd name="connsiteX1" fmla="*/ 2058093 w 2103827"/>
                <a:gd name="connsiteY1" fmla="*/ 800369 h 1852283"/>
                <a:gd name="connsiteX2" fmla="*/ 2023791 w 2103827"/>
                <a:gd name="connsiteY2" fmla="*/ 697465 h 1852283"/>
                <a:gd name="connsiteX3" fmla="*/ 2000923 w 2103827"/>
                <a:gd name="connsiteY3" fmla="*/ 697465 h 1852283"/>
                <a:gd name="connsiteX4" fmla="*/ 2012357 w 2103827"/>
                <a:gd name="connsiteY4" fmla="*/ 663163 h 1852283"/>
                <a:gd name="connsiteX5" fmla="*/ 1966622 w 2103827"/>
                <a:gd name="connsiteY5" fmla="*/ 663163 h 1852283"/>
                <a:gd name="connsiteX6" fmla="*/ 1829416 w 2103827"/>
                <a:gd name="connsiteY6" fmla="*/ 571692 h 1852283"/>
                <a:gd name="connsiteX7" fmla="*/ 1715077 w 2103827"/>
                <a:gd name="connsiteY7" fmla="*/ 571692 h 1852283"/>
                <a:gd name="connsiteX8" fmla="*/ 1646474 w 2103827"/>
                <a:gd name="connsiteY8" fmla="*/ 548825 h 1852283"/>
                <a:gd name="connsiteX9" fmla="*/ 1635040 w 2103827"/>
                <a:gd name="connsiteY9" fmla="*/ 560259 h 1852283"/>
                <a:gd name="connsiteX10" fmla="*/ 1612173 w 2103827"/>
                <a:gd name="connsiteY10" fmla="*/ 537391 h 1852283"/>
                <a:gd name="connsiteX11" fmla="*/ 1600739 w 2103827"/>
                <a:gd name="connsiteY11" fmla="*/ 548825 h 1852283"/>
                <a:gd name="connsiteX12" fmla="*/ 1577871 w 2103827"/>
                <a:gd name="connsiteY12" fmla="*/ 491655 h 1852283"/>
                <a:gd name="connsiteX13" fmla="*/ 1612173 w 2103827"/>
                <a:gd name="connsiteY13" fmla="*/ 434486 h 1852283"/>
                <a:gd name="connsiteX14" fmla="*/ 1589305 w 2103827"/>
                <a:gd name="connsiteY14" fmla="*/ 400185 h 1852283"/>
                <a:gd name="connsiteX15" fmla="*/ 1612173 w 2103827"/>
                <a:gd name="connsiteY15" fmla="*/ 354449 h 1852283"/>
                <a:gd name="connsiteX16" fmla="*/ 1600739 w 2103827"/>
                <a:gd name="connsiteY16" fmla="*/ 308714 h 1852283"/>
                <a:gd name="connsiteX17" fmla="*/ 1577871 w 2103827"/>
                <a:gd name="connsiteY17" fmla="*/ 308714 h 1852283"/>
                <a:gd name="connsiteX18" fmla="*/ 1532136 w 2103827"/>
                <a:gd name="connsiteY18" fmla="*/ 205809 h 1852283"/>
                <a:gd name="connsiteX19" fmla="*/ 1463532 w 2103827"/>
                <a:gd name="connsiteY19" fmla="*/ 160074 h 1852283"/>
                <a:gd name="connsiteX20" fmla="*/ 1429231 w 2103827"/>
                <a:gd name="connsiteY20" fmla="*/ 171508 h 1852283"/>
                <a:gd name="connsiteX21" fmla="*/ 1383496 w 2103827"/>
                <a:gd name="connsiteY21" fmla="*/ 148640 h 1852283"/>
                <a:gd name="connsiteX22" fmla="*/ 1383496 w 2103827"/>
                <a:gd name="connsiteY22" fmla="*/ 125772 h 1852283"/>
                <a:gd name="connsiteX23" fmla="*/ 1326326 w 2103827"/>
                <a:gd name="connsiteY23" fmla="*/ 80037 h 1852283"/>
                <a:gd name="connsiteX24" fmla="*/ 1337760 w 2103827"/>
                <a:gd name="connsiteY24" fmla="*/ 68603 h 1852283"/>
                <a:gd name="connsiteX25" fmla="*/ 1303459 w 2103827"/>
                <a:gd name="connsiteY25" fmla="*/ 57169 h 1852283"/>
                <a:gd name="connsiteX26" fmla="*/ 1303459 w 2103827"/>
                <a:gd name="connsiteY26" fmla="*/ 0 h 1852283"/>
                <a:gd name="connsiteX27" fmla="*/ 1280591 w 2103827"/>
                <a:gd name="connsiteY27" fmla="*/ 22868 h 1852283"/>
                <a:gd name="connsiteX28" fmla="*/ 1223422 w 2103827"/>
                <a:gd name="connsiteY28" fmla="*/ 11434 h 1852283"/>
                <a:gd name="connsiteX29" fmla="*/ 1223422 w 2103827"/>
                <a:gd name="connsiteY29" fmla="*/ 57169 h 1852283"/>
                <a:gd name="connsiteX30" fmla="*/ 1166252 w 2103827"/>
                <a:gd name="connsiteY30" fmla="*/ 114338 h 1852283"/>
                <a:gd name="connsiteX31" fmla="*/ 1143385 w 2103827"/>
                <a:gd name="connsiteY31" fmla="*/ 102905 h 1852283"/>
                <a:gd name="connsiteX32" fmla="*/ 1097649 w 2103827"/>
                <a:gd name="connsiteY32" fmla="*/ 148640 h 1852283"/>
                <a:gd name="connsiteX33" fmla="*/ 1120517 w 2103827"/>
                <a:gd name="connsiteY33" fmla="*/ 251545 h 1852283"/>
                <a:gd name="connsiteX34" fmla="*/ 1097649 w 2103827"/>
                <a:gd name="connsiteY34" fmla="*/ 297280 h 1852283"/>
                <a:gd name="connsiteX35" fmla="*/ 1051914 w 2103827"/>
                <a:gd name="connsiteY35" fmla="*/ 320148 h 1852283"/>
                <a:gd name="connsiteX36" fmla="*/ 949009 w 2103827"/>
                <a:gd name="connsiteY36" fmla="*/ 308714 h 1852283"/>
                <a:gd name="connsiteX37" fmla="*/ 868972 w 2103827"/>
                <a:gd name="connsiteY37" fmla="*/ 274412 h 1852283"/>
                <a:gd name="connsiteX38" fmla="*/ 800369 w 2103827"/>
                <a:gd name="connsiteY38" fmla="*/ 480222 h 1852283"/>
                <a:gd name="connsiteX39" fmla="*/ 800369 w 2103827"/>
                <a:gd name="connsiteY39" fmla="*/ 503089 h 1852283"/>
                <a:gd name="connsiteX40" fmla="*/ 834671 w 2103827"/>
                <a:gd name="connsiteY40" fmla="*/ 525957 h 1852283"/>
                <a:gd name="connsiteX41" fmla="*/ 823237 w 2103827"/>
                <a:gd name="connsiteY41" fmla="*/ 548825 h 1852283"/>
                <a:gd name="connsiteX42" fmla="*/ 766068 w 2103827"/>
                <a:gd name="connsiteY42" fmla="*/ 537391 h 1852283"/>
                <a:gd name="connsiteX43" fmla="*/ 754634 w 2103827"/>
                <a:gd name="connsiteY43" fmla="*/ 514523 h 1852283"/>
                <a:gd name="connsiteX44" fmla="*/ 731766 w 2103827"/>
                <a:gd name="connsiteY44" fmla="*/ 537391 h 1852283"/>
                <a:gd name="connsiteX45" fmla="*/ 651729 w 2103827"/>
                <a:gd name="connsiteY45" fmla="*/ 560259 h 1852283"/>
                <a:gd name="connsiteX46" fmla="*/ 640295 w 2103827"/>
                <a:gd name="connsiteY46" fmla="*/ 548825 h 1852283"/>
                <a:gd name="connsiteX47" fmla="*/ 583126 w 2103827"/>
                <a:gd name="connsiteY47" fmla="*/ 583126 h 1852283"/>
                <a:gd name="connsiteX48" fmla="*/ 628862 w 2103827"/>
                <a:gd name="connsiteY48" fmla="*/ 617428 h 1852283"/>
                <a:gd name="connsiteX49" fmla="*/ 628862 w 2103827"/>
                <a:gd name="connsiteY49" fmla="*/ 686031 h 1852283"/>
                <a:gd name="connsiteX50" fmla="*/ 663163 w 2103827"/>
                <a:gd name="connsiteY50" fmla="*/ 766068 h 1852283"/>
                <a:gd name="connsiteX51" fmla="*/ 663163 w 2103827"/>
                <a:gd name="connsiteY51" fmla="*/ 800369 h 1852283"/>
                <a:gd name="connsiteX52" fmla="*/ 628862 w 2103827"/>
                <a:gd name="connsiteY52" fmla="*/ 823237 h 1852283"/>
                <a:gd name="connsiteX53" fmla="*/ 640295 w 2103827"/>
                <a:gd name="connsiteY53" fmla="*/ 834671 h 1852283"/>
                <a:gd name="connsiteX54" fmla="*/ 605994 w 2103827"/>
                <a:gd name="connsiteY54" fmla="*/ 868972 h 1852283"/>
                <a:gd name="connsiteX55" fmla="*/ 617428 w 2103827"/>
                <a:gd name="connsiteY55" fmla="*/ 926142 h 1852283"/>
                <a:gd name="connsiteX56" fmla="*/ 560259 w 2103827"/>
                <a:gd name="connsiteY56" fmla="*/ 971877 h 1852283"/>
                <a:gd name="connsiteX57" fmla="*/ 423052 w 2103827"/>
                <a:gd name="connsiteY57" fmla="*/ 1029046 h 1852283"/>
                <a:gd name="connsiteX58" fmla="*/ 411619 w 2103827"/>
                <a:gd name="connsiteY58" fmla="*/ 1051914 h 1852283"/>
                <a:gd name="connsiteX59" fmla="*/ 388751 w 2103827"/>
                <a:gd name="connsiteY59" fmla="*/ 1051914 h 1852283"/>
                <a:gd name="connsiteX60" fmla="*/ 388751 w 2103827"/>
                <a:gd name="connsiteY60" fmla="*/ 1074782 h 1852283"/>
                <a:gd name="connsiteX61" fmla="*/ 308714 w 2103827"/>
                <a:gd name="connsiteY61" fmla="*/ 1074782 h 1852283"/>
                <a:gd name="connsiteX62" fmla="*/ 251545 w 2103827"/>
                <a:gd name="connsiteY62" fmla="*/ 1154819 h 1852283"/>
                <a:gd name="connsiteX63" fmla="*/ 217243 w 2103827"/>
                <a:gd name="connsiteY63" fmla="*/ 1143385 h 1852283"/>
                <a:gd name="connsiteX64" fmla="*/ 194375 w 2103827"/>
                <a:gd name="connsiteY64" fmla="*/ 1166252 h 1852283"/>
                <a:gd name="connsiteX65" fmla="*/ 194375 w 2103827"/>
                <a:gd name="connsiteY65" fmla="*/ 1120517 h 1852283"/>
                <a:gd name="connsiteX66" fmla="*/ 148640 w 2103827"/>
                <a:gd name="connsiteY66" fmla="*/ 1143385 h 1852283"/>
                <a:gd name="connsiteX67" fmla="*/ 114338 w 2103827"/>
                <a:gd name="connsiteY67" fmla="*/ 1131951 h 1852283"/>
                <a:gd name="connsiteX68" fmla="*/ 125772 w 2103827"/>
                <a:gd name="connsiteY68" fmla="*/ 1154819 h 1852283"/>
                <a:gd name="connsiteX69" fmla="*/ 102905 w 2103827"/>
                <a:gd name="connsiteY69" fmla="*/ 1154819 h 1852283"/>
                <a:gd name="connsiteX70" fmla="*/ 68603 w 2103827"/>
                <a:gd name="connsiteY70" fmla="*/ 1189120 h 1852283"/>
                <a:gd name="connsiteX71" fmla="*/ 57169 w 2103827"/>
                <a:gd name="connsiteY71" fmla="*/ 1177686 h 1852283"/>
                <a:gd name="connsiteX72" fmla="*/ 22868 w 2103827"/>
                <a:gd name="connsiteY72" fmla="*/ 1211988 h 1852283"/>
                <a:gd name="connsiteX73" fmla="*/ 34302 w 2103827"/>
                <a:gd name="connsiteY73" fmla="*/ 1246289 h 1852283"/>
                <a:gd name="connsiteX74" fmla="*/ 0 w 2103827"/>
                <a:gd name="connsiteY74" fmla="*/ 1257723 h 1852283"/>
                <a:gd name="connsiteX75" fmla="*/ 11434 w 2103827"/>
                <a:gd name="connsiteY75" fmla="*/ 1314892 h 1852283"/>
                <a:gd name="connsiteX76" fmla="*/ 22868 w 2103827"/>
                <a:gd name="connsiteY76" fmla="*/ 1303459 h 1852283"/>
                <a:gd name="connsiteX77" fmla="*/ 11434 w 2103827"/>
                <a:gd name="connsiteY77" fmla="*/ 1337760 h 1852283"/>
                <a:gd name="connsiteX78" fmla="*/ 45735 w 2103827"/>
                <a:gd name="connsiteY78" fmla="*/ 1372062 h 1852283"/>
                <a:gd name="connsiteX79" fmla="*/ 57169 w 2103827"/>
                <a:gd name="connsiteY79" fmla="*/ 1349194 h 1852283"/>
                <a:gd name="connsiteX80" fmla="*/ 114338 w 2103827"/>
                <a:gd name="connsiteY80" fmla="*/ 1372062 h 1852283"/>
                <a:gd name="connsiteX81" fmla="*/ 137206 w 2103827"/>
                <a:gd name="connsiteY81" fmla="*/ 1463532 h 1852283"/>
                <a:gd name="connsiteX82" fmla="*/ 125772 w 2103827"/>
                <a:gd name="connsiteY82" fmla="*/ 1474966 h 1852283"/>
                <a:gd name="connsiteX83" fmla="*/ 148640 w 2103827"/>
                <a:gd name="connsiteY83" fmla="*/ 1497834 h 1852283"/>
                <a:gd name="connsiteX84" fmla="*/ 125772 w 2103827"/>
                <a:gd name="connsiteY84" fmla="*/ 1520702 h 1852283"/>
                <a:gd name="connsiteX85" fmla="*/ 80037 w 2103827"/>
                <a:gd name="connsiteY85" fmla="*/ 1520702 h 1852283"/>
                <a:gd name="connsiteX86" fmla="*/ 205809 w 2103827"/>
                <a:gd name="connsiteY86" fmla="*/ 1577871 h 1852283"/>
                <a:gd name="connsiteX87" fmla="*/ 228677 w 2103827"/>
                <a:gd name="connsiteY87" fmla="*/ 1600739 h 1852283"/>
                <a:gd name="connsiteX88" fmla="*/ 217243 w 2103827"/>
                <a:gd name="connsiteY88" fmla="*/ 1657908 h 1852283"/>
                <a:gd name="connsiteX89" fmla="*/ 251545 w 2103827"/>
                <a:gd name="connsiteY89" fmla="*/ 1680776 h 1852283"/>
                <a:gd name="connsiteX90" fmla="*/ 262978 w 2103827"/>
                <a:gd name="connsiteY90" fmla="*/ 1669342 h 1852283"/>
                <a:gd name="connsiteX91" fmla="*/ 354449 w 2103827"/>
                <a:gd name="connsiteY91" fmla="*/ 1726511 h 1852283"/>
                <a:gd name="connsiteX92" fmla="*/ 411619 w 2103827"/>
                <a:gd name="connsiteY92" fmla="*/ 1715077 h 1852283"/>
                <a:gd name="connsiteX93" fmla="*/ 411619 w 2103827"/>
                <a:gd name="connsiteY93" fmla="*/ 1760812 h 1852283"/>
                <a:gd name="connsiteX94" fmla="*/ 434486 w 2103827"/>
                <a:gd name="connsiteY94" fmla="*/ 1783680 h 1852283"/>
                <a:gd name="connsiteX95" fmla="*/ 423052 w 2103827"/>
                <a:gd name="connsiteY95" fmla="*/ 1806548 h 1852283"/>
                <a:gd name="connsiteX96" fmla="*/ 491655 w 2103827"/>
                <a:gd name="connsiteY96" fmla="*/ 1852283 h 1852283"/>
                <a:gd name="connsiteX97" fmla="*/ 583126 w 2103827"/>
                <a:gd name="connsiteY97" fmla="*/ 1829416 h 1852283"/>
                <a:gd name="connsiteX98" fmla="*/ 594560 w 2103827"/>
                <a:gd name="connsiteY98" fmla="*/ 1772246 h 1852283"/>
                <a:gd name="connsiteX99" fmla="*/ 628862 w 2103827"/>
                <a:gd name="connsiteY99" fmla="*/ 1749379 h 1852283"/>
                <a:gd name="connsiteX100" fmla="*/ 628862 w 2103827"/>
                <a:gd name="connsiteY100" fmla="*/ 1726511 h 1852283"/>
                <a:gd name="connsiteX101" fmla="*/ 766068 w 2103827"/>
                <a:gd name="connsiteY101" fmla="*/ 1749379 h 1852283"/>
                <a:gd name="connsiteX102" fmla="*/ 823237 w 2103827"/>
                <a:gd name="connsiteY102" fmla="*/ 1692209 h 1852283"/>
                <a:gd name="connsiteX103" fmla="*/ 846105 w 2103827"/>
                <a:gd name="connsiteY103" fmla="*/ 1692209 h 1852283"/>
                <a:gd name="connsiteX104" fmla="*/ 880406 w 2103827"/>
                <a:gd name="connsiteY104" fmla="*/ 1726511 h 1852283"/>
                <a:gd name="connsiteX105" fmla="*/ 937575 w 2103827"/>
                <a:gd name="connsiteY105" fmla="*/ 1737945 h 1852283"/>
                <a:gd name="connsiteX106" fmla="*/ 1074782 w 2103827"/>
                <a:gd name="connsiteY106" fmla="*/ 1680776 h 1852283"/>
                <a:gd name="connsiteX107" fmla="*/ 1097649 w 2103827"/>
                <a:gd name="connsiteY107" fmla="*/ 1703643 h 1852283"/>
                <a:gd name="connsiteX108" fmla="*/ 1131951 w 2103827"/>
                <a:gd name="connsiteY108" fmla="*/ 1692209 h 1852283"/>
                <a:gd name="connsiteX109" fmla="*/ 1189120 w 2103827"/>
                <a:gd name="connsiteY109" fmla="*/ 1635040 h 1852283"/>
                <a:gd name="connsiteX110" fmla="*/ 1234856 w 2103827"/>
                <a:gd name="connsiteY110" fmla="*/ 1635040 h 1852283"/>
                <a:gd name="connsiteX111" fmla="*/ 1269157 w 2103827"/>
                <a:gd name="connsiteY111" fmla="*/ 1612172 h 1852283"/>
                <a:gd name="connsiteX112" fmla="*/ 1383496 w 2103827"/>
                <a:gd name="connsiteY112" fmla="*/ 1612172 h 1852283"/>
                <a:gd name="connsiteX113" fmla="*/ 1497834 w 2103827"/>
                <a:gd name="connsiteY113" fmla="*/ 1657908 h 1852283"/>
                <a:gd name="connsiteX114" fmla="*/ 1520702 w 2103827"/>
                <a:gd name="connsiteY114" fmla="*/ 1635040 h 1852283"/>
                <a:gd name="connsiteX115" fmla="*/ 1589305 w 2103827"/>
                <a:gd name="connsiteY115" fmla="*/ 1657908 h 1852283"/>
                <a:gd name="connsiteX116" fmla="*/ 1612173 w 2103827"/>
                <a:gd name="connsiteY116" fmla="*/ 1612172 h 1852283"/>
                <a:gd name="connsiteX117" fmla="*/ 1577871 w 2103827"/>
                <a:gd name="connsiteY117" fmla="*/ 1577871 h 1852283"/>
                <a:gd name="connsiteX118" fmla="*/ 1635040 w 2103827"/>
                <a:gd name="connsiteY118" fmla="*/ 1532136 h 1852283"/>
                <a:gd name="connsiteX119" fmla="*/ 1566437 w 2103827"/>
                <a:gd name="connsiteY119" fmla="*/ 1463532 h 1852283"/>
                <a:gd name="connsiteX120" fmla="*/ 1566437 w 2103827"/>
                <a:gd name="connsiteY120" fmla="*/ 1394929 h 1852283"/>
                <a:gd name="connsiteX121" fmla="*/ 1532136 w 2103827"/>
                <a:gd name="connsiteY121" fmla="*/ 1406363 h 1852283"/>
                <a:gd name="connsiteX122" fmla="*/ 1520702 w 2103827"/>
                <a:gd name="connsiteY122" fmla="*/ 1372062 h 1852283"/>
                <a:gd name="connsiteX123" fmla="*/ 1726511 w 2103827"/>
                <a:gd name="connsiteY123" fmla="*/ 1314892 h 1852283"/>
                <a:gd name="connsiteX124" fmla="*/ 1783680 w 2103827"/>
                <a:gd name="connsiteY124" fmla="*/ 1120517 h 1852283"/>
                <a:gd name="connsiteX125" fmla="*/ 1852283 w 2103827"/>
                <a:gd name="connsiteY125" fmla="*/ 1109083 h 1852283"/>
                <a:gd name="connsiteX126" fmla="*/ 1898019 w 2103827"/>
                <a:gd name="connsiteY126" fmla="*/ 1040480 h 1852283"/>
                <a:gd name="connsiteX127" fmla="*/ 1966622 w 2103827"/>
                <a:gd name="connsiteY127" fmla="*/ 983311 h 1852283"/>
                <a:gd name="connsiteX128" fmla="*/ 1989489 w 2103827"/>
                <a:gd name="connsiteY128" fmla="*/ 983311 h 1852283"/>
                <a:gd name="connsiteX129" fmla="*/ 2000923 w 2103827"/>
                <a:gd name="connsiteY129" fmla="*/ 1006179 h 1852283"/>
                <a:gd name="connsiteX130" fmla="*/ 2023791 w 2103827"/>
                <a:gd name="connsiteY130" fmla="*/ 971877 h 1852283"/>
                <a:gd name="connsiteX131" fmla="*/ 2046659 w 2103827"/>
                <a:gd name="connsiteY131" fmla="*/ 971877 h 1852283"/>
                <a:gd name="connsiteX132" fmla="*/ 2080960 w 2103827"/>
                <a:gd name="connsiteY132" fmla="*/ 926142 h 1852283"/>
                <a:gd name="connsiteX133" fmla="*/ 2058093 w 2103827"/>
                <a:gd name="connsiteY133" fmla="*/ 891840 h 1852283"/>
                <a:gd name="connsiteX134" fmla="*/ 2080960 w 2103827"/>
                <a:gd name="connsiteY134" fmla="*/ 868972 h 185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2103827" h="1852283">
                  <a:moveTo>
                    <a:pt x="2103828" y="857539"/>
                  </a:moveTo>
                  <a:lnTo>
                    <a:pt x="2058093" y="800369"/>
                  </a:lnTo>
                  <a:lnTo>
                    <a:pt x="2023791" y="697465"/>
                  </a:lnTo>
                  <a:lnTo>
                    <a:pt x="2000923" y="697465"/>
                  </a:lnTo>
                  <a:lnTo>
                    <a:pt x="2012357" y="663163"/>
                  </a:lnTo>
                  <a:lnTo>
                    <a:pt x="1966622" y="663163"/>
                  </a:lnTo>
                  <a:lnTo>
                    <a:pt x="1829416" y="571692"/>
                  </a:lnTo>
                  <a:lnTo>
                    <a:pt x="1715077" y="571692"/>
                  </a:lnTo>
                  <a:lnTo>
                    <a:pt x="1646474" y="548825"/>
                  </a:lnTo>
                  <a:lnTo>
                    <a:pt x="1635040" y="560259"/>
                  </a:lnTo>
                  <a:lnTo>
                    <a:pt x="1612173" y="537391"/>
                  </a:lnTo>
                  <a:lnTo>
                    <a:pt x="1600739" y="548825"/>
                  </a:lnTo>
                  <a:lnTo>
                    <a:pt x="1577871" y="491655"/>
                  </a:lnTo>
                  <a:lnTo>
                    <a:pt x="1612173" y="434486"/>
                  </a:lnTo>
                  <a:lnTo>
                    <a:pt x="1589305" y="400185"/>
                  </a:lnTo>
                  <a:lnTo>
                    <a:pt x="1612173" y="354449"/>
                  </a:lnTo>
                  <a:lnTo>
                    <a:pt x="1600739" y="308714"/>
                  </a:lnTo>
                  <a:lnTo>
                    <a:pt x="1577871" y="308714"/>
                  </a:lnTo>
                  <a:lnTo>
                    <a:pt x="1532136" y="205809"/>
                  </a:lnTo>
                  <a:lnTo>
                    <a:pt x="1463532" y="160074"/>
                  </a:lnTo>
                  <a:lnTo>
                    <a:pt x="1429231" y="171508"/>
                  </a:lnTo>
                  <a:lnTo>
                    <a:pt x="1383496" y="148640"/>
                  </a:lnTo>
                  <a:lnTo>
                    <a:pt x="1383496" y="125772"/>
                  </a:lnTo>
                  <a:lnTo>
                    <a:pt x="1326326" y="80037"/>
                  </a:lnTo>
                  <a:lnTo>
                    <a:pt x="1337760" y="68603"/>
                  </a:lnTo>
                  <a:lnTo>
                    <a:pt x="1303459" y="57169"/>
                  </a:lnTo>
                  <a:lnTo>
                    <a:pt x="1303459" y="0"/>
                  </a:lnTo>
                  <a:lnTo>
                    <a:pt x="1280591" y="22868"/>
                  </a:lnTo>
                  <a:lnTo>
                    <a:pt x="1223422" y="11434"/>
                  </a:lnTo>
                  <a:lnTo>
                    <a:pt x="1223422" y="57169"/>
                  </a:lnTo>
                  <a:lnTo>
                    <a:pt x="1166252" y="114338"/>
                  </a:lnTo>
                  <a:lnTo>
                    <a:pt x="1143385" y="102905"/>
                  </a:lnTo>
                  <a:lnTo>
                    <a:pt x="1097649" y="148640"/>
                  </a:lnTo>
                  <a:lnTo>
                    <a:pt x="1120517" y="251545"/>
                  </a:lnTo>
                  <a:lnTo>
                    <a:pt x="1097649" y="297280"/>
                  </a:lnTo>
                  <a:lnTo>
                    <a:pt x="1051914" y="320148"/>
                  </a:lnTo>
                  <a:lnTo>
                    <a:pt x="949009" y="308714"/>
                  </a:lnTo>
                  <a:lnTo>
                    <a:pt x="868972" y="274412"/>
                  </a:lnTo>
                  <a:lnTo>
                    <a:pt x="800369" y="480222"/>
                  </a:lnTo>
                  <a:lnTo>
                    <a:pt x="800369" y="503089"/>
                  </a:lnTo>
                  <a:lnTo>
                    <a:pt x="834671" y="525957"/>
                  </a:lnTo>
                  <a:lnTo>
                    <a:pt x="823237" y="548825"/>
                  </a:lnTo>
                  <a:lnTo>
                    <a:pt x="766068" y="537391"/>
                  </a:lnTo>
                  <a:lnTo>
                    <a:pt x="754634" y="514523"/>
                  </a:lnTo>
                  <a:lnTo>
                    <a:pt x="731766" y="537391"/>
                  </a:lnTo>
                  <a:lnTo>
                    <a:pt x="651729" y="560259"/>
                  </a:lnTo>
                  <a:lnTo>
                    <a:pt x="640295" y="548825"/>
                  </a:lnTo>
                  <a:lnTo>
                    <a:pt x="583126" y="583126"/>
                  </a:lnTo>
                  <a:lnTo>
                    <a:pt x="628862" y="617428"/>
                  </a:lnTo>
                  <a:lnTo>
                    <a:pt x="628862" y="686031"/>
                  </a:lnTo>
                  <a:lnTo>
                    <a:pt x="663163" y="766068"/>
                  </a:lnTo>
                  <a:lnTo>
                    <a:pt x="663163" y="800369"/>
                  </a:lnTo>
                  <a:lnTo>
                    <a:pt x="628862" y="823237"/>
                  </a:lnTo>
                  <a:lnTo>
                    <a:pt x="640295" y="834671"/>
                  </a:lnTo>
                  <a:lnTo>
                    <a:pt x="605994" y="868972"/>
                  </a:lnTo>
                  <a:lnTo>
                    <a:pt x="617428" y="926142"/>
                  </a:lnTo>
                  <a:lnTo>
                    <a:pt x="560259" y="971877"/>
                  </a:lnTo>
                  <a:lnTo>
                    <a:pt x="423052" y="1029046"/>
                  </a:lnTo>
                  <a:lnTo>
                    <a:pt x="411619" y="1051914"/>
                  </a:lnTo>
                  <a:lnTo>
                    <a:pt x="388751" y="1051914"/>
                  </a:lnTo>
                  <a:lnTo>
                    <a:pt x="388751" y="1074782"/>
                  </a:lnTo>
                  <a:lnTo>
                    <a:pt x="308714" y="1074782"/>
                  </a:lnTo>
                  <a:lnTo>
                    <a:pt x="251545" y="1154819"/>
                  </a:lnTo>
                  <a:lnTo>
                    <a:pt x="217243" y="1143385"/>
                  </a:lnTo>
                  <a:lnTo>
                    <a:pt x="194375" y="1166252"/>
                  </a:lnTo>
                  <a:lnTo>
                    <a:pt x="194375" y="1120517"/>
                  </a:lnTo>
                  <a:lnTo>
                    <a:pt x="148640" y="1143385"/>
                  </a:lnTo>
                  <a:lnTo>
                    <a:pt x="114338" y="1131951"/>
                  </a:lnTo>
                  <a:lnTo>
                    <a:pt x="125772" y="1154819"/>
                  </a:lnTo>
                  <a:lnTo>
                    <a:pt x="102905" y="1154819"/>
                  </a:lnTo>
                  <a:lnTo>
                    <a:pt x="68603" y="1189120"/>
                  </a:lnTo>
                  <a:lnTo>
                    <a:pt x="57169" y="1177686"/>
                  </a:lnTo>
                  <a:lnTo>
                    <a:pt x="22868" y="1211988"/>
                  </a:lnTo>
                  <a:lnTo>
                    <a:pt x="34302" y="1246289"/>
                  </a:lnTo>
                  <a:lnTo>
                    <a:pt x="0" y="1257723"/>
                  </a:lnTo>
                  <a:lnTo>
                    <a:pt x="11434" y="1314892"/>
                  </a:lnTo>
                  <a:lnTo>
                    <a:pt x="22868" y="1303459"/>
                  </a:lnTo>
                  <a:lnTo>
                    <a:pt x="11434" y="1337760"/>
                  </a:lnTo>
                  <a:lnTo>
                    <a:pt x="45735" y="1372062"/>
                  </a:lnTo>
                  <a:lnTo>
                    <a:pt x="57169" y="1349194"/>
                  </a:lnTo>
                  <a:lnTo>
                    <a:pt x="114338" y="1372062"/>
                  </a:lnTo>
                  <a:lnTo>
                    <a:pt x="137206" y="1463532"/>
                  </a:lnTo>
                  <a:lnTo>
                    <a:pt x="125772" y="1474966"/>
                  </a:lnTo>
                  <a:lnTo>
                    <a:pt x="148640" y="1497834"/>
                  </a:lnTo>
                  <a:lnTo>
                    <a:pt x="125772" y="1520702"/>
                  </a:lnTo>
                  <a:lnTo>
                    <a:pt x="80037" y="1520702"/>
                  </a:lnTo>
                  <a:lnTo>
                    <a:pt x="205809" y="1577871"/>
                  </a:lnTo>
                  <a:lnTo>
                    <a:pt x="228677" y="1600739"/>
                  </a:lnTo>
                  <a:lnTo>
                    <a:pt x="217243" y="1657908"/>
                  </a:lnTo>
                  <a:lnTo>
                    <a:pt x="251545" y="1680776"/>
                  </a:lnTo>
                  <a:lnTo>
                    <a:pt x="262978" y="1669342"/>
                  </a:lnTo>
                  <a:lnTo>
                    <a:pt x="354449" y="1726511"/>
                  </a:lnTo>
                  <a:lnTo>
                    <a:pt x="411619" y="1715077"/>
                  </a:lnTo>
                  <a:lnTo>
                    <a:pt x="411619" y="1760812"/>
                  </a:lnTo>
                  <a:lnTo>
                    <a:pt x="434486" y="1783680"/>
                  </a:lnTo>
                  <a:lnTo>
                    <a:pt x="423052" y="1806548"/>
                  </a:lnTo>
                  <a:lnTo>
                    <a:pt x="491655" y="1852283"/>
                  </a:lnTo>
                  <a:lnTo>
                    <a:pt x="583126" y="1829416"/>
                  </a:lnTo>
                  <a:lnTo>
                    <a:pt x="594560" y="1772246"/>
                  </a:lnTo>
                  <a:lnTo>
                    <a:pt x="628862" y="1749379"/>
                  </a:lnTo>
                  <a:lnTo>
                    <a:pt x="628862" y="1726511"/>
                  </a:lnTo>
                  <a:lnTo>
                    <a:pt x="766068" y="1749379"/>
                  </a:lnTo>
                  <a:lnTo>
                    <a:pt x="823237" y="1692209"/>
                  </a:lnTo>
                  <a:lnTo>
                    <a:pt x="846105" y="1692209"/>
                  </a:lnTo>
                  <a:lnTo>
                    <a:pt x="880406" y="1726511"/>
                  </a:lnTo>
                  <a:lnTo>
                    <a:pt x="937575" y="1737945"/>
                  </a:lnTo>
                  <a:lnTo>
                    <a:pt x="1074782" y="1680776"/>
                  </a:lnTo>
                  <a:lnTo>
                    <a:pt x="1097649" y="1703643"/>
                  </a:lnTo>
                  <a:lnTo>
                    <a:pt x="1131951" y="1692209"/>
                  </a:lnTo>
                  <a:lnTo>
                    <a:pt x="1189120" y="1635040"/>
                  </a:lnTo>
                  <a:lnTo>
                    <a:pt x="1234856" y="1635040"/>
                  </a:lnTo>
                  <a:lnTo>
                    <a:pt x="1269157" y="1612172"/>
                  </a:lnTo>
                  <a:lnTo>
                    <a:pt x="1383496" y="1612172"/>
                  </a:lnTo>
                  <a:lnTo>
                    <a:pt x="1497834" y="1657908"/>
                  </a:lnTo>
                  <a:lnTo>
                    <a:pt x="1520702" y="1635040"/>
                  </a:lnTo>
                  <a:lnTo>
                    <a:pt x="1589305" y="1657908"/>
                  </a:lnTo>
                  <a:lnTo>
                    <a:pt x="1612173" y="1612172"/>
                  </a:lnTo>
                  <a:lnTo>
                    <a:pt x="1577871" y="1577871"/>
                  </a:lnTo>
                  <a:lnTo>
                    <a:pt x="1635040" y="1532136"/>
                  </a:lnTo>
                  <a:lnTo>
                    <a:pt x="1566437" y="1463532"/>
                  </a:lnTo>
                  <a:lnTo>
                    <a:pt x="1566437" y="1394929"/>
                  </a:lnTo>
                  <a:lnTo>
                    <a:pt x="1532136" y="1406363"/>
                  </a:lnTo>
                  <a:lnTo>
                    <a:pt x="1520702" y="1372062"/>
                  </a:lnTo>
                  <a:lnTo>
                    <a:pt x="1726511" y="1314892"/>
                  </a:lnTo>
                  <a:lnTo>
                    <a:pt x="1783680" y="1120517"/>
                  </a:lnTo>
                  <a:lnTo>
                    <a:pt x="1852283" y="1109083"/>
                  </a:lnTo>
                  <a:lnTo>
                    <a:pt x="1898019" y="1040480"/>
                  </a:lnTo>
                  <a:lnTo>
                    <a:pt x="1966622" y="983311"/>
                  </a:lnTo>
                  <a:lnTo>
                    <a:pt x="1989489" y="983311"/>
                  </a:lnTo>
                  <a:lnTo>
                    <a:pt x="2000923" y="1006179"/>
                  </a:lnTo>
                  <a:lnTo>
                    <a:pt x="2023791" y="971877"/>
                  </a:lnTo>
                  <a:lnTo>
                    <a:pt x="2046659" y="971877"/>
                  </a:lnTo>
                  <a:lnTo>
                    <a:pt x="2080960" y="926142"/>
                  </a:lnTo>
                  <a:lnTo>
                    <a:pt x="2058093" y="891840"/>
                  </a:lnTo>
                  <a:lnTo>
                    <a:pt x="2080960" y="868972"/>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任意多边形: 形状 50"/>
            <p:cNvSpPr/>
            <p:nvPr>
              <p:custDataLst>
                <p:tags r:id="rId54"/>
              </p:custDataLst>
            </p:nvPr>
          </p:nvSpPr>
          <p:spPr>
            <a:xfrm>
              <a:off x="-2968957" y="3045872"/>
              <a:ext cx="468787" cy="411618"/>
            </a:xfrm>
            <a:custGeom>
              <a:avLst/>
              <a:gdLst>
                <a:gd name="connsiteX0" fmla="*/ 91471 w 468787"/>
                <a:gd name="connsiteY0" fmla="*/ 354449 h 411618"/>
                <a:gd name="connsiteX1" fmla="*/ 125772 w 468787"/>
                <a:gd name="connsiteY1" fmla="*/ 411619 h 411618"/>
                <a:gd name="connsiteX2" fmla="*/ 137206 w 468787"/>
                <a:gd name="connsiteY2" fmla="*/ 343015 h 411618"/>
                <a:gd name="connsiteX3" fmla="*/ 182942 w 468787"/>
                <a:gd name="connsiteY3" fmla="*/ 285846 h 411618"/>
                <a:gd name="connsiteX4" fmla="*/ 228677 w 468787"/>
                <a:gd name="connsiteY4" fmla="*/ 148640 h 411618"/>
                <a:gd name="connsiteX5" fmla="*/ 228677 w 468787"/>
                <a:gd name="connsiteY5" fmla="*/ 80037 h 411618"/>
                <a:gd name="connsiteX6" fmla="*/ 160074 w 468787"/>
                <a:gd name="connsiteY6" fmla="*/ 80037 h 411618"/>
                <a:gd name="connsiteX7" fmla="*/ 102905 w 468787"/>
                <a:gd name="connsiteY7" fmla="*/ 148640 h 411618"/>
                <a:gd name="connsiteX8" fmla="*/ 80037 w 468787"/>
                <a:gd name="connsiteY8" fmla="*/ 217243 h 411618"/>
                <a:gd name="connsiteX9" fmla="*/ 57169 w 468787"/>
                <a:gd name="connsiteY9" fmla="*/ 228677 h 411618"/>
                <a:gd name="connsiteX10" fmla="*/ 80037 w 468787"/>
                <a:gd name="connsiteY10" fmla="*/ 343015 h 411618"/>
                <a:gd name="connsiteX11" fmla="*/ 468788 w 468787"/>
                <a:gd name="connsiteY11" fmla="*/ 0 h 411618"/>
                <a:gd name="connsiteX12" fmla="*/ 468788 w 468787"/>
                <a:gd name="connsiteY12" fmla="*/ 0 h 411618"/>
                <a:gd name="connsiteX13" fmla="*/ 365883 w 468787"/>
                <a:gd name="connsiteY13" fmla="*/ 22868 h 411618"/>
                <a:gd name="connsiteX14" fmla="*/ 377317 w 468787"/>
                <a:gd name="connsiteY14" fmla="*/ 11434 h 411618"/>
                <a:gd name="connsiteX15" fmla="*/ 365883 w 468787"/>
                <a:gd name="connsiteY15" fmla="*/ 22868 h 411618"/>
                <a:gd name="connsiteX16" fmla="*/ 22868 w 468787"/>
                <a:gd name="connsiteY16" fmla="*/ 240111 h 411618"/>
                <a:gd name="connsiteX17" fmla="*/ 11434 w 468787"/>
                <a:gd name="connsiteY17" fmla="*/ 251545 h 411618"/>
                <a:gd name="connsiteX18" fmla="*/ 388751 w 468787"/>
                <a:gd name="connsiteY18" fmla="*/ 0 h 411618"/>
                <a:gd name="connsiteX19" fmla="*/ 388751 w 468787"/>
                <a:gd name="connsiteY19" fmla="*/ 0 h 411618"/>
                <a:gd name="connsiteX20" fmla="*/ 11434 w 468787"/>
                <a:gd name="connsiteY20" fmla="*/ 228677 h 411618"/>
                <a:gd name="connsiteX21" fmla="*/ 0 w 468787"/>
                <a:gd name="connsiteY21" fmla="*/ 240111 h 411618"/>
                <a:gd name="connsiteX22" fmla="*/ 11434 w 468787"/>
                <a:gd name="connsiteY22" fmla="*/ 228677 h 411618"/>
                <a:gd name="connsiteX23" fmla="*/ 11434 w 468787"/>
                <a:gd name="connsiteY23" fmla="*/ 262978 h 411618"/>
                <a:gd name="connsiteX24" fmla="*/ 11434 w 468787"/>
                <a:gd name="connsiteY24" fmla="*/ 262978 h 411618"/>
                <a:gd name="connsiteX25" fmla="*/ 11434 w 468787"/>
                <a:gd name="connsiteY25" fmla="*/ 228677 h 411618"/>
                <a:gd name="connsiteX26" fmla="*/ 11434 w 468787"/>
                <a:gd name="connsiteY26" fmla="*/ 228677 h 411618"/>
                <a:gd name="connsiteX27" fmla="*/ 240111 w 468787"/>
                <a:gd name="connsiteY27" fmla="*/ 34302 h 411618"/>
                <a:gd name="connsiteX28" fmla="*/ 240111 w 468787"/>
                <a:gd name="connsiteY28" fmla="*/ 34302 h 411618"/>
                <a:gd name="connsiteX29" fmla="*/ 182942 w 468787"/>
                <a:gd name="connsiteY29" fmla="*/ 331582 h 411618"/>
                <a:gd name="connsiteX30" fmla="*/ 194375 w 468787"/>
                <a:gd name="connsiteY30" fmla="*/ 331582 h 411618"/>
                <a:gd name="connsiteX31" fmla="*/ 194375 w 468787"/>
                <a:gd name="connsiteY31" fmla="*/ 388751 h 411618"/>
                <a:gd name="connsiteX32" fmla="*/ 194375 w 468787"/>
                <a:gd name="connsiteY32" fmla="*/ 388751 h 411618"/>
                <a:gd name="connsiteX33" fmla="*/ 240111 w 468787"/>
                <a:gd name="connsiteY33" fmla="*/ 45735 h 411618"/>
                <a:gd name="connsiteX34" fmla="*/ 251545 w 468787"/>
                <a:gd name="connsiteY34" fmla="*/ 45735 h 411618"/>
                <a:gd name="connsiteX35" fmla="*/ 0 w 468787"/>
                <a:gd name="connsiteY35" fmla="*/ 274412 h 411618"/>
                <a:gd name="connsiteX36" fmla="*/ 0 w 468787"/>
                <a:gd name="connsiteY36" fmla="*/ 274412 h 411618"/>
                <a:gd name="connsiteX37" fmla="*/ 80037 w 468787"/>
                <a:gd name="connsiteY37" fmla="*/ 365883 h 411618"/>
                <a:gd name="connsiteX38" fmla="*/ 91471 w 468787"/>
                <a:gd name="connsiteY38" fmla="*/ 365883 h 41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68787" h="411618">
                  <a:moveTo>
                    <a:pt x="91471" y="354449"/>
                  </a:moveTo>
                  <a:lnTo>
                    <a:pt x="125772" y="411619"/>
                  </a:lnTo>
                  <a:lnTo>
                    <a:pt x="137206" y="343015"/>
                  </a:lnTo>
                  <a:lnTo>
                    <a:pt x="182942" y="285846"/>
                  </a:lnTo>
                  <a:lnTo>
                    <a:pt x="228677" y="148640"/>
                  </a:lnTo>
                  <a:lnTo>
                    <a:pt x="228677" y="80037"/>
                  </a:lnTo>
                  <a:lnTo>
                    <a:pt x="160074" y="80037"/>
                  </a:lnTo>
                  <a:lnTo>
                    <a:pt x="102905" y="148640"/>
                  </a:lnTo>
                  <a:lnTo>
                    <a:pt x="80037" y="217243"/>
                  </a:lnTo>
                  <a:lnTo>
                    <a:pt x="57169" y="228677"/>
                  </a:lnTo>
                  <a:lnTo>
                    <a:pt x="80037" y="343015"/>
                  </a:lnTo>
                  <a:close/>
                  <a:moveTo>
                    <a:pt x="468788" y="0"/>
                  </a:moveTo>
                  <a:lnTo>
                    <a:pt x="468788" y="0"/>
                  </a:lnTo>
                  <a:close/>
                  <a:moveTo>
                    <a:pt x="365883" y="22868"/>
                  </a:moveTo>
                  <a:lnTo>
                    <a:pt x="377317" y="11434"/>
                  </a:lnTo>
                  <a:lnTo>
                    <a:pt x="365883" y="22868"/>
                  </a:lnTo>
                  <a:close/>
                  <a:moveTo>
                    <a:pt x="22868" y="240111"/>
                  </a:moveTo>
                  <a:lnTo>
                    <a:pt x="11434" y="251545"/>
                  </a:lnTo>
                  <a:close/>
                  <a:moveTo>
                    <a:pt x="388751" y="0"/>
                  </a:moveTo>
                  <a:lnTo>
                    <a:pt x="388751" y="0"/>
                  </a:lnTo>
                  <a:close/>
                  <a:moveTo>
                    <a:pt x="11434" y="228677"/>
                  </a:moveTo>
                  <a:lnTo>
                    <a:pt x="0" y="240111"/>
                  </a:lnTo>
                  <a:lnTo>
                    <a:pt x="11434" y="228677"/>
                  </a:lnTo>
                  <a:close/>
                  <a:moveTo>
                    <a:pt x="11434" y="262978"/>
                  </a:moveTo>
                  <a:lnTo>
                    <a:pt x="11434" y="262978"/>
                  </a:lnTo>
                  <a:close/>
                  <a:moveTo>
                    <a:pt x="11434" y="228677"/>
                  </a:moveTo>
                  <a:lnTo>
                    <a:pt x="11434" y="228677"/>
                  </a:lnTo>
                  <a:close/>
                  <a:moveTo>
                    <a:pt x="240111" y="34302"/>
                  </a:moveTo>
                  <a:lnTo>
                    <a:pt x="240111" y="34302"/>
                  </a:lnTo>
                  <a:close/>
                  <a:moveTo>
                    <a:pt x="182942" y="331582"/>
                  </a:moveTo>
                  <a:lnTo>
                    <a:pt x="194375" y="331582"/>
                  </a:lnTo>
                  <a:close/>
                  <a:moveTo>
                    <a:pt x="194375" y="388751"/>
                  </a:moveTo>
                  <a:lnTo>
                    <a:pt x="194375" y="388751"/>
                  </a:lnTo>
                  <a:close/>
                  <a:moveTo>
                    <a:pt x="240111" y="45735"/>
                  </a:moveTo>
                  <a:lnTo>
                    <a:pt x="251545" y="45735"/>
                  </a:lnTo>
                  <a:close/>
                  <a:moveTo>
                    <a:pt x="0" y="274412"/>
                  </a:moveTo>
                  <a:lnTo>
                    <a:pt x="0" y="274412"/>
                  </a:lnTo>
                  <a:close/>
                  <a:moveTo>
                    <a:pt x="80037" y="365883"/>
                  </a:moveTo>
                  <a:lnTo>
                    <a:pt x="91471" y="365883"/>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任意多边形: 形状 51"/>
            <p:cNvSpPr/>
            <p:nvPr>
              <p:custDataLst>
                <p:tags r:id="rId55"/>
              </p:custDataLst>
            </p:nvPr>
          </p:nvSpPr>
          <p:spPr>
            <a:xfrm>
              <a:off x="-3483480" y="3388887"/>
              <a:ext cx="57169" cy="34301"/>
            </a:xfrm>
            <a:custGeom>
              <a:avLst/>
              <a:gdLst>
                <a:gd name="connsiteX0" fmla="*/ 22868 w 57169"/>
                <a:gd name="connsiteY0" fmla="*/ 0 h 34301"/>
                <a:gd name="connsiteX1" fmla="*/ 22868 w 57169"/>
                <a:gd name="connsiteY1" fmla="*/ 22868 h 34301"/>
                <a:gd name="connsiteX2" fmla="*/ 0 w 57169"/>
                <a:gd name="connsiteY2" fmla="*/ 22868 h 34301"/>
                <a:gd name="connsiteX3" fmla="*/ 11434 w 57169"/>
                <a:gd name="connsiteY3" fmla="*/ 34302 h 34301"/>
                <a:gd name="connsiteX4" fmla="*/ 57169 w 57169"/>
                <a:gd name="connsiteY4" fmla="*/ 11434 h 34301"/>
                <a:gd name="connsiteX5" fmla="*/ 22868 w 57169"/>
                <a:gd name="connsiteY5" fmla="*/ 0 h 34301"/>
                <a:gd name="connsiteX6" fmla="*/ 22868 w 57169"/>
                <a:gd name="connsiteY6" fmla="*/ 34302 h 34301"/>
                <a:gd name="connsiteX7" fmla="*/ 34302 w 57169"/>
                <a:gd name="connsiteY7" fmla="*/ 34302 h 34301"/>
                <a:gd name="connsiteX8" fmla="*/ 45735 w 57169"/>
                <a:gd name="connsiteY8" fmla="*/ 11434 h 34301"/>
                <a:gd name="connsiteX9" fmla="*/ 45735 w 57169"/>
                <a:gd name="connsiteY9" fmla="*/ 11434 h 34301"/>
                <a:gd name="connsiteX10" fmla="*/ 45735 w 57169"/>
                <a:gd name="connsiteY10" fmla="*/ 11434 h 34301"/>
                <a:gd name="connsiteX11" fmla="*/ 45735 w 57169"/>
                <a:gd name="connsiteY11" fmla="*/ 11434 h 34301"/>
                <a:gd name="connsiteX12" fmla="*/ 45735 w 57169"/>
                <a:gd name="connsiteY12" fmla="*/ 11434 h 34301"/>
                <a:gd name="connsiteX13" fmla="*/ 45735 w 57169"/>
                <a:gd name="connsiteY13" fmla="*/ 11434 h 34301"/>
                <a:gd name="connsiteX14" fmla="*/ 45735 w 57169"/>
                <a:gd name="connsiteY14" fmla="*/ 22868 h 34301"/>
                <a:gd name="connsiteX15" fmla="*/ 45735 w 57169"/>
                <a:gd name="connsiteY15" fmla="*/ 22868 h 34301"/>
                <a:gd name="connsiteX16" fmla="*/ 45735 w 57169"/>
                <a:gd name="connsiteY16" fmla="*/ 11434 h 34301"/>
                <a:gd name="connsiteX17" fmla="*/ 45735 w 57169"/>
                <a:gd name="connsiteY17" fmla="*/ 11434 h 34301"/>
                <a:gd name="connsiteX18" fmla="*/ 45735 w 57169"/>
                <a:gd name="connsiteY18" fmla="*/ 22868 h 34301"/>
                <a:gd name="connsiteX19" fmla="*/ 45735 w 57169"/>
                <a:gd name="connsiteY19" fmla="*/ 22868 h 34301"/>
                <a:gd name="connsiteX20" fmla="*/ 45735 w 57169"/>
                <a:gd name="connsiteY20" fmla="*/ 22868 h 34301"/>
                <a:gd name="connsiteX21" fmla="*/ 45735 w 57169"/>
                <a:gd name="connsiteY21" fmla="*/ 22868 h 3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169" h="34301">
                  <a:moveTo>
                    <a:pt x="22868" y="0"/>
                  </a:moveTo>
                  <a:lnTo>
                    <a:pt x="22868" y="22868"/>
                  </a:lnTo>
                  <a:lnTo>
                    <a:pt x="0" y="22868"/>
                  </a:lnTo>
                  <a:lnTo>
                    <a:pt x="11434" y="34302"/>
                  </a:lnTo>
                  <a:lnTo>
                    <a:pt x="57169" y="11434"/>
                  </a:lnTo>
                  <a:lnTo>
                    <a:pt x="22868" y="0"/>
                  </a:lnTo>
                  <a:close/>
                  <a:moveTo>
                    <a:pt x="22868" y="34302"/>
                  </a:moveTo>
                  <a:lnTo>
                    <a:pt x="34302" y="34302"/>
                  </a:lnTo>
                  <a:close/>
                  <a:moveTo>
                    <a:pt x="45735" y="11434"/>
                  </a:moveTo>
                  <a:lnTo>
                    <a:pt x="45735" y="11434"/>
                  </a:lnTo>
                  <a:close/>
                  <a:moveTo>
                    <a:pt x="45735" y="11434"/>
                  </a:moveTo>
                  <a:lnTo>
                    <a:pt x="45735" y="11434"/>
                  </a:lnTo>
                  <a:close/>
                  <a:moveTo>
                    <a:pt x="45735" y="11434"/>
                  </a:moveTo>
                  <a:lnTo>
                    <a:pt x="45735" y="11434"/>
                  </a:lnTo>
                  <a:close/>
                  <a:moveTo>
                    <a:pt x="45735" y="22868"/>
                  </a:moveTo>
                  <a:lnTo>
                    <a:pt x="45735" y="22868"/>
                  </a:lnTo>
                  <a:close/>
                  <a:moveTo>
                    <a:pt x="45735" y="11434"/>
                  </a:moveTo>
                  <a:lnTo>
                    <a:pt x="45735" y="11434"/>
                  </a:lnTo>
                  <a:close/>
                  <a:moveTo>
                    <a:pt x="45735" y="22868"/>
                  </a:moveTo>
                  <a:lnTo>
                    <a:pt x="45735" y="22868"/>
                  </a:lnTo>
                  <a:close/>
                  <a:moveTo>
                    <a:pt x="45735" y="22868"/>
                  </a:moveTo>
                  <a:lnTo>
                    <a:pt x="45735" y="22868"/>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任意多边形: 形状 52"/>
            <p:cNvSpPr/>
            <p:nvPr>
              <p:custDataLst>
                <p:tags r:id="rId56"/>
              </p:custDataLst>
            </p:nvPr>
          </p:nvSpPr>
          <p:spPr>
            <a:xfrm>
              <a:off x="-3506348" y="3423189"/>
              <a:ext cx="11433" cy="11433"/>
            </a:xfrm>
            <a:custGeom>
              <a:avLst/>
              <a:gdLst>
                <a:gd name="connsiteX0" fmla="*/ 0 w 11433"/>
                <a:gd name="connsiteY0" fmla="*/ 11434 h 11433"/>
                <a:gd name="connsiteX1" fmla="*/ 0 w 11433"/>
                <a:gd name="connsiteY1" fmla="*/ 0 h 11433"/>
                <a:gd name="connsiteX2" fmla="*/ 0 w 11433"/>
                <a:gd name="connsiteY2" fmla="*/ 0 h 11433"/>
                <a:gd name="connsiteX3" fmla="*/ 0 w 11433"/>
                <a:gd name="connsiteY3" fmla="*/ 0 h 11433"/>
              </a:gdLst>
              <a:ahLst/>
              <a:cxnLst>
                <a:cxn ang="0">
                  <a:pos x="connsiteX0" y="connsiteY0"/>
                </a:cxn>
                <a:cxn ang="0">
                  <a:pos x="connsiteX1" y="connsiteY1"/>
                </a:cxn>
                <a:cxn ang="0">
                  <a:pos x="connsiteX2" y="connsiteY2"/>
                </a:cxn>
                <a:cxn ang="0">
                  <a:pos x="connsiteX3" y="connsiteY3"/>
                </a:cxn>
              </a:cxnLst>
              <a:rect l="l" t="t" r="r" b="b"/>
              <a:pathLst>
                <a:path w="11433" h="11433">
                  <a:moveTo>
                    <a:pt x="0" y="11434"/>
                  </a:moveTo>
                  <a:lnTo>
                    <a:pt x="0" y="0"/>
                  </a:lnTo>
                  <a:close/>
                  <a:moveTo>
                    <a:pt x="0" y="0"/>
                  </a:moveTo>
                  <a:lnTo>
                    <a:pt x="0" y="0"/>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任意多边形: 形状 53"/>
            <p:cNvSpPr/>
            <p:nvPr>
              <p:custDataLst>
                <p:tags r:id="rId57"/>
              </p:custDataLst>
            </p:nvPr>
          </p:nvSpPr>
          <p:spPr>
            <a:xfrm>
              <a:off x="-3998003" y="3183078"/>
              <a:ext cx="1337760" cy="2023790"/>
            </a:xfrm>
            <a:custGeom>
              <a:avLst/>
              <a:gdLst>
                <a:gd name="connsiteX0" fmla="*/ 1314892 w 1337760"/>
                <a:gd name="connsiteY0" fmla="*/ 114338 h 2023790"/>
                <a:gd name="connsiteX1" fmla="*/ 1337760 w 1337760"/>
                <a:gd name="connsiteY1" fmla="*/ 0 h 2023790"/>
                <a:gd name="connsiteX2" fmla="*/ 1314892 w 1337760"/>
                <a:gd name="connsiteY2" fmla="*/ 114338 h 2023790"/>
                <a:gd name="connsiteX3" fmla="*/ 1189120 w 1337760"/>
                <a:gd name="connsiteY3" fmla="*/ 377317 h 2023790"/>
                <a:gd name="connsiteX4" fmla="*/ 1257723 w 1337760"/>
                <a:gd name="connsiteY4" fmla="*/ 285846 h 2023790"/>
                <a:gd name="connsiteX5" fmla="*/ 1189120 w 1337760"/>
                <a:gd name="connsiteY5" fmla="*/ 377317 h 2023790"/>
                <a:gd name="connsiteX6" fmla="*/ 1029046 w 1337760"/>
                <a:gd name="connsiteY6" fmla="*/ 651729 h 2023790"/>
                <a:gd name="connsiteX7" fmla="*/ 1086216 w 1337760"/>
                <a:gd name="connsiteY7" fmla="*/ 548825 h 2023790"/>
                <a:gd name="connsiteX8" fmla="*/ 1029046 w 1337760"/>
                <a:gd name="connsiteY8" fmla="*/ 651729 h 2023790"/>
                <a:gd name="connsiteX9" fmla="*/ 994745 w 1337760"/>
                <a:gd name="connsiteY9" fmla="*/ 937575 h 2023790"/>
                <a:gd name="connsiteX10" fmla="*/ 994745 w 1337760"/>
                <a:gd name="connsiteY10" fmla="*/ 834671 h 2023790"/>
                <a:gd name="connsiteX11" fmla="*/ 994745 w 1337760"/>
                <a:gd name="connsiteY11" fmla="*/ 937575 h 2023790"/>
                <a:gd name="connsiteX12" fmla="*/ 960443 w 1337760"/>
                <a:gd name="connsiteY12" fmla="*/ 1303459 h 2023790"/>
                <a:gd name="connsiteX13" fmla="*/ 949009 w 1337760"/>
                <a:gd name="connsiteY13" fmla="*/ 1326326 h 2023790"/>
                <a:gd name="connsiteX14" fmla="*/ 983311 w 1337760"/>
                <a:gd name="connsiteY14" fmla="*/ 1223422 h 2023790"/>
                <a:gd name="connsiteX15" fmla="*/ 971877 w 1337760"/>
                <a:gd name="connsiteY15" fmla="*/ 1257723 h 2023790"/>
                <a:gd name="connsiteX16" fmla="*/ 674597 w 1337760"/>
                <a:gd name="connsiteY16" fmla="*/ 1680776 h 2023790"/>
                <a:gd name="connsiteX17" fmla="*/ 731766 w 1337760"/>
                <a:gd name="connsiteY17" fmla="*/ 1600739 h 2023790"/>
                <a:gd name="connsiteX18" fmla="*/ 674597 w 1337760"/>
                <a:gd name="connsiteY18" fmla="*/ 1680776 h 2023790"/>
                <a:gd name="connsiteX19" fmla="*/ 377317 w 1337760"/>
                <a:gd name="connsiteY19" fmla="*/ 2012357 h 2023790"/>
                <a:gd name="connsiteX20" fmla="*/ 331582 w 1337760"/>
                <a:gd name="connsiteY20" fmla="*/ 2023791 h 2023790"/>
                <a:gd name="connsiteX21" fmla="*/ 423052 w 1337760"/>
                <a:gd name="connsiteY21" fmla="*/ 1989489 h 2023790"/>
                <a:gd name="connsiteX22" fmla="*/ 388751 w 1337760"/>
                <a:gd name="connsiteY22" fmla="*/ 2000923 h 2023790"/>
                <a:gd name="connsiteX23" fmla="*/ 0 w 1337760"/>
                <a:gd name="connsiteY23" fmla="*/ 1772246 h 2023790"/>
                <a:gd name="connsiteX24" fmla="*/ 11434 w 1337760"/>
                <a:gd name="connsiteY24" fmla="*/ 1783680 h 2023790"/>
                <a:gd name="connsiteX25" fmla="*/ 0 w 1337760"/>
                <a:gd name="connsiteY25" fmla="*/ 1692209 h 2023790"/>
                <a:gd name="connsiteX26" fmla="*/ 0 w 1337760"/>
                <a:gd name="connsiteY26" fmla="*/ 1772246 h 2023790"/>
                <a:gd name="connsiteX27" fmla="*/ 171508 w 1337760"/>
                <a:gd name="connsiteY27" fmla="*/ 1280591 h 2023790"/>
                <a:gd name="connsiteX28" fmla="*/ 194375 w 1337760"/>
                <a:gd name="connsiteY28" fmla="*/ 1246289 h 2023790"/>
                <a:gd name="connsiteX29" fmla="*/ 194375 w 1337760"/>
                <a:gd name="connsiteY29" fmla="*/ 1200554 h 2023790"/>
                <a:gd name="connsiteX30" fmla="*/ 182942 w 1337760"/>
                <a:gd name="connsiteY30" fmla="*/ 1269157 h 2023790"/>
                <a:gd name="connsiteX31" fmla="*/ 148640 w 1337760"/>
                <a:gd name="connsiteY31" fmla="*/ 914708 h 2023790"/>
                <a:gd name="connsiteX32" fmla="*/ 102905 w 1337760"/>
                <a:gd name="connsiteY32" fmla="*/ 823237 h 2023790"/>
                <a:gd name="connsiteX33" fmla="*/ 137206 w 1337760"/>
                <a:gd name="connsiteY33" fmla="*/ 891840 h 2023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7760" h="2023790">
                  <a:moveTo>
                    <a:pt x="1314892" y="114338"/>
                  </a:moveTo>
                  <a:lnTo>
                    <a:pt x="1337760" y="0"/>
                  </a:lnTo>
                  <a:lnTo>
                    <a:pt x="1314892" y="114338"/>
                  </a:lnTo>
                  <a:close/>
                  <a:moveTo>
                    <a:pt x="1189120" y="377317"/>
                  </a:moveTo>
                  <a:lnTo>
                    <a:pt x="1257723" y="285846"/>
                  </a:lnTo>
                  <a:lnTo>
                    <a:pt x="1189120" y="377317"/>
                  </a:lnTo>
                  <a:close/>
                  <a:moveTo>
                    <a:pt x="1029046" y="651729"/>
                  </a:moveTo>
                  <a:lnTo>
                    <a:pt x="1086216" y="548825"/>
                  </a:lnTo>
                  <a:lnTo>
                    <a:pt x="1029046" y="651729"/>
                  </a:lnTo>
                  <a:close/>
                  <a:moveTo>
                    <a:pt x="994745" y="937575"/>
                  </a:moveTo>
                  <a:lnTo>
                    <a:pt x="994745" y="834671"/>
                  </a:lnTo>
                  <a:lnTo>
                    <a:pt x="994745" y="937575"/>
                  </a:lnTo>
                  <a:close/>
                  <a:moveTo>
                    <a:pt x="960443" y="1303459"/>
                  </a:moveTo>
                  <a:lnTo>
                    <a:pt x="949009" y="1326326"/>
                  </a:lnTo>
                  <a:lnTo>
                    <a:pt x="983311" y="1223422"/>
                  </a:lnTo>
                  <a:lnTo>
                    <a:pt x="971877" y="1257723"/>
                  </a:lnTo>
                  <a:close/>
                  <a:moveTo>
                    <a:pt x="674597" y="1680776"/>
                  </a:moveTo>
                  <a:lnTo>
                    <a:pt x="731766" y="1600739"/>
                  </a:lnTo>
                  <a:lnTo>
                    <a:pt x="674597" y="1680776"/>
                  </a:lnTo>
                  <a:close/>
                  <a:moveTo>
                    <a:pt x="377317" y="2012357"/>
                  </a:moveTo>
                  <a:lnTo>
                    <a:pt x="331582" y="2023791"/>
                  </a:lnTo>
                  <a:lnTo>
                    <a:pt x="423052" y="1989489"/>
                  </a:lnTo>
                  <a:lnTo>
                    <a:pt x="388751" y="2000923"/>
                  </a:lnTo>
                  <a:close/>
                  <a:moveTo>
                    <a:pt x="0" y="1772246"/>
                  </a:moveTo>
                  <a:lnTo>
                    <a:pt x="11434" y="1783680"/>
                  </a:lnTo>
                  <a:lnTo>
                    <a:pt x="0" y="1692209"/>
                  </a:lnTo>
                  <a:lnTo>
                    <a:pt x="0" y="1772246"/>
                  </a:lnTo>
                  <a:close/>
                  <a:moveTo>
                    <a:pt x="171508" y="1280591"/>
                  </a:moveTo>
                  <a:lnTo>
                    <a:pt x="194375" y="1246289"/>
                  </a:lnTo>
                  <a:lnTo>
                    <a:pt x="194375" y="1200554"/>
                  </a:lnTo>
                  <a:lnTo>
                    <a:pt x="182942" y="1269157"/>
                  </a:lnTo>
                  <a:close/>
                  <a:moveTo>
                    <a:pt x="148640" y="914708"/>
                  </a:moveTo>
                  <a:lnTo>
                    <a:pt x="102905" y="823237"/>
                  </a:lnTo>
                  <a:lnTo>
                    <a:pt x="137206" y="891840"/>
                  </a:lnTo>
                  <a:close/>
                </a:path>
              </a:pathLst>
            </a:custGeom>
            <a:solidFill>
              <a:srgbClr val="FFFFFF">
                <a:alpha val="20000"/>
              </a:srgbClr>
            </a:solidFill>
            <a:ln w="5714" cap="rnd">
              <a:solidFill>
                <a:srgbClr val="333333"/>
              </a:solidFill>
              <a:custDash>
                <a:ds d="75000" sp="450000"/>
              </a:custDash>
              <a:roun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29" name="矩形 128"/>
          <p:cNvSpPr/>
          <p:nvPr>
            <p:custDataLst>
              <p:tags r:id="rId58"/>
            </p:custDataLst>
          </p:nvPr>
        </p:nvSpPr>
        <p:spPr>
          <a:xfrm>
            <a:off x="6070600" y="5673090"/>
            <a:ext cx="4381500" cy="183515"/>
          </a:xfrm>
          <a:prstGeom prst="rect">
            <a:avLst/>
          </a:prstGeom>
          <a:solidFill>
            <a:srgbClr val="238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custDataLst>
              <p:tags r:id="rId59"/>
            </p:custDataLst>
          </p:nvPr>
        </p:nvCxnSpPr>
        <p:spPr>
          <a:xfrm>
            <a:off x="5562600" y="1214755"/>
            <a:ext cx="0" cy="4872355"/>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8" name="文本框 157"/>
          <p:cNvSpPr txBox="1"/>
          <p:nvPr>
            <p:custDataLst>
              <p:tags r:id="rId60"/>
            </p:custDataLst>
          </p:nvPr>
        </p:nvSpPr>
        <p:spPr>
          <a:xfrm>
            <a:off x="3318732" y="2840990"/>
            <a:ext cx="766128" cy="306705"/>
          </a:xfrm>
          <a:prstGeom prst="rect">
            <a:avLst/>
          </a:prstGeom>
          <a:noFill/>
        </p:spPr>
        <p:txBody>
          <a:bodyPr wrap="square" rtlCol="0">
            <a:noAutofit/>
          </a:bodyPr>
          <a:lstStyle/>
          <a:p>
            <a:pPr algn="ctr"/>
            <a:r>
              <a:rPr lang="et-EE" altLang="zh-CN" sz="700" dirty="0" smtClean="0">
                <a:solidFill>
                  <a:schemeClr val="tx1"/>
                </a:solidFill>
                <a:latin typeface="等线 Light" panose="02010600030101010101" charset="-122"/>
                <a:ea typeface="等线 Light" panose="02010600030101010101" charset="-122"/>
              </a:rPr>
              <a:t>Weifang</a:t>
            </a:r>
            <a:endParaRPr lang="zh-CN" altLang="en-US" sz="700" dirty="0">
              <a:solidFill>
                <a:schemeClr val="tx1"/>
              </a:solidFill>
              <a:latin typeface="等线 Light" panose="02010600030101010101" charset="-122"/>
              <a:ea typeface="等线 Light" panose="02010600030101010101" charset="-122"/>
            </a:endParaRPr>
          </a:p>
          <a:p>
            <a:pPr algn="ctr"/>
            <a:r>
              <a:rPr lang="en-US" altLang="zh-CN" sz="500" dirty="0" smtClean="0">
                <a:solidFill>
                  <a:schemeClr val="tx1"/>
                </a:solidFill>
                <a:latin typeface="等线 Light" panose="02010600030101010101" charset="-122"/>
                <a:ea typeface="等线 Light" panose="02010600030101010101" charset="-122"/>
              </a:rPr>
              <a:t>(Headquarters)</a:t>
            </a:r>
            <a:endParaRPr lang="en-US" altLang="zh-CN" sz="500" dirty="0">
              <a:solidFill>
                <a:schemeClr val="tx1"/>
              </a:solidFill>
              <a:latin typeface="等线 Light" panose="02010600030101010101" charset="-122"/>
              <a:ea typeface="等线 Light" panose="02010600030101010101" charset="-122"/>
            </a:endParaRPr>
          </a:p>
        </p:txBody>
      </p:sp>
      <p:grpSp>
        <p:nvGrpSpPr>
          <p:cNvPr id="159" name="组合 158"/>
          <p:cNvGrpSpPr/>
          <p:nvPr/>
        </p:nvGrpSpPr>
        <p:grpSpPr>
          <a:xfrm>
            <a:off x="3921125" y="2834005"/>
            <a:ext cx="182880" cy="182880"/>
            <a:chOff x="4876819" y="4675124"/>
            <a:chExt cx="465951" cy="465951"/>
          </a:xfrm>
        </p:grpSpPr>
        <p:sp>
          <p:nvSpPr>
            <p:cNvPr id="160" name="椭圆 159"/>
            <p:cNvSpPr/>
            <p:nvPr>
              <p:custDataLst>
                <p:tags r:id="rId61"/>
              </p:custDataLst>
            </p:nvPr>
          </p:nvSpPr>
          <p:spPr>
            <a:xfrm>
              <a:off x="4876819" y="4675124"/>
              <a:ext cx="465951" cy="465951"/>
            </a:xfrm>
            <a:prstGeom prst="ellipse">
              <a:avLst/>
            </a:prstGeom>
            <a:solidFill>
              <a:srgbClr val="00B0F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1" name="椭圆 160"/>
            <p:cNvSpPr/>
            <p:nvPr>
              <p:custDataLst>
                <p:tags r:id="rId62"/>
              </p:custDataLst>
            </p:nvPr>
          </p:nvSpPr>
          <p:spPr>
            <a:xfrm>
              <a:off x="4950848" y="4743373"/>
              <a:ext cx="317893" cy="317893"/>
            </a:xfrm>
            <a:prstGeom prst="ellipse">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custDataLst>
              <p:tags r:id="rId63"/>
            </p:custDataLst>
          </p:nvPr>
        </p:nvSpPr>
        <p:spPr>
          <a:xfrm>
            <a:off x="374649" y="4946015"/>
            <a:ext cx="3132871" cy="337185"/>
          </a:xfrm>
          <a:prstGeom prst="rect">
            <a:avLst/>
          </a:prstGeom>
          <a:noFill/>
        </p:spPr>
        <p:txBody>
          <a:bodyPr wrap="square">
            <a:normAutofit/>
          </a:bodyPr>
          <a:lstStyle/>
          <a:p>
            <a:r>
              <a:rPr lang="et-EE" altLang="zh-CN" sz="805" dirty="0" smtClean="0">
                <a:solidFill>
                  <a:srgbClr val="094599"/>
                </a:solidFill>
                <a:latin typeface="阿里巴巴普惠体 H" panose="00020600040101010101" charset="-122"/>
                <a:ea typeface="阿里巴巴普惠体 H" panose="00020600040101010101" charset="-122"/>
                <a:cs typeface="阿里巴巴普惠体 H" panose="00020600040101010101" charset="-122"/>
              </a:rPr>
              <a:t>Intelligent vision inspection technology service provider</a:t>
            </a:r>
            <a:endParaRPr lang="zh-CN" altLang="en-US" sz="805" dirty="0">
              <a:solidFill>
                <a:srgbClr val="218987"/>
              </a:solidFill>
              <a:effectLst>
                <a:outerShdw blurRad="50800" dist="38100" dir="2700000" algn="tl" rotWithShape="0">
                  <a:schemeClr val="bg1">
                    <a:alpha val="40000"/>
                  </a:schemeClr>
                </a:outerShdw>
              </a:effectLst>
              <a:latin typeface="阿里巴巴普惠体 H" panose="00020600040101010101" charset="-122"/>
              <a:ea typeface="阿里巴巴普惠体 H" panose="00020600040101010101" charset="-122"/>
              <a:cs typeface="阿里巴巴普惠体 H" panose="00020600040101010101" charset="-122"/>
            </a:endParaRPr>
          </a:p>
        </p:txBody>
      </p:sp>
      <p:sp>
        <p:nvSpPr>
          <p:cNvPr id="6" name="文本框 5"/>
          <p:cNvSpPr txBox="1"/>
          <p:nvPr>
            <p:custDataLst>
              <p:tags r:id="rId64"/>
            </p:custDataLst>
          </p:nvPr>
        </p:nvSpPr>
        <p:spPr>
          <a:xfrm>
            <a:off x="389255" y="4717415"/>
            <a:ext cx="3256280" cy="337185"/>
          </a:xfrm>
          <a:prstGeom prst="rect">
            <a:avLst/>
          </a:prstGeom>
          <a:noFill/>
        </p:spPr>
        <p:txBody>
          <a:bodyPr wrap="square">
            <a:normAutofit/>
          </a:bodyPr>
          <a:lstStyle/>
          <a:p>
            <a:r>
              <a:rPr lang="et-EE" altLang="zh-CN" sz="1600" smtClean="0">
                <a:solidFill>
                  <a:schemeClr val="tx1">
                    <a:lumMod val="65000"/>
                    <a:lumOff val="35000"/>
                  </a:schemeClr>
                </a:solidFill>
                <a:effectLst/>
                <a:latin typeface="阿里巴巴普惠体 L" panose="00020600040101010101" pitchFamily="18" charset="-122"/>
                <a:ea typeface="阿里巴巴普惠体 L" panose="00020600040101010101" pitchFamily="18" charset="-122"/>
                <a:cs typeface="阿里巴巴普惠体 L" panose="00020600040101010101" pitchFamily="18" charset="-122"/>
                <a:sym typeface="+mn-ea"/>
              </a:rPr>
              <a:t>Competitive excellence</a:t>
            </a:r>
            <a:endParaRPr lang="zh-CN" altLang="en-US" sz="1600" dirty="0">
              <a:solidFill>
                <a:schemeClr val="tx1">
                  <a:lumMod val="65000"/>
                  <a:lumOff val="35000"/>
                </a:schemeClr>
              </a:solidFill>
              <a:effectLst/>
              <a:latin typeface="阿里巴巴普惠体 L" panose="00020600040101010101" pitchFamily="18" charset="-122"/>
              <a:ea typeface="阿里巴巴普惠体 L" panose="00020600040101010101" pitchFamily="18" charset="-122"/>
              <a:cs typeface="阿里巴巴普惠体 L" panose="00020600040101010101" pitchFamily="18" charset="-122"/>
              <a:sym typeface="+mn-ea"/>
            </a:endParaRPr>
          </a:p>
        </p:txBody>
      </p:sp>
      <p:sp>
        <p:nvSpPr>
          <p:cNvPr id="11" name="矩形 10"/>
          <p:cNvSpPr/>
          <p:nvPr>
            <p:custDataLst>
              <p:tags r:id="rId65"/>
            </p:custDataLst>
          </p:nvPr>
        </p:nvSpPr>
        <p:spPr>
          <a:xfrm>
            <a:off x="511175" y="5277727"/>
            <a:ext cx="2475865" cy="211212"/>
          </a:xfrm>
          <a:prstGeom prst="rect">
            <a:avLst/>
          </a:prstGeom>
        </p:spPr>
        <p:txBody>
          <a:bodyPr wrap="square">
            <a:noAutofit/>
          </a:bodyPr>
          <a:lstStyle/>
          <a:p>
            <a:pPr>
              <a:lnSpc>
                <a:spcPct val="120000"/>
              </a:lnSpc>
              <a:spcAft>
                <a:spcPts val="350"/>
              </a:spcAft>
            </a:pPr>
            <a:r>
              <a:rPr lang="en-US" altLang="zh-CN" sz="600" dirty="0" smtClean="0">
                <a:solidFill>
                  <a:srgbClr val="000000"/>
                </a:solidFill>
                <a:latin typeface="微软雅黑 Light" panose="020B0502040204020203" charset="-122"/>
                <a:ea typeface="微软雅黑" panose="020B0503020204020204" charset="-122"/>
              </a:rPr>
              <a:t>Corporate mission Centered on user service, continuous scientific and technological innovation</a:t>
            </a:r>
            <a:endParaRPr lang="zh-CN" altLang="en-US" sz="600" dirty="0">
              <a:solidFill>
                <a:srgbClr val="000000"/>
              </a:solidFill>
              <a:effectLst>
                <a:outerShdw blurRad="50800" dist="38100" dir="2700000" algn="tl" rotWithShape="0">
                  <a:prstClr val="black">
                    <a:alpha val="40000"/>
                  </a:prstClr>
                </a:outerShdw>
              </a:effectLst>
              <a:latin typeface="微软雅黑 Light" panose="020B0502040204020203" charset="-122"/>
              <a:ea typeface="微软雅黑" panose="020B0503020204020204" charset="-122"/>
            </a:endParaRPr>
          </a:p>
        </p:txBody>
      </p:sp>
      <p:sp>
        <p:nvSpPr>
          <p:cNvPr id="7" name="任意多边形: 形状 18"/>
          <p:cNvSpPr/>
          <p:nvPr>
            <p:custDataLst>
              <p:tags r:id="rId66"/>
            </p:custDataLst>
          </p:nvPr>
        </p:nvSpPr>
        <p:spPr>
          <a:xfrm>
            <a:off x="490855" y="5215497"/>
            <a:ext cx="952500" cy="87630"/>
          </a:xfrm>
          <a:custGeom>
            <a:avLst/>
            <a:gdLst>
              <a:gd name="connsiteX0" fmla="*/ 0 w 4267200"/>
              <a:gd name="connsiteY0" fmla="*/ 0 h 228600"/>
              <a:gd name="connsiteX1" fmla="*/ 466725 w 4267200"/>
              <a:gd name="connsiteY1" fmla="*/ 0 h 228600"/>
              <a:gd name="connsiteX2" fmla="*/ 466725 w 4267200"/>
              <a:gd name="connsiteY2" fmla="*/ 228600 h 228600"/>
              <a:gd name="connsiteX3" fmla="*/ 838200 w 4267200"/>
              <a:gd name="connsiteY3" fmla="*/ 4762 h 228600"/>
              <a:gd name="connsiteX4" fmla="*/ 4267200 w 4267200"/>
              <a:gd name="connsiteY4" fmla="*/ 4762 h 228600"/>
              <a:gd name="connsiteX0-1" fmla="*/ 0 w 1902751"/>
              <a:gd name="connsiteY0-2" fmla="*/ 0 h 228600"/>
              <a:gd name="connsiteX1-3" fmla="*/ 466725 w 1902751"/>
              <a:gd name="connsiteY1-4" fmla="*/ 0 h 228600"/>
              <a:gd name="connsiteX2-5" fmla="*/ 466725 w 1902751"/>
              <a:gd name="connsiteY2-6" fmla="*/ 228600 h 228600"/>
              <a:gd name="connsiteX3-7" fmla="*/ 838200 w 1902751"/>
              <a:gd name="connsiteY3-8" fmla="*/ 4762 h 228600"/>
              <a:gd name="connsiteX4-9" fmla="*/ 1902751 w 1902751"/>
              <a:gd name="connsiteY4-10" fmla="*/ 4762 h 228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2751" h="228600">
                <a:moveTo>
                  <a:pt x="0" y="0"/>
                </a:moveTo>
                <a:lnTo>
                  <a:pt x="466725" y="0"/>
                </a:lnTo>
                <a:lnTo>
                  <a:pt x="466725" y="228600"/>
                </a:lnTo>
                <a:lnTo>
                  <a:pt x="838200" y="4762"/>
                </a:lnTo>
                <a:lnTo>
                  <a:pt x="1902751" y="4762"/>
                </a:lnTo>
              </a:path>
            </a:pathLst>
          </a:custGeom>
          <a:noFill/>
          <a:ln w="9525" cap="rnd">
            <a:solidFill>
              <a:srgbClr val="094599">
                <a:alpha val="80000"/>
              </a:srgbClr>
            </a:solidFill>
          </a:ln>
        </p:spPr>
        <p:style>
          <a:lnRef idx="2">
            <a:srgbClr val="0070D8">
              <a:shade val="50000"/>
            </a:srgbClr>
          </a:lnRef>
          <a:fillRef idx="1">
            <a:srgbClr val="0070D8"/>
          </a:fillRef>
          <a:effectRef idx="0">
            <a:srgbClr val="0070D8"/>
          </a:effectRef>
          <a:fontRef idx="minor">
            <a:srgbClr val="FFFFFF"/>
          </a:fontRef>
        </p:style>
        <p:txBody>
          <a:bodyPr rtlCol="0" anchor="ctr"/>
          <a:lstStyle/>
          <a:p>
            <a:pPr algn="ctr"/>
            <a:endParaRPr lang="zh-CN" altLang="en-US"/>
          </a:p>
        </p:txBody>
      </p:sp>
      <p:cxnSp>
        <p:nvCxnSpPr>
          <p:cNvPr id="12" name="直接连接符 11"/>
          <p:cNvCxnSpPr/>
          <p:nvPr>
            <p:custDataLst>
              <p:tags r:id="rId67"/>
            </p:custDataLst>
          </p:nvPr>
        </p:nvCxnSpPr>
        <p:spPr>
          <a:xfrm>
            <a:off x="1443355" y="5218672"/>
            <a:ext cx="1254125" cy="0"/>
          </a:xfrm>
          <a:prstGeom prst="line">
            <a:avLst/>
          </a:prstGeom>
          <a:ln w="9525" cap="rnd">
            <a:solidFill>
              <a:srgbClr val="228B7F">
                <a:alpha val="50000"/>
              </a:srgbClr>
            </a:solidFill>
            <a:round/>
          </a:ln>
        </p:spPr>
        <p:style>
          <a:lnRef idx="1">
            <a:srgbClr val="0070D8"/>
          </a:lnRef>
          <a:fillRef idx="0">
            <a:srgbClr val="0070D8"/>
          </a:fillRef>
          <a:effectRef idx="0">
            <a:srgbClr val="0070D8"/>
          </a:effectRef>
          <a:fontRef idx="minor">
            <a:srgbClr val="363636"/>
          </a:fontRef>
        </p:style>
      </p:cxnSp>
      <p:sp>
        <p:nvSpPr>
          <p:cNvPr id="10" name="灯片编号占位符 1"/>
          <p:cNvSpPr>
            <a:spLocks noGrp="1"/>
          </p:cNvSpPr>
          <p:nvPr>
            <p:custDataLst>
              <p:tags r:id="rId68"/>
            </p:custDataLst>
          </p:nvPr>
        </p:nvSpPr>
        <p:spPr>
          <a:xfrm>
            <a:off x="8601709" y="6240463"/>
            <a:ext cx="2909888" cy="206381"/>
          </a:xfrm>
          <a:prstGeom prst="rect">
            <a:avLst/>
          </a:prstGeom>
        </p:spPr>
        <p:txBody>
          <a:bodyPr vert="horz" wrap="square" lIns="91440" tIns="45720" rIns="91440" bIns="45720" rtlCol="0" anchor="ctr"/>
          <a:lstStyle>
            <a:defPPr>
              <a:defRPr lang="zh-CN"/>
            </a:defPPr>
            <a:lvl1pPr marL="0" algn="r" defTabSz="914400" rtl="0" eaLnBrk="1" latinLnBrk="0" hangingPunct="1">
              <a:defRPr sz="1000" kern="1200">
                <a:solidFill>
                  <a:sysClr val="windowText" lastClr="000000">
                    <a:lumMod val="50000"/>
                    <a:lumOff val="50000"/>
                  </a:sysClr>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fld id="{5DD3DB80-B894-403A-B48E-6FDC1A72010E}" type="slidenum">
              <a:rPr lang="zh-CN" altLang="en-US" sz="900" smtClean="0"/>
            </a:fld>
            <a:r>
              <a:rPr lang="zh-CN" altLang="en-US" sz="900" dirty="0"/>
              <a:t>/</a:t>
            </a:r>
            <a:r>
              <a:rPr lang="en-US" sz="900" dirty="0" smtClean="0"/>
              <a:t>37</a:t>
            </a:r>
            <a:endParaRPr lang="en-US" sz="900" dirty="0" smtClean="0"/>
          </a:p>
        </p:txBody>
      </p:sp>
      <p:pic>
        <p:nvPicPr>
          <p:cNvPr id="2" name="图片 1" descr="OK海迪斯logo"/>
          <p:cNvPicPr>
            <a:picLocks noChangeAspect="1"/>
          </p:cNvPicPr>
          <p:nvPr/>
        </p:nvPicPr>
        <p:blipFill>
          <a:blip r:embed="rId69"/>
          <a:stretch>
            <a:fillRect/>
          </a:stretch>
        </p:blipFill>
        <p:spPr>
          <a:xfrm>
            <a:off x="10748010" y="302895"/>
            <a:ext cx="777240" cy="202565"/>
          </a:xfrm>
          <a:prstGeom prst="rect">
            <a:avLst/>
          </a:prstGeom>
        </p:spPr>
      </p:pic>
    </p:spTree>
    <p:custDataLst>
      <p:tags r:id="rId70"/>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2"/>
          <p:cNvSpPr txBox="1"/>
          <p:nvPr>
            <p:custDataLst>
              <p:tags r:id="rId1"/>
            </p:custDataLst>
          </p:nvPr>
        </p:nvSpPr>
        <p:spPr>
          <a:xfrm>
            <a:off x="856615" y="3964305"/>
            <a:ext cx="4631055" cy="198755"/>
          </a:xfrm>
          <a:prstGeom prst="rect">
            <a:avLst/>
          </a:prstGeom>
          <a:noFill/>
        </p:spPr>
        <p:txBody>
          <a:bodyPr wrap="square" rtlCol="0">
            <a:normAutofit/>
          </a:bodyPr>
          <a:lstStyle/>
          <a:p>
            <a:pPr algn="dist"/>
            <a:r>
              <a:rPr lang="zh-CN" altLang="en-US" sz="700" cap="all" dirty="0">
                <a:solidFill>
                  <a:schemeClr val="bg1">
                    <a:alpha val="66000"/>
                  </a:schemeClr>
                </a:solidFill>
                <a:uFillTx/>
              </a:rPr>
              <a:t>Shandong h</a:t>
            </a:r>
            <a:r>
              <a:rPr lang="en-US" altLang="zh-CN" sz="700" cap="all" dirty="0">
                <a:solidFill>
                  <a:schemeClr val="bg1">
                    <a:alpha val="66000"/>
                  </a:schemeClr>
                </a:solidFill>
                <a:uFillTx/>
              </a:rPr>
              <a:t>DITEC</a:t>
            </a:r>
            <a:r>
              <a:rPr lang="zh-CN" altLang="en-US" sz="700" cap="all" dirty="0">
                <a:solidFill>
                  <a:schemeClr val="bg1">
                    <a:alpha val="66000"/>
                  </a:schemeClr>
                </a:solidFill>
                <a:uFillTx/>
              </a:rPr>
              <a:t> intelligent technology Co., LTD</a:t>
            </a:r>
            <a:endParaRPr lang="zh-CN" altLang="en-US" sz="700" cap="all" dirty="0">
              <a:solidFill>
                <a:schemeClr val="bg1">
                  <a:alpha val="66000"/>
                </a:schemeClr>
              </a:solidFill>
              <a:uFillTx/>
            </a:endParaRPr>
          </a:p>
        </p:txBody>
      </p:sp>
      <p:cxnSp>
        <p:nvCxnSpPr>
          <p:cNvPr id="28" name="直接连接符 27"/>
          <p:cNvCxnSpPr/>
          <p:nvPr>
            <p:custDataLst>
              <p:tags r:id="rId2"/>
            </p:custDataLst>
          </p:nvPr>
        </p:nvCxnSpPr>
        <p:spPr>
          <a:xfrm>
            <a:off x="923925" y="3914140"/>
            <a:ext cx="4505325" cy="0"/>
          </a:xfrm>
          <a:prstGeom prst="line">
            <a:avLst/>
          </a:prstGeom>
          <a:ln>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41" name="图片 40" descr="44444"/>
          <p:cNvPicPr>
            <a:picLocks noChangeAspect="1"/>
          </p:cNvPicPr>
          <p:nvPr>
            <p:custDataLst>
              <p:tags r:id="rId3"/>
            </p:custDataLst>
          </p:nvPr>
        </p:nvPicPr>
        <p:blipFill>
          <a:blip r:embed="rId4" cstate="screen"/>
          <a:stretch>
            <a:fillRect/>
          </a:stretch>
        </p:blipFill>
        <p:spPr>
          <a:xfrm>
            <a:off x="520065" y="3684270"/>
            <a:ext cx="4736465" cy="459105"/>
          </a:xfrm>
          <a:prstGeom prst="rect">
            <a:avLst/>
          </a:prstGeom>
        </p:spPr>
      </p:pic>
      <p:sp>
        <p:nvSpPr>
          <p:cNvPr id="46" name="文本占位符 24"/>
          <p:cNvSpPr>
            <a:spLocks noGrp="1"/>
          </p:cNvSpPr>
          <p:nvPr>
            <p:custDataLst>
              <p:tags r:id="rId5"/>
            </p:custDataLst>
          </p:nvPr>
        </p:nvSpPr>
        <p:spPr>
          <a:xfrm>
            <a:off x="1043305" y="4227195"/>
            <a:ext cx="3689985" cy="296545"/>
          </a:xfrm>
        </p:spPr>
        <p:txBody>
          <a:bodyPr vert="horz" wrap="square"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40"/>
              </a:spcBef>
            </a:pPr>
            <a:r>
              <a:rPr lang="et-EE" altLang="zh-CN" sz="970" b="1" smtClean="0">
                <a:solidFill>
                  <a:schemeClr val="bg1"/>
                </a:solidFill>
              </a:rPr>
              <a:t>Intelligent vision inspection technology service provider</a:t>
            </a:r>
            <a:endParaRPr lang="et-EE" altLang="zh-CN" sz="970" b="1" dirty="0" smtClean="0">
              <a:solidFill>
                <a:schemeClr val="bg1"/>
              </a:solidFill>
            </a:endParaRPr>
          </a:p>
        </p:txBody>
      </p:sp>
      <p:grpSp>
        <p:nvGrpSpPr>
          <p:cNvPr id="47" name="组合 46"/>
          <p:cNvGrpSpPr/>
          <p:nvPr/>
        </p:nvGrpSpPr>
        <p:grpSpPr>
          <a:xfrm>
            <a:off x="899795" y="4253230"/>
            <a:ext cx="222250" cy="222250"/>
            <a:chOff x="4341020" y="2669382"/>
            <a:chExt cx="809624" cy="809624"/>
          </a:xfrm>
        </p:grpSpPr>
        <p:grpSp>
          <p:nvGrpSpPr>
            <p:cNvPr id="48" name="组合 47"/>
            <p:cNvGrpSpPr/>
            <p:nvPr/>
          </p:nvGrpSpPr>
          <p:grpSpPr>
            <a:xfrm>
              <a:off x="4341020" y="2669382"/>
              <a:ext cx="809624" cy="809624"/>
              <a:chOff x="4341020" y="2669382"/>
              <a:chExt cx="809624" cy="809624"/>
            </a:xfrm>
          </p:grpSpPr>
          <p:sp>
            <p:nvSpPr>
              <p:cNvPr id="49" name="椭圆 48"/>
              <p:cNvSpPr/>
              <p:nvPr>
                <p:custDataLst>
                  <p:tags r:id="rId6"/>
                </p:custDataLst>
              </p:nvPr>
            </p:nvSpPr>
            <p:spPr>
              <a:xfrm>
                <a:off x="4341020" y="2669382"/>
                <a:ext cx="809624" cy="809624"/>
              </a:xfrm>
              <a:prstGeom prst="ellipse">
                <a:avLst/>
              </a:prstGeom>
              <a:solidFill>
                <a:srgbClr val="1869FF">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sp>
            <p:nvSpPr>
              <p:cNvPr id="50" name="椭圆 49"/>
              <p:cNvSpPr/>
              <p:nvPr>
                <p:custDataLst>
                  <p:tags r:id="rId7"/>
                </p:custDataLst>
              </p:nvPr>
            </p:nvSpPr>
            <p:spPr>
              <a:xfrm>
                <a:off x="4388645" y="2717007"/>
                <a:ext cx="714374" cy="714374"/>
              </a:xfrm>
              <a:prstGeom prst="ellipse">
                <a:avLst/>
              </a:prstGeom>
              <a:solidFill>
                <a:srgbClr val="1869FF">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sp>
            <p:nvSpPr>
              <p:cNvPr id="51" name="椭圆 50"/>
              <p:cNvSpPr/>
              <p:nvPr>
                <p:custDataLst>
                  <p:tags r:id="rId8"/>
                </p:custDataLst>
              </p:nvPr>
            </p:nvSpPr>
            <p:spPr>
              <a:xfrm>
                <a:off x="4448176" y="2776538"/>
                <a:ext cx="595312" cy="595312"/>
              </a:xfrm>
              <a:prstGeom prst="ellipse">
                <a:avLst/>
              </a:prstGeom>
              <a:solidFill>
                <a:srgbClr val="ADE6F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grpSp>
        <p:sp>
          <p:nvSpPr>
            <p:cNvPr id="58" name="图形 1"/>
            <p:cNvSpPr/>
            <p:nvPr>
              <p:custDataLst>
                <p:tags r:id="rId9"/>
              </p:custDataLst>
            </p:nvPr>
          </p:nvSpPr>
          <p:spPr>
            <a:xfrm rot="16200000">
              <a:off x="4645715" y="3010504"/>
              <a:ext cx="227500" cy="129894"/>
            </a:xfrm>
            <a:custGeom>
              <a:avLst/>
              <a:gdLst>
                <a:gd name="connsiteX0" fmla="*/ 2920127 w 5838825"/>
                <a:gd name="connsiteY0" fmla="*/ 3327797 h 3333750"/>
                <a:gd name="connsiteX1" fmla="*/ 2631519 w 5838825"/>
                <a:gd name="connsiteY1" fmla="*/ 3208735 h 3333750"/>
                <a:gd name="connsiteX2" fmla="*/ 126444 w 5838825"/>
                <a:gd name="connsiteY2" fmla="*/ 703659 h 3333750"/>
                <a:gd name="connsiteX3" fmla="*/ 126444 w 5838825"/>
                <a:gd name="connsiteY3" fmla="*/ 126444 h 3333750"/>
                <a:gd name="connsiteX4" fmla="*/ 703659 w 5838825"/>
                <a:gd name="connsiteY4" fmla="*/ 126444 h 3333750"/>
                <a:gd name="connsiteX5" fmla="*/ 2920127 w 5838825"/>
                <a:gd name="connsiteY5" fmla="*/ 2342912 h 3333750"/>
                <a:gd name="connsiteX6" fmla="*/ 5136595 w 5838825"/>
                <a:gd name="connsiteY6" fmla="*/ 126444 h 3333750"/>
                <a:gd name="connsiteX7" fmla="*/ 5713809 w 5838825"/>
                <a:gd name="connsiteY7" fmla="*/ 126444 h 3333750"/>
                <a:gd name="connsiteX8" fmla="*/ 5713809 w 5838825"/>
                <a:gd name="connsiteY8" fmla="*/ 703659 h 3333750"/>
                <a:gd name="connsiteX9" fmla="*/ 3208735 w 5838825"/>
                <a:gd name="connsiteY9" fmla="*/ 3208735 h 3333750"/>
                <a:gd name="connsiteX10" fmla="*/ 2920127 w 5838825"/>
                <a:gd name="connsiteY10" fmla="*/ 3327797 h 3333750"/>
                <a:gd name="connsiteX11" fmla="*/ 2920127 w 5838825"/>
                <a:gd name="connsiteY11" fmla="*/ 3327797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38825" h="3333750">
                  <a:moveTo>
                    <a:pt x="2920127" y="3327797"/>
                  </a:moveTo>
                  <a:cubicBezTo>
                    <a:pt x="2815352" y="3327797"/>
                    <a:pt x="2711529" y="3287792"/>
                    <a:pt x="2631519" y="3208735"/>
                  </a:cubicBezTo>
                  <a:lnTo>
                    <a:pt x="126444" y="703659"/>
                  </a:lnTo>
                  <a:cubicBezTo>
                    <a:pt x="-32623" y="544592"/>
                    <a:pt x="-32623" y="286464"/>
                    <a:pt x="126444" y="126444"/>
                  </a:cubicBezTo>
                  <a:cubicBezTo>
                    <a:pt x="285512" y="-32623"/>
                    <a:pt x="543639" y="-32623"/>
                    <a:pt x="703659" y="126444"/>
                  </a:cubicBezTo>
                  <a:lnTo>
                    <a:pt x="2920127" y="2342912"/>
                  </a:lnTo>
                  <a:lnTo>
                    <a:pt x="5136595" y="126444"/>
                  </a:lnTo>
                  <a:cubicBezTo>
                    <a:pt x="5295662" y="-32623"/>
                    <a:pt x="5553790" y="-32623"/>
                    <a:pt x="5713809" y="126444"/>
                  </a:cubicBezTo>
                  <a:cubicBezTo>
                    <a:pt x="5872877" y="285512"/>
                    <a:pt x="5872877" y="543639"/>
                    <a:pt x="5713809" y="703659"/>
                  </a:cubicBezTo>
                  <a:lnTo>
                    <a:pt x="3208735" y="3208735"/>
                  </a:lnTo>
                  <a:cubicBezTo>
                    <a:pt x="3128725" y="3287792"/>
                    <a:pt x="3023950" y="3327797"/>
                    <a:pt x="2920127" y="3327797"/>
                  </a:cubicBezTo>
                  <a:lnTo>
                    <a:pt x="2920127" y="3327797"/>
                  </a:ln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606060"/>
                </a:solidFill>
                <a:effectLst/>
                <a:uLnTx/>
                <a:uFillTx/>
              </a:endParaRPr>
            </a:p>
          </p:txBody>
        </p:sp>
      </p:grpSp>
      <p:sp>
        <p:nvSpPr>
          <p:cNvPr id="7" name="标题 3"/>
          <p:cNvSpPr>
            <a:spLocks noGrp="1"/>
          </p:cNvSpPr>
          <p:nvPr>
            <p:custDataLst>
              <p:tags r:id="rId10"/>
            </p:custDataLst>
          </p:nvPr>
        </p:nvSpPr>
        <p:spPr>
          <a:xfrm>
            <a:off x="631190" y="2906395"/>
            <a:ext cx="10845800" cy="1154430"/>
          </a:xfrm>
        </p:spPr>
        <p:txBody>
          <a:bodyPr wrap="square">
            <a:normAutofit fontScale="90000"/>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lvl="0">
              <a:defRPr/>
            </a:pPr>
            <a:r>
              <a:rPr lang="en-US" sz="7200" i="1" dirty="0">
                <a:solidFill>
                  <a:schemeClr val="bg1"/>
                </a:solidFill>
                <a:effectLst>
                  <a:outerShdw blurRad="50800" dist="38100" dir="2700000" algn="tl" rotWithShape="0">
                    <a:schemeClr val="bg1">
                      <a:alpha val="25000"/>
                    </a:schemeClr>
                  </a:outerShdw>
                </a:effectLst>
                <a:latin typeface="微软雅黑" panose="020B0503020204020204" charset="-122"/>
                <a:ea typeface="微软雅黑" panose="020B0503020204020204" charset="-122"/>
              </a:rPr>
              <a:t>THANKS</a:t>
            </a:r>
            <a:endParaRPr lang="en-US" sz="7200" b="0" i="1" dirty="0" smtClean="0">
              <a:solidFill>
                <a:schemeClr val="bg1"/>
              </a:solidFill>
              <a:effectLst>
                <a:outerShdw blurRad="50800" dist="38100" dir="2700000" algn="tl" rotWithShape="0">
                  <a:schemeClr val="bg1">
                    <a:alpha val="25000"/>
                  </a:schemeClr>
                </a:outerShdw>
              </a:effectLst>
              <a:latin typeface="微软雅黑" panose="020B0503020204020204" charset="-122"/>
              <a:ea typeface="微软雅黑" panose="020B0503020204020204" charset="-122"/>
              <a:sym typeface="+mn-ea"/>
            </a:endParaRPr>
          </a:p>
        </p:txBody>
      </p:sp>
      <p:pic>
        <p:nvPicPr>
          <p:cNvPr id="3" name="图片 2" descr="OK海迪斯logo"/>
          <p:cNvPicPr>
            <a:picLocks noChangeAspect="1"/>
          </p:cNvPicPr>
          <p:nvPr/>
        </p:nvPicPr>
        <p:blipFill>
          <a:blip r:embed="rId11"/>
          <a:stretch>
            <a:fillRect/>
          </a:stretch>
        </p:blipFill>
        <p:spPr>
          <a:xfrm>
            <a:off x="10748010" y="302895"/>
            <a:ext cx="777240" cy="202565"/>
          </a:xfrm>
          <a:prstGeom prst="rect">
            <a:avLst/>
          </a:prstGeom>
        </p:spPr>
      </p:pic>
      <p:pic>
        <p:nvPicPr>
          <p:cNvPr id="4" name="图片 3" descr="OK海迪斯白色"/>
          <p:cNvPicPr>
            <a:picLocks noChangeAspect="1"/>
          </p:cNvPicPr>
          <p:nvPr/>
        </p:nvPicPr>
        <p:blipFill>
          <a:blip r:embed="rId12"/>
          <a:stretch>
            <a:fillRect/>
          </a:stretch>
        </p:blipFill>
        <p:spPr>
          <a:xfrm>
            <a:off x="929005" y="2498090"/>
            <a:ext cx="1225550" cy="318770"/>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FULL_TEXT_BEAUTIFY_COPY_ID" val="8"/>
</p:tagLst>
</file>

<file path=ppt/tags/tag2.xml><?xml version="1.0" encoding="utf-8"?>
<p:tagLst xmlns:p="http://schemas.openxmlformats.org/presentationml/2006/main">
  <p:tag name="KSO_WM_FULL_TEXT_BEAUTIFY_COPY_ID" val="331"/>
</p:tagLst>
</file>

<file path=ppt/tags/tag3.xml><?xml version="1.0" encoding="utf-8"?>
<p:tagLst xmlns:p="http://schemas.openxmlformats.org/presentationml/2006/main">
  <p:tag name="KSO_WM_FULL_TEXT_BEAUTIFY_COPY_ID" val="330"/>
</p:tagLst>
</file>

<file path=ppt/tags/tag4.xml><?xml version="1.0" encoding="utf-8"?>
<p:tagLst xmlns:p="http://schemas.openxmlformats.org/presentationml/2006/main">
  <p:tag name="KSO_WM_FULL_TEXT_BEAUTIFY_COPY_ID" val="9"/>
</p:tagLst>
</file>

<file path=ppt/tags/tag5.xml><?xml version="1.0" encoding="utf-8"?>
<p:tagLst xmlns:p="http://schemas.openxmlformats.org/presentationml/2006/main">
  <p:tag name="KSO_WM_FULL_TEXT_BEAUTIFY_COPY_ID" val="11"/>
</p:tagLst>
</file>

<file path=ppt/tags/tag6.xml><?xml version="1.0" encoding="utf-8"?>
<p:tagLst xmlns:p="http://schemas.openxmlformats.org/presentationml/2006/main">
  <p:tag name="ISLIDE.VECTOR" val="c7cd9fd3-95be-4895-a18c-01ed58a21124"/>
</p:tagLst>
</file>

<file path=ppt/tags/tag7.xml><?xml version="1.0" encoding="utf-8"?>
<p:tagLst xmlns:p="http://schemas.openxmlformats.org/presentationml/2006/main">
  <p:tag name="KSO_WM_FULL_TEXT_BEAUTIFY_COPY_ID" val="13"/>
</p:tagLst>
</file>

<file path=ppt/tags/tag8.xml><?xml version="1.0" encoding="utf-8"?>
<p:tagLst xmlns:p="http://schemas.openxmlformats.org/presentationml/2006/main">
  <p:tag name="KSO_WM_FULL_TEXT_BEAUTIFY_COPY_ID" val="24"/>
</p:tagLst>
</file>

<file path=ppt/tags/tag9.xml><?xml version="1.0" encoding="utf-8"?>
<p:tagLst xmlns:p="http://schemas.openxmlformats.org/presentationml/2006/main">
  <p:tag name="KSO_WM_FULL_TEXT_BEAUTIFY_COPY_ID" val="28"/>
</p:tagLst>
</file>

<file path=ppt/tags/tag10.xml><?xml version="1.0" encoding="utf-8"?>
<p:tagLst xmlns:p="http://schemas.openxmlformats.org/presentationml/2006/main">
  <p:tag name="KSO_WM_FULL_TEXT_BEAUTIFY_COPY_ID" val="41"/>
</p:tagLst>
</file>

<file path=ppt/tags/tag11.xml><?xml version="1.0" encoding="utf-8"?>
<p:tagLst xmlns:p="http://schemas.openxmlformats.org/presentationml/2006/main">
  <p:tag name="KSO_WM_FULL_TEXT_BEAUTIFY_COPY_ID" val="46"/>
</p:tagLst>
</file>

<file path=ppt/tags/tag12.xml><?xml version="1.0" encoding="utf-8"?>
<p:tagLst xmlns:p="http://schemas.openxmlformats.org/presentationml/2006/main">
  <p:tag name="KSO_WM_FULL_TEXT_BEAUTIFY_COPY_ID" val="49"/>
</p:tagLst>
</file>

<file path=ppt/tags/tag13.xml><?xml version="1.0" encoding="utf-8"?>
<p:tagLst xmlns:p="http://schemas.openxmlformats.org/presentationml/2006/main">
  <p:tag name="KSO_WM_FULL_TEXT_BEAUTIFY_COPY_ID" val="50"/>
</p:tagLst>
</file>

<file path=ppt/tags/tag14.xml><?xml version="1.0" encoding="utf-8"?>
<p:tagLst xmlns:p="http://schemas.openxmlformats.org/presentationml/2006/main">
  <p:tag name="KSO_WM_FULL_TEXT_BEAUTIFY_COPY_ID" val="51"/>
</p:tagLst>
</file>

<file path=ppt/tags/tag15.xml><?xml version="1.0" encoding="utf-8"?>
<p:tagLst xmlns:p="http://schemas.openxmlformats.org/presentationml/2006/main">
  <p:tag name="KSO_WM_FULL_TEXT_BEAUTIFY_COPY_ID" val="58"/>
</p:tagLst>
</file>

<file path=ppt/tags/tag16.xml><?xml version="1.0" encoding="utf-8"?>
<p:tagLst xmlns:p="http://schemas.openxmlformats.org/presentationml/2006/main">
  <p:tag name="KSO_WM_FULL_TEXT_BEAUTIFY_COPY_ID" val="150996892"/>
</p:tagLst>
</file>

<file path=ppt/tags/tag17.xml><?xml version="1.0" encoding="utf-8"?>
<p:tagLst xmlns:p="http://schemas.openxmlformats.org/presentationml/2006/main">
  <p:tag name="KSO_WM_FULL_TEXT_BEAUTIFY_COPY_ID" val="8"/>
</p:tagLst>
</file>

<file path=ppt/tags/tag18.xml><?xml version="1.0" encoding="utf-8"?>
<p:tagLst xmlns:p="http://schemas.openxmlformats.org/presentationml/2006/main">
  <p:tag name="KSO_WM_FULL_TEXT_BEAUTIFY_COPY_ID" val="3"/>
</p:tagLst>
</file>

<file path=ppt/tags/tag19.xml><?xml version="1.0" encoding="utf-8"?>
<p:tagLst xmlns:p="http://schemas.openxmlformats.org/presentationml/2006/main">
  <p:tag name="KSO_WM_FULL_TEXT_BEAUTIFY_COPY_ID" val="73"/>
</p:tagLst>
</file>

<file path=ppt/tags/tag20.xml><?xml version="1.0" encoding="utf-8"?>
<p:tagLst xmlns:p="http://schemas.openxmlformats.org/presentationml/2006/main">
  <p:tag name="KSO_WM_FULL_TEXT_BEAUTIFY_COPY_ID" val="74"/>
</p:tagLst>
</file>

<file path=ppt/tags/tag21.xml><?xml version="1.0" encoding="utf-8"?>
<p:tagLst xmlns:p="http://schemas.openxmlformats.org/presentationml/2006/main">
  <p:tag name="KSO_WM_FULL_TEXT_BEAUTIFY_COPY_ID" val="76"/>
</p:tagLst>
</file>

<file path=ppt/tags/tag22.xml><?xml version="1.0" encoding="utf-8"?>
<p:tagLst xmlns:p="http://schemas.openxmlformats.org/presentationml/2006/main">
  <p:tag name="KSO_WM_FULL_TEXT_BEAUTIFY_COPY_ID" val="32"/>
</p:tagLst>
</file>

<file path=ppt/tags/tag23.xml><?xml version="1.0" encoding="utf-8"?>
<p:tagLst xmlns:p="http://schemas.openxmlformats.org/presentationml/2006/main">
  <p:tag name="KSO_WM_FULL_TEXT_BEAUTIFY_COPY_ID" val="49"/>
</p:tagLst>
</file>

<file path=ppt/tags/tag24.xml><?xml version="1.0" encoding="utf-8"?>
<p:tagLst xmlns:p="http://schemas.openxmlformats.org/presentationml/2006/main">
  <p:tag name="KSO_WM_FULL_TEXT_BEAUTIFY_COPY_ID" val="42"/>
</p:tagLst>
</file>

<file path=ppt/tags/tag25.xml><?xml version="1.0" encoding="utf-8"?>
<p:tagLst xmlns:p="http://schemas.openxmlformats.org/presentationml/2006/main">
  <p:tag name="KSO_WM_FULL_TEXT_BEAUTIFY_COPY_ID" val="48"/>
</p:tagLst>
</file>

<file path=ppt/tags/tag26.xml><?xml version="1.0" encoding="utf-8"?>
<p:tagLst xmlns:p="http://schemas.openxmlformats.org/presentationml/2006/main">
  <p:tag name="KSO_WM_FULL_TEXT_BEAUTIFY_COPY_ID" val="4"/>
</p:tagLst>
</file>

<file path=ppt/tags/tag27.xml><?xml version="1.0" encoding="utf-8"?>
<p:tagLst xmlns:p="http://schemas.openxmlformats.org/presentationml/2006/main">
  <p:tag name="KSO_WM_FULL_TEXT_BEAUTIFY_COPY_ID" val="5"/>
</p:tagLst>
</file>

<file path=ppt/tags/tag28.xml><?xml version="1.0" encoding="utf-8"?>
<p:tagLst xmlns:p="http://schemas.openxmlformats.org/presentationml/2006/main">
  <p:tag name="KSO_WM_FULL_TEXT_BEAUTIFY_COPY_ID" val="2994"/>
</p:tagLst>
</file>

<file path=ppt/tags/tag29.xml><?xml version="1.0" encoding="utf-8"?>
<p:tagLst xmlns:p="http://schemas.openxmlformats.org/presentationml/2006/main">
  <p:tag name="KSO_WM_FULL_TEXT_BEAUTIFY_COPY_ID" val="6"/>
</p:tagLst>
</file>

<file path=ppt/tags/tag30.xml><?xml version="1.0" encoding="utf-8"?>
<p:tagLst xmlns:p="http://schemas.openxmlformats.org/presentationml/2006/main">
  <p:tag name="KSO_WM_FULL_TEXT_BEAUTIFY_COPY_ID" val="12"/>
</p:tagLst>
</file>

<file path=ppt/tags/tag31.xml><?xml version="1.0" encoding="utf-8"?>
<p:tagLst xmlns:p="http://schemas.openxmlformats.org/presentationml/2006/main">
  <p:tag name="KSO_WM_FULL_TEXT_BEAUTIFY_COPY_ID" val="7"/>
</p:tagLst>
</file>

<file path=ppt/tags/tag32.xml><?xml version="1.0" encoding="utf-8"?>
<p:tagLst xmlns:p="http://schemas.openxmlformats.org/presentationml/2006/main">
  <p:tag name="ISLIDE.DIAGRAM" val="#568986;"/>
  <p:tag name="KSO_WM_FULL_TEXT_BEAUTIFY_COPY_ID" val="150996436"/>
</p:tagLst>
</file>

<file path=ppt/tags/tag33.xml><?xml version="1.0" encoding="utf-8"?>
<p:tagLst xmlns:p="http://schemas.openxmlformats.org/presentationml/2006/main">
  <p:tag name="KSO_WM_FULL_TEXT_BEAUTIFY_COPY_ID" val="17"/>
</p:tagLst>
</file>

<file path=ppt/tags/tag34.xml><?xml version="1.0" encoding="utf-8"?>
<p:tagLst xmlns:p="http://schemas.openxmlformats.org/presentationml/2006/main">
  <p:tag name="KSO_WM_FULL_TEXT_BEAUTIFY_COPY_ID" val="21"/>
</p:tagLst>
</file>

<file path=ppt/tags/tag35.xml><?xml version="1.0" encoding="utf-8"?>
<p:tagLst xmlns:p="http://schemas.openxmlformats.org/presentationml/2006/main">
  <p:tag name="KSO_WM_FULL_TEXT_BEAUTIFY_COPY_ID" val="5"/>
</p:tagLst>
</file>

<file path=ppt/tags/tag36.xml><?xml version="1.0" encoding="utf-8"?>
<p:tagLst xmlns:p="http://schemas.openxmlformats.org/presentationml/2006/main">
  <p:tag name="KSO_WM_FULL_TEXT_BEAUTIFY_COPY_ID" val="3"/>
</p:tagLst>
</file>

<file path=ppt/tags/tag37.xml><?xml version="1.0" encoding="utf-8"?>
<p:tagLst xmlns:p="http://schemas.openxmlformats.org/presentationml/2006/main">
  <p:tag name="KSO_WM_FULL_TEXT_BEAUTIFY_COPY_ID" val="15"/>
</p:tagLst>
</file>

<file path=ppt/tags/tag38.xml><?xml version="1.0" encoding="utf-8"?>
<p:tagLst xmlns:p="http://schemas.openxmlformats.org/presentationml/2006/main">
  <p:tag name="KSO_WM_FULL_TEXT_BEAUTIFY_COPY_ID" val="26"/>
</p:tagLst>
</file>

<file path=ppt/tags/tag39.xml><?xml version="1.0" encoding="utf-8"?>
<p:tagLst xmlns:p="http://schemas.openxmlformats.org/presentationml/2006/main">
  <p:tag name="KSO_WM_FULL_TEXT_BEAUTIFY_COPY_ID" val="4"/>
</p:tagLst>
</file>

<file path=ppt/tags/tag40.xml><?xml version="1.0" encoding="utf-8"?>
<p:tagLst xmlns:p="http://schemas.openxmlformats.org/presentationml/2006/main">
  <p:tag name="KSO_WM_FULL_TEXT_BEAUTIFY_COPY_ID" val="20"/>
</p:tagLst>
</file>

<file path=ppt/tags/tag41.xml><?xml version="1.0" encoding="utf-8"?>
<p:tagLst xmlns:p="http://schemas.openxmlformats.org/presentationml/2006/main">
  <p:tag name="KSO_WM_FULL_TEXT_BEAUTIFY_COPY_ID" val="62"/>
</p:tagLst>
</file>

<file path=ppt/tags/tag42.xml><?xml version="1.0" encoding="utf-8"?>
<p:tagLst xmlns:p="http://schemas.openxmlformats.org/presentationml/2006/main">
  <p:tag name="KSO_WM_FULL_TEXT_BEAUTIFY_COPY_ID" val="73"/>
</p:tagLst>
</file>

<file path=ppt/tags/tag43.xml><?xml version="1.0" encoding="utf-8"?>
<p:tagLst xmlns:p="http://schemas.openxmlformats.org/presentationml/2006/main">
  <p:tag name="KSO_WM_FULL_TEXT_BEAUTIFY_COPY_ID" val="74"/>
</p:tagLst>
</file>

<file path=ppt/tags/tag44.xml><?xml version="1.0" encoding="utf-8"?>
<p:tagLst xmlns:p="http://schemas.openxmlformats.org/presentationml/2006/main">
  <p:tag name="KSO_WM_FULL_TEXT_BEAUTIFY_COPY_ID" val="24"/>
</p:tagLst>
</file>

<file path=ppt/tags/tag45.xml><?xml version="1.0" encoding="utf-8"?>
<p:tagLst xmlns:p="http://schemas.openxmlformats.org/presentationml/2006/main">
  <p:tag name="KSO_WM_FULL_TEXT_BEAUTIFY_COPY_ID" val="35"/>
</p:tagLst>
</file>

<file path=ppt/tags/tag46.xml><?xml version="1.0" encoding="utf-8"?>
<p:tagLst xmlns:p="http://schemas.openxmlformats.org/presentationml/2006/main">
  <p:tag name="KSO_WM_FULL_TEXT_BEAUTIFY_COPY_ID" val="38"/>
</p:tagLst>
</file>

<file path=ppt/tags/tag47.xml><?xml version="1.0" encoding="utf-8"?>
<p:tagLst xmlns:p="http://schemas.openxmlformats.org/presentationml/2006/main">
  <p:tag name="KSO_WM_FULL_TEXT_BEAUTIFY_COPY_ID" val="39"/>
</p:tagLst>
</file>

<file path=ppt/tags/tag48.xml><?xml version="1.0" encoding="utf-8"?>
<p:tagLst xmlns:p="http://schemas.openxmlformats.org/presentationml/2006/main">
  <p:tag name="KSO_WM_FULL_TEXT_BEAUTIFY_COPY_ID" val="42"/>
</p:tagLst>
</file>

<file path=ppt/tags/tag49.xml><?xml version="1.0" encoding="utf-8"?>
<p:tagLst xmlns:p="http://schemas.openxmlformats.org/presentationml/2006/main">
  <p:tag name="KSO_WM_FULL_TEXT_BEAUTIFY_COPY_ID" val="2"/>
</p:tagLst>
</file>

<file path=ppt/tags/tag50.xml><?xml version="1.0" encoding="utf-8"?>
<p:tagLst xmlns:p="http://schemas.openxmlformats.org/presentationml/2006/main">
  <p:tag name="KSO_WM_FULL_TEXT_BEAUTIFY_COPY_ID" val="7"/>
</p:tagLst>
</file>

<file path=ppt/tags/tag51.xml><?xml version="1.0" encoding="utf-8"?>
<p:tagLst xmlns:p="http://schemas.openxmlformats.org/presentationml/2006/main">
  <p:tag name="KSO_WM_FULL_TEXT_BEAUTIFY_COPY_ID" val="150995968"/>
</p:tagLst>
</file>

<file path=ppt/tags/tag52.xml><?xml version="1.0" encoding="utf-8"?>
<p:tagLst xmlns:p="http://schemas.openxmlformats.org/presentationml/2006/main">
  <p:tag name="KSO_WM_FULL_TEXT_BEAUTIFY_COPY_ID" val="23"/>
</p:tagLst>
</file>

<file path=ppt/tags/tag53.xml><?xml version="1.0" encoding="utf-8"?>
<p:tagLst xmlns:p="http://schemas.openxmlformats.org/presentationml/2006/main">
  <p:tag name="KSO_WM_FULL_TEXT_BEAUTIFY_COPY_ID" val="29"/>
</p:tagLst>
</file>

<file path=ppt/tags/tag54.xml><?xml version="1.0" encoding="utf-8"?>
<p:tagLst xmlns:p="http://schemas.openxmlformats.org/presentationml/2006/main">
  <p:tag name="KSO_WM_FULL_TEXT_BEAUTIFY_COPY_ID" val="30"/>
</p:tagLst>
</file>

<file path=ppt/tags/tag55.xml><?xml version="1.0" encoding="utf-8"?>
<p:tagLst xmlns:p="http://schemas.openxmlformats.org/presentationml/2006/main">
  <p:tag name="KSO_WM_FULL_TEXT_BEAUTIFY_COPY_ID" val="31"/>
</p:tagLst>
</file>

<file path=ppt/tags/tag56.xml><?xml version="1.0" encoding="utf-8"?>
<p:tagLst xmlns:p="http://schemas.openxmlformats.org/presentationml/2006/main">
  <p:tag name="KSO_WM_FULL_TEXT_BEAUTIFY_COPY_ID" val="19"/>
</p:tagLst>
</file>

<file path=ppt/tags/tag57.xml><?xml version="1.0" encoding="utf-8"?>
<p:tagLst xmlns:p="http://schemas.openxmlformats.org/presentationml/2006/main">
  <p:tag name="KSO_WM_FULL_TEXT_BEAUTIFY_COPY_ID" val="20"/>
</p:tagLst>
</file>

<file path=ppt/tags/tag58.xml><?xml version="1.0" encoding="utf-8"?>
<p:tagLst xmlns:p="http://schemas.openxmlformats.org/presentationml/2006/main">
  <p:tag name="KSO_WM_FULL_TEXT_BEAUTIFY_COPY_ID" val="34"/>
</p:tagLst>
</file>

<file path=ppt/tags/tag59.xml><?xml version="1.0" encoding="utf-8"?>
<p:tagLst xmlns:p="http://schemas.openxmlformats.org/presentationml/2006/main">
  <p:tag name="KSO_WM_FULL_TEXT_BEAUTIFY_COPY_ID" val="48"/>
</p:tagLst>
</file>

<file path=ppt/tags/tag60.xml><?xml version="1.0" encoding="utf-8"?>
<p:tagLst xmlns:p="http://schemas.openxmlformats.org/presentationml/2006/main">
  <p:tag name="KSO_WM_FULL_TEXT_BEAUTIFY_COPY_ID" val="49"/>
</p:tagLst>
</file>

<file path=ppt/tags/tag61.xml><?xml version="1.0" encoding="utf-8"?>
<p:tagLst xmlns:p="http://schemas.openxmlformats.org/presentationml/2006/main">
  <p:tag name="KSO_WM_FULL_TEXT_BEAUTIFY_COPY_ID" val="54"/>
</p:tagLst>
</file>

<file path=ppt/tags/tag62.xml><?xml version="1.0" encoding="utf-8"?>
<p:tagLst xmlns:p="http://schemas.openxmlformats.org/presentationml/2006/main">
  <p:tag name="KSO_WM_FULL_TEXT_BEAUTIFY_COPY_ID" val="55"/>
</p:tagLst>
</file>

<file path=ppt/tags/tag63.xml><?xml version="1.0" encoding="utf-8"?>
<p:tagLst xmlns:p="http://schemas.openxmlformats.org/presentationml/2006/main">
  <p:tag name="KSO_WM_FULL_TEXT_BEAUTIFY_COPY_ID" val="61"/>
</p:tagLst>
</file>

<file path=ppt/tags/tag64.xml><?xml version="1.0" encoding="utf-8"?>
<p:tagLst xmlns:p="http://schemas.openxmlformats.org/presentationml/2006/main">
  <p:tag name="KSO_WM_FULL_TEXT_BEAUTIFY_COPY_ID" val="62"/>
</p:tagLst>
</file>

<file path=ppt/tags/tag65.xml><?xml version="1.0" encoding="utf-8"?>
<p:tagLst xmlns:p="http://schemas.openxmlformats.org/presentationml/2006/main">
  <p:tag name="KSO_WM_FULL_TEXT_BEAUTIFY_COPY_ID" val="67"/>
</p:tagLst>
</file>

<file path=ppt/tags/tag66.xml><?xml version="1.0" encoding="utf-8"?>
<p:tagLst xmlns:p="http://schemas.openxmlformats.org/presentationml/2006/main">
  <p:tag name="KSO_WM_FULL_TEXT_BEAUTIFY_COPY_ID" val="68"/>
</p:tagLst>
</file>

<file path=ppt/tags/tag67.xml><?xml version="1.0" encoding="utf-8"?>
<p:tagLst xmlns:p="http://schemas.openxmlformats.org/presentationml/2006/main">
  <p:tag name="KSO_WM_FULL_TEXT_BEAUTIFY_COPY_ID" val="18"/>
</p:tagLst>
</file>

<file path=ppt/tags/tag68.xml><?xml version="1.0" encoding="utf-8"?>
<p:tagLst xmlns:p="http://schemas.openxmlformats.org/presentationml/2006/main">
  <p:tag name="KSO_WM_FULL_TEXT_BEAUTIFY_COPY_ID" val="9"/>
</p:tagLst>
</file>

<file path=ppt/tags/tag69.xml><?xml version="1.0" encoding="utf-8"?>
<p:tagLst xmlns:p="http://schemas.openxmlformats.org/presentationml/2006/main">
  <p:tag name="KSO_WM_FULL_TEXT_BEAUTIFY_COPY_ID" val="16"/>
</p:tagLst>
</file>

<file path=ppt/tags/tag70.xml><?xml version="1.0" encoding="utf-8"?>
<p:tagLst xmlns:p="http://schemas.openxmlformats.org/presentationml/2006/main">
  <p:tag name="KSO_WM_FULL_TEXT_BEAUTIFY_COPY_ID" val="17"/>
</p:tagLst>
</file>

<file path=ppt/tags/tag71.xml><?xml version="1.0" encoding="utf-8"?>
<p:tagLst xmlns:p="http://schemas.openxmlformats.org/presentationml/2006/main">
  <p:tag name="KSO_WM_FULL_TEXT_BEAUTIFY_COPY_ID" val="22"/>
</p:tagLst>
</file>

<file path=ppt/tags/tag72.xml><?xml version="1.0" encoding="utf-8"?>
<p:tagLst xmlns:p="http://schemas.openxmlformats.org/presentationml/2006/main">
  <p:tag name="KSO_WM_FULL_TEXT_BEAUTIFY_COPY_ID" val="32"/>
</p:tagLst>
</file>

<file path=ppt/tags/tag73.xml><?xml version="1.0" encoding="utf-8"?>
<p:tagLst xmlns:p="http://schemas.openxmlformats.org/presentationml/2006/main">
  <p:tag name="KSO_WM_FULL_TEXT_BEAUTIFY_COPY_ID" val="33"/>
</p:tagLst>
</file>

<file path=ppt/tags/tag74.xml><?xml version="1.0" encoding="utf-8"?>
<p:tagLst xmlns:p="http://schemas.openxmlformats.org/presentationml/2006/main">
  <p:tag name="KSO_WM_FULL_TEXT_BEAUTIFY_COPY_ID" val="35"/>
</p:tagLst>
</file>

<file path=ppt/tags/tag75.xml><?xml version="1.0" encoding="utf-8"?>
<p:tagLst xmlns:p="http://schemas.openxmlformats.org/presentationml/2006/main">
  <p:tag name="KSO_WM_FULL_TEXT_BEAUTIFY_COPY_ID" val="37"/>
</p:tagLst>
</file>

<file path=ppt/tags/tag76.xml><?xml version="1.0" encoding="utf-8"?>
<p:tagLst xmlns:p="http://schemas.openxmlformats.org/presentationml/2006/main">
  <p:tag name="KSO_WM_FULL_TEXT_BEAUTIFY_COPY_ID" val="38"/>
</p:tagLst>
</file>

<file path=ppt/tags/tag77.xml><?xml version="1.0" encoding="utf-8"?>
<p:tagLst xmlns:p="http://schemas.openxmlformats.org/presentationml/2006/main">
  <p:tag name="KSO_WM_FULL_TEXT_BEAUTIFY_COPY_ID" val="39"/>
</p:tagLst>
</file>

<file path=ppt/tags/tag78.xml><?xml version="1.0" encoding="utf-8"?>
<p:tagLst xmlns:p="http://schemas.openxmlformats.org/presentationml/2006/main">
  <p:tag name="KSO_WM_FULL_TEXT_BEAUTIFY_COPY_ID" val="41"/>
</p:tagLst>
</file>

<file path=ppt/tags/tag79.xml><?xml version="1.0" encoding="utf-8"?>
<p:tagLst xmlns:p="http://schemas.openxmlformats.org/presentationml/2006/main">
  <p:tag name="KSO_WM_FULL_TEXT_BEAUTIFY_COPY_ID" val="42"/>
</p:tagLst>
</file>

<file path=ppt/tags/tag80.xml><?xml version="1.0" encoding="utf-8"?>
<p:tagLst xmlns:p="http://schemas.openxmlformats.org/presentationml/2006/main">
  <p:tag name="KSO_WM_FULL_TEXT_BEAUTIFY_COPY_ID" val="43"/>
</p:tagLst>
</file>

<file path=ppt/tags/tag81.xml><?xml version="1.0" encoding="utf-8"?>
<p:tagLst xmlns:p="http://schemas.openxmlformats.org/presentationml/2006/main">
  <p:tag name="KSO_WM_FULL_TEXT_BEAUTIFY_COPY_ID" val="23"/>
</p:tagLst>
</file>

<file path=ppt/tags/tag82.xml><?xml version="1.0" encoding="utf-8"?>
<p:tagLst xmlns:p="http://schemas.openxmlformats.org/presentationml/2006/main">
  <p:tag name="KSO_WM_UNIT_PLACING_PICTURE_USER_VIEWPORT" val="{&quot;height&quot;:4119.0724409448821,&quot;width&quot;:2976.5590551181103}"/>
  <p:tag name="KSO_WM_FULL_TEXT_BEAUTIFY_COPY_ID" val="74"/>
</p:tagLst>
</file>

<file path=ppt/tags/tag83.xml><?xml version="1.0" encoding="utf-8"?>
<p:tagLst xmlns:p="http://schemas.openxmlformats.org/presentationml/2006/main">
  <p:tag name="KSO_WM_FULL_TEXT_BEAUTIFY_COPY_ID" val="75"/>
</p:tagLst>
</file>

<file path=ppt/tags/tag84.xml><?xml version="1.0" encoding="utf-8"?>
<p:tagLst xmlns:p="http://schemas.openxmlformats.org/presentationml/2006/main">
  <p:tag name="KSO_WM_FULL_TEXT_BEAUTIFY_COPY_ID" val="25"/>
</p:tagLst>
</file>

<file path=ppt/tags/tag85.xml><?xml version="1.0" encoding="utf-8"?>
<p:tagLst xmlns:p="http://schemas.openxmlformats.org/presentationml/2006/main">
  <p:tag name="KSO_WM_UNIT_PLACING_PICTURE_USER_VIEWPORT" val="{&quot;height&quot;:4119.0724409448821,&quot;width&quot;:2976.5590551181103}"/>
  <p:tag name="KSO_WM_FULL_TEXT_BEAUTIFY_COPY_ID" val="7"/>
</p:tagLst>
</file>

<file path=ppt/tags/tag86.xml><?xml version="1.0" encoding="utf-8"?>
<p:tagLst xmlns:p="http://schemas.openxmlformats.org/presentationml/2006/main">
  <p:tag name="KSO_WM_FULL_TEXT_BEAUTIFY_COPY_ID" val="28"/>
</p:tagLst>
</file>

<file path=ppt/tags/tag87.xml><?xml version="1.0" encoding="utf-8"?>
<p:tagLst xmlns:p="http://schemas.openxmlformats.org/presentationml/2006/main">
  <p:tag name="KSO_WM_FULL_TEXT_BEAUTIFY_COPY_ID" val="24"/>
</p:tagLst>
</file>

<file path=ppt/tags/tag88.xml><?xml version="1.0" encoding="utf-8"?>
<p:tagLst xmlns:p="http://schemas.openxmlformats.org/presentationml/2006/main">
  <p:tag name="KSO_WM_UNIT_PLACING_PICTURE_USER_VIEWPORT" val="{&quot;height&quot;:4119.0724409448821,&quot;width&quot;:2976.5590551181103}"/>
  <p:tag name="KSO_WM_FULL_TEXT_BEAUTIFY_COPY_ID" val="77"/>
</p:tagLst>
</file>

<file path=ppt/tags/tag89.xml><?xml version="1.0" encoding="utf-8"?>
<p:tagLst xmlns:p="http://schemas.openxmlformats.org/presentationml/2006/main">
  <p:tag name="KSO_WM_FULL_TEXT_BEAUTIFY_COPY_ID" val="78"/>
</p:tagLst>
</file>

<file path=ppt/tags/tag90.xml><?xml version="1.0" encoding="utf-8"?>
<p:tagLst xmlns:p="http://schemas.openxmlformats.org/presentationml/2006/main">
  <p:tag name="KSO_WM_UNIT_PLACING_PICTURE_USER_VIEWPORT" val="{&quot;height&quot;:4023.0393700787399,&quot;width&quot;:2910.4204724409446}"/>
  <p:tag name="KSO_WM_FULL_TEXT_BEAUTIFY_COPY_ID" val="2"/>
</p:tagLst>
</file>

<file path=ppt/tags/tag91.xml><?xml version="1.0" encoding="utf-8"?>
<p:tagLst xmlns:p="http://schemas.openxmlformats.org/presentationml/2006/main">
  <p:tag name="KSO_WM_UNIT_PLACING_PICTURE_USER_VIEWPORT" val="{&quot;height&quot;:4418.0818897637791,&quot;width&quot;:3187.9653543307086}"/>
  <p:tag name="KSO_WM_FULL_TEXT_BEAUTIFY_COPY_ID" val="5"/>
</p:tagLst>
</file>

<file path=ppt/tags/tag92.xml><?xml version="1.0" encoding="utf-8"?>
<p:tagLst xmlns:p="http://schemas.openxmlformats.org/presentationml/2006/main">
  <p:tag name="KSO_WM_UNIT_PLACING_PICTURE_USER_VIEWPORT" val="{&quot;height&quot;:4342.858267716535,&quot;width&quot;:3102.5370078740157}"/>
  <p:tag name="KSO_WM_FULL_TEXT_BEAUTIFY_COPY_ID" val="3"/>
</p:tagLst>
</file>

<file path=ppt/tags/tag93.xml><?xml version="1.0" encoding="utf-8"?>
<p:tagLst xmlns:p="http://schemas.openxmlformats.org/presentationml/2006/main">
  <p:tag name="KSO_WM_UNIT_PLACING_PICTURE_USER_VIEWPORT" val="{&quot;height&quot;:4891,&quot;width&quot;:3502.636220472441}"/>
  <p:tag name="KSO_WM_FULL_TEXT_BEAUTIFY_COPY_ID" val="4"/>
</p:tagLst>
</file>

<file path=ppt/tags/tag94.xml><?xml version="1.0" encoding="utf-8"?>
<p:tagLst xmlns:p="http://schemas.openxmlformats.org/presentationml/2006/main">
  <p:tag name="KSO_WM_FULL_TEXT_BEAUTIFY_COPY_ID" val="27"/>
</p:tagLst>
</file>

<file path=ppt/tags/tag95.xml><?xml version="1.0" encoding="utf-8"?>
<p:tagLst xmlns:p="http://schemas.openxmlformats.org/presentationml/2006/main">
  <p:tag name="KSO_WM_FULL_TEXT_BEAUTIFY_COPY_ID" val="21"/>
</p:tagLst>
</file>

<file path=ppt/tags/tag96.xml><?xml version="1.0" encoding="utf-8"?>
<p:tagLst xmlns:p="http://schemas.openxmlformats.org/presentationml/2006/main">
  <p:tag name="KSO_WM_FULL_TEXT_BEAUTIFY_COPY_ID" val="5"/>
</p:tagLst>
</file>

<file path=ppt/tags/tag97.xml><?xml version="1.0" encoding="utf-8"?>
<p:tagLst xmlns:p="http://schemas.openxmlformats.org/presentationml/2006/main">
  <p:tag name="KSO_WM_FULL_TEXT_BEAUTIFY_COPY_ID" val="150996507"/>
</p:tagLst>
</file>

<file path=ppt/tags/tag98.xml><?xml version="1.0" encoding="utf-8"?>
<p:tagLst xmlns:p="http://schemas.openxmlformats.org/presentationml/2006/main">
  <p:tag name="KSO_WM_FULL_TEXT_BEAUTIFY_COPY_ID" val="6"/>
</p:tagLst>
</file>

<file path=ppt/tags/tag99.xml><?xml version="1.0" encoding="utf-8"?>
<p:tagLst xmlns:p="http://schemas.openxmlformats.org/presentationml/2006/main">
  <p:tag name="KSO_WM_FULL_TEXT_BEAUTIFY_COPY_ID" val="5"/>
</p:tagLst>
</file>

<file path=ppt/tags/tag100.xml><?xml version="1.0" encoding="utf-8"?>
<p:tagLst xmlns:p="http://schemas.openxmlformats.org/presentationml/2006/main">
  <p:tag name="KSO_WM_FULL_TEXT_BEAUTIFY_COPY_ID" val="23"/>
</p:tagLst>
</file>

<file path=ppt/tags/tag101.xml><?xml version="1.0" encoding="utf-8"?>
<p:tagLst xmlns:p="http://schemas.openxmlformats.org/presentationml/2006/main">
  <p:tag name="KSO_WM_FULL_TEXT_BEAUTIFY_COPY_ID" val="14"/>
</p:tagLst>
</file>

<file path=ppt/tags/tag102.xml><?xml version="1.0" encoding="utf-8"?>
<p:tagLst xmlns:p="http://schemas.openxmlformats.org/presentationml/2006/main">
  <p:tag name="KSO_WM_FULL_TEXT_BEAUTIFY_COPY_ID" val="27"/>
</p:tagLst>
</file>

<file path=ppt/tags/tag103.xml><?xml version="1.0" encoding="utf-8"?>
<p:tagLst xmlns:p="http://schemas.openxmlformats.org/presentationml/2006/main">
  <p:tag name="KSO_WM_FULL_TEXT_BEAUTIFY_COPY_ID" val="28"/>
</p:tagLst>
</file>

<file path=ppt/tags/tag104.xml><?xml version="1.0" encoding="utf-8"?>
<p:tagLst xmlns:p="http://schemas.openxmlformats.org/presentationml/2006/main">
  <p:tag name="KSO_WM_FULL_TEXT_BEAUTIFY_COPY_ID" val="33"/>
  <p:tag name="KSO_WM_DIAGRAM_VIRTUALLY_FRAME" val="{&quot;height&quot;:204.7287401574804,&quot;left&quot;:78.25,&quot;top&quot;:250.6,&quot;width&quot;:613.6250393700788}"/>
</p:tagLst>
</file>

<file path=ppt/tags/tag105.xml><?xml version="1.0" encoding="utf-8"?>
<p:tagLst xmlns:p="http://schemas.openxmlformats.org/presentationml/2006/main">
  <p:tag name="KSO_WM_FULL_TEXT_BEAUTIFY_COPY_ID" val="34"/>
  <p:tag name="KSO_WM_DIAGRAM_VIRTUALLY_FRAME" val="{&quot;height&quot;:204.7287401574804,&quot;left&quot;:78.25,&quot;top&quot;:250.6,&quot;width&quot;:613.6250393700788}"/>
</p:tagLst>
</file>

<file path=ppt/tags/tag106.xml><?xml version="1.0" encoding="utf-8"?>
<p:tagLst xmlns:p="http://schemas.openxmlformats.org/presentationml/2006/main">
  <p:tag name="KSO_WM_FULL_TEXT_BEAUTIFY_COPY_ID" val="41"/>
  <p:tag name="KSO_WM_DIAGRAM_VIRTUALLY_FRAME" val="{&quot;height&quot;:204.7287401574804,&quot;left&quot;:78.25,&quot;top&quot;:250.6,&quot;width&quot;:613.6250393700788}"/>
</p:tagLst>
</file>

<file path=ppt/tags/tag107.xml><?xml version="1.0" encoding="utf-8"?>
<p:tagLst xmlns:p="http://schemas.openxmlformats.org/presentationml/2006/main">
  <p:tag name="KSO_WM_FULL_TEXT_BEAUTIFY_COPY_ID" val="42"/>
  <p:tag name="KSO_WM_DIAGRAM_VIRTUALLY_FRAME" val="{&quot;height&quot;:204.7287401574804,&quot;left&quot;:78.25,&quot;top&quot;:250.6,&quot;width&quot;:613.6250393700788}"/>
</p:tagLst>
</file>

<file path=ppt/tags/tag108.xml><?xml version="1.0" encoding="utf-8"?>
<p:tagLst xmlns:p="http://schemas.openxmlformats.org/presentationml/2006/main">
  <p:tag name="KSO_WM_DIAGRAM_VIRTUALLY_FRAME" val="{&quot;height&quot;:204.7287401574804,&quot;left&quot;:78.25,&quot;top&quot;:250.6,&quot;width&quot;:613.6250393700788}"/>
</p:tagLst>
</file>

<file path=ppt/tags/tag109.xml><?xml version="1.0" encoding="utf-8"?>
<p:tagLst xmlns:p="http://schemas.openxmlformats.org/presentationml/2006/main">
  <p:tag name="KSO_WM_FULL_TEXT_BEAUTIFY_COPY_ID" val="44"/>
  <p:tag name="KSO_WM_DIAGRAM_VIRTUALLY_FRAME" val="{&quot;height&quot;:204.7287401574804,&quot;left&quot;:78.25,&quot;top&quot;:250.6,&quot;width&quot;:613.6250393700788}"/>
</p:tagLst>
</file>

<file path=ppt/tags/tag110.xml><?xml version="1.0" encoding="utf-8"?>
<p:tagLst xmlns:p="http://schemas.openxmlformats.org/presentationml/2006/main">
  <p:tag name="KSO_WM_BEAUTIFY_FLAG" val=""/>
  <p:tag name="KSO_WM_FULL_TEXT_BEAUTIFY_COPY_ID" val="45"/>
  <p:tag name="KSO_WM_DIAGRAM_VIRTUALLY_FRAME" val="{&quot;height&quot;:204.7287401574804,&quot;left&quot;:78.25,&quot;top&quot;:250.6,&quot;width&quot;:613.6250393700788}"/>
</p:tagLst>
</file>

<file path=ppt/tags/tag111.xml><?xml version="1.0" encoding="utf-8"?>
<p:tagLst xmlns:p="http://schemas.openxmlformats.org/presentationml/2006/main">
  <p:tag name="KSO_WM_BEAUTIFY_FLAG" val=""/>
  <p:tag name="KSO_WM_FULL_TEXT_BEAUTIFY_COPY_ID" val="46"/>
  <p:tag name="KSO_WM_DIAGRAM_VIRTUALLY_FRAME" val="{&quot;height&quot;:204.7287401574804,&quot;left&quot;:78.25,&quot;top&quot;:250.6,&quot;width&quot;:613.6250393700788}"/>
</p:tagLst>
</file>

<file path=ppt/tags/tag112.xml><?xml version="1.0" encoding="utf-8"?>
<p:tagLst xmlns:p="http://schemas.openxmlformats.org/presentationml/2006/main">
  <p:tag name="KSO_WM_FULL_TEXT_BEAUTIFY_COPY_ID" val="47"/>
  <p:tag name="KSO_WM_DIAGRAM_VIRTUALLY_FRAME" val="{&quot;height&quot;:204.7287401574804,&quot;left&quot;:78.25,&quot;top&quot;:250.6,&quot;width&quot;:613.6250393700788}"/>
</p:tagLst>
</file>

<file path=ppt/tags/tag113.xml><?xml version="1.0" encoding="utf-8"?>
<p:tagLst xmlns:p="http://schemas.openxmlformats.org/presentationml/2006/main">
  <p:tag name="KSO_WM_BEAUTIFY_FLAG" val=""/>
  <p:tag name="KSO_WM_FULL_TEXT_BEAUTIFY_COPY_ID" val="48"/>
  <p:tag name="KSO_WM_DIAGRAM_VIRTUALLY_FRAME" val="{&quot;height&quot;:204.7287401574804,&quot;left&quot;:78.25,&quot;top&quot;:250.6,&quot;width&quot;:613.6250393700788}"/>
</p:tagLst>
</file>

<file path=ppt/tags/tag114.xml><?xml version="1.0" encoding="utf-8"?>
<p:tagLst xmlns:p="http://schemas.openxmlformats.org/presentationml/2006/main">
  <p:tag name="KSO_WM_BEAUTIFY_FLAG" val=""/>
  <p:tag name="KSO_WM_FULL_TEXT_BEAUTIFY_COPY_ID" val="49"/>
  <p:tag name="KSO_WM_DIAGRAM_VIRTUALLY_FRAME" val="{&quot;height&quot;:204.7287401574804,&quot;left&quot;:78.25,&quot;top&quot;:250.6,&quot;width&quot;:613.6250393700788}"/>
</p:tagLst>
</file>

<file path=ppt/tags/tag115.xml><?xml version="1.0" encoding="utf-8"?>
<p:tagLst xmlns:p="http://schemas.openxmlformats.org/presentationml/2006/main">
  <p:tag name="KSO_WM_FULL_TEXT_BEAUTIFY_COPY_ID" val="51"/>
</p:tagLst>
</file>

<file path=ppt/tags/tag116.xml><?xml version="1.0" encoding="utf-8"?>
<p:tagLst xmlns:p="http://schemas.openxmlformats.org/presentationml/2006/main">
  <p:tag name="KSO_WM_FULL_TEXT_BEAUTIFY_COPY_ID" val="52"/>
</p:tagLst>
</file>

<file path=ppt/tags/tag117.xml><?xml version="1.0" encoding="utf-8"?>
<p:tagLst xmlns:p="http://schemas.openxmlformats.org/presentationml/2006/main">
  <p:tag name="KSO_WM_FULL_TEXT_BEAUTIFY_COPY_ID" val="53"/>
</p:tagLst>
</file>

<file path=ppt/tags/tag118.xml><?xml version="1.0" encoding="utf-8"?>
<p:tagLst xmlns:p="http://schemas.openxmlformats.org/presentationml/2006/main">
  <p:tag name="KSO_WM_FULL_TEXT_BEAUTIFY_COPY_ID" val="55"/>
</p:tagLst>
</file>

<file path=ppt/tags/tag119.xml><?xml version="1.0" encoding="utf-8"?>
<p:tagLst xmlns:p="http://schemas.openxmlformats.org/presentationml/2006/main">
  <p:tag name="KSO_WM_FULL_TEXT_BEAUTIFY_COPY_ID" val="150997138"/>
</p:tagLst>
</file>

<file path=ppt/tags/tag120.xml><?xml version="1.0" encoding="utf-8"?>
<p:tagLst xmlns:p="http://schemas.openxmlformats.org/presentationml/2006/main">
  <p:tag name="KSO_WM_FULL_TEXT_BEAUTIFY_COPY_ID" val="2"/>
</p:tagLst>
</file>

<file path=ppt/tags/tag121.xml><?xml version="1.0" encoding="utf-8"?>
<p:tagLst xmlns:p="http://schemas.openxmlformats.org/presentationml/2006/main">
  <p:tag name="KSO_WM_FULL_TEXT_BEAUTIFY_COPY_ID" val="12"/>
</p:tagLst>
</file>

<file path=ppt/tags/tag122.xml><?xml version="1.0" encoding="utf-8"?>
<p:tagLst xmlns:p="http://schemas.openxmlformats.org/presentationml/2006/main">
  <p:tag name="KSO_WM_FULL_TEXT_BEAUTIFY_COPY_ID" val="63"/>
</p:tagLst>
</file>

<file path=ppt/tags/tag123.xml><?xml version="1.0" encoding="utf-8"?>
<p:tagLst xmlns:p="http://schemas.openxmlformats.org/presentationml/2006/main">
  <p:tag name="KSO_WM_FULL_TEXT_BEAUTIFY_COPY_ID" val="68"/>
</p:tagLst>
</file>

<file path=ppt/tags/tag124.xml><?xml version="1.0" encoding="utf-8"?>
<p:tagLst xmlns:p="http://schemas.openxmlformats.org/presentationml/2006/main">
  <p:tag name="KSO_WM_FULL_TEXT_BEAUTIFY_COPY_ID" val="69"/>
</p:tagLst>
</file>

<file path=ppt/tags/tag125.xml><?xml version="1.0" encoding="utf-8"?>
<p:tagLst xmlns:p="http://schemas.openxmlformats.org/presentationml/2006/main">
  <p:tag name="KSO_WM_FULL_TEXT_BEAUTIFY_COPY_ID" val="14"/>
</p:tagLst>
</file>

<file path=ppt/tags/tag126.xml><?xml version="1.0" encoding="utf-8"?>
<p:tagLst xmlns:p="http://schemas.openxmlformats.org/presentationml/2006/main">
  <p:tag name="KSO_WM_FULL_TEXT_BEAUTIFY_COPY_ID" val="13"/>
</p:tagLst>
</file>

<file path=ppt/tags/tag127.xml><?xml version="1.0" encoding="utf-8"?>
<p:tagLst xmlns:p="http://schemas.openxmlformats.org/presentationml/2006/main">
  <p:tag name="KSO_WM_FULL_TEXT_BEAUTIFY_COPY_ID" val="8"/>
</p:tagLst>
</file>

<file path=ppt/tags/tag128.xml><?xml version="1.0" encoding="utf-8"?>
<p:tagLst xmlns:p="http://schemas.openxmlformats.org/presentationml/2006/main">
  <p:tag name="KSO_WM_FULL_TEXT_BEAUTIFY_COPY_ID" val="34"/>
</p:tagLst>
</file>

<file path=ppt/tags/tag129.xml><?xml version="1.0" encoding="utf-8"?>
<p:tagLst xmlns:p="http://schemas.openxmlformats.org/presentationml/2006/main">
  <p:tag name="KSO_WM_FULL_TEXT_BEAUTIFY_COPY_ID" val="38"/>
</p:tagLst>
</file>

<file path=ppt/tags/tag130.xml><?xml version="1.0" encoding="utf-8"?>
<p:tagLst xmlns:p="http://schemas.openxmlformats.org/presentationml/2006/main">
  <p:tag name="KSO_WM_FULL_TEXT_BEAUTIFY_COPY_ID" val="46"/>
</p:tagLst>
</file>

<file path=ppt/tags/tag131.xml><?xml version="1.0" encoding="utf-8"?>
<p:tagLst xmlns:p="http://schemas.openxmlformats.org/presentationml/2006/main">
  <p:tag name="KSO_WM_FULL_TEXT_BEAUTIFY_COPY_ID" val="47"/>
</p:tagLst>
</file>

<file path=ppt/tags/tag132.xml><?xml version="1.0" encoding="utf-8"?>
<p:tagLst xmlns:p="http://schemas.openxmlformats.org/presentationml/2006/main">
  <p:tag name="KSO_WM_FULL_TEXT_BEAUTIFY_COPY_ID" val="43"/>
</p:tagLst>
</file>

<file path=ppt/tags/tag133.xml><?xml version="1.0" encoding="utf-8"?>
<p:tagLst xmlns:p="http://schemas.openxmlformats.org/presentationml/2006/main">
  <p:tag name="KSO_WM_FULL_TEXT_BEAUTIFY_COPY_ID" val="6"/>
</p:tagLst>
</file>

<file path=ppt/tags/tag134.xml><?xml version="1.0" encoding="utf-8"?>
<p:tagLst xmlns:p="http://schemas.openxmlformats.org/presentationml/2006/main">
  <p:tag name="KSO_WM_FULL_TEXT_BEAUTIFY_COPY_ID" val="42"/>
</p:tagLst>
</file>

<file path=ppt/tags/tag135.xml><?xml version="1.0" encoding="utf-8"?>
<p:tagLst xmlns:p="http://schemas.openxmlformats.org/presentationml/2006/main">
  <p:tag name="ISLIDE.DIAGRAM" val="#568986;"/>
  <p:tag name="KSO_WM_FULL_TEXT_BEAUTIFY_COPY_ID" val="150997637"/>
</p:tagLst>
</file>

<file path=ppt/tags/tag136.xml><?xml version="1.0" encoding="utf-8"?>
<p:tagLst xmlns:p="http://schemas.openxmlformats.org/presentationml/2006/main">
  <p:tag name="KSO_WM_FULL_TEXT_BEAUTIFY_COPY_ID" val="6"/>
</p:tagLst>
</file>

<file path=ppt/tags/tag137.xml><?xml version="1.0" encoding="utf-8"?>
<p:tagLst xmlns:p="http://schemas.openxmlformats.org/presentationml/2006/main">
  <p:tag name="KSO_WM_FULL_TEXT_BEAUTIFY_COPY_ID" val="7"/>
</p:tagLst>
</file>

<file path=ppt/tags/tag138.xml><?xml version="1.0" encoding="utf-8"?>
<p:tagLst xmlns:p="http://schemas.openxmlformats.org/presentationml/2006/main">
  <p:tag name="KSO_WM_BEAUTIFY_FLAG" val=""/>
  <p:tag name="KSO_WM_FULL_TEXT_BEAUTIFY_COPY_ID" val="25"/>
</p:tagLst>
</file>

<file path=ppt/tags/tag139.xml><?xml version="1.0" encoding="utf-8"?>
<p:tagLst xmlns:p="http://schemas.openxmlformats.org/presentationml/2006/main">
  <p:tag name="KSO_WM_BEAUTIFY_FLAG" val=""/>
  <p:tag name="KSO_WM_FULL_TEXT_BEAUTIFY_COPY_ID" val="14"/>
</p:tagLst>
</file>

<file path=ppt/tags/tag140.xml><?xml version="1.0" encoding="utf-8"?>
<p:tagLst xmlns:p="http://schemas.openxmlformats.org/presentationml/2006/main">
  <p:tag name="KSO_WM_FULL_TEXT_BEAUTIFY_COPY_ID" val="10"/>
</p:tagLst>
</file>

<file path=ppt/tags/tag141.xml><?xml version="1.0" encoding="utf-8"?>
<p:tagLst xmlns:p="http://schemas.openxmlformats.org/presentationml/2006/main">
  <p:tag name="KSO_WM_FULL_TEXT_BEAUTIFY_COPY_ID" val="162"/>
</p:tagLst>
</file>

<file path=ppt/tags/tag142.xml><?xml version="1.0" encoding="utf-8"?>
<p:tagLst xmlns:p="http://schemas.openxmlformats.org/presentationml/2006/main">
  <p:tag name="KSO_WM_FULL_TEXT_BEAUTIFY_COPY_ID" val="3"/>
</p:tagLst>
</file>

<file path=ppt/tags/tag143.xml><?xml version="1.0" encoding="utf-8"?>
<p:tagLst xmlns:p="http://schemas.openxmlformats.org/presentationml/2006/main">
  <p:tag name="KSO_WM_FULL_TEXT_BEAUTIFY_COPY_ID" val="30"/>
</p:tagLst>
</file>

<file path=ppt/tags/tag144.xml><?xml version="1.0" encoding="utf-8"?>
<p:tagLst xmlns:p="http://schemas.openxmlformats.org/presentationml/2006/main">
  <p:tag name="KSO_WM_FULL_TEXT_BEAUTIFY_COPY_ID" val="32"/>
</p:tagLst>
</file>

<file path=ppt/tags/tag145.xml><?xml version="1.0" encoding="utf-8"?>
<p:tagLst xmlns:p="http://schemas.openxmlformats.org/presentationml/2006/main">
  <p:tag name="KSO_WM_FULL_TEXT_BEAUTIFY_COPY_ID" val="38"/>
</p:tagLst>
</file>

<file path=ppt/tags/tag146.xml><?xml version="1.0" encoding="utf-8"?>
<p:tagLst xmlns:p="http://schemas.openxmlformats.org/presentationml/2006/main">
  <p:tag name="KSO_WM_FULL_TEXT_BEAUTIFY_COPY_ID" val="40"/>
</p:tagLst>
</file>

<file path=ppt/tags/tag147.xml><?xml version="1.0" encoding="utf-8"?>
<p:tagLst xmlns:p="http://schemas.openxmlformats.org/presentationml/2006/main">
  <p:tag name="KSO_WM_FULL_TEXT_BEAUTIFY_COPY_ID" val="44"/>
</p:tagLst>
</file>

<file path=ppt/tags/tag148.xml><?xml version="1.0" encoding="utf-8"?>
<p:tagLst xmlns:p="http://schemas.openxmlformats.org/presentationml/2006/main">
  <p:tag name="KSO_WM_FULL_TEXT_BEAUTIFY_COPY_ID" val="46"/>
</p:tagLst>
</file>

<file path=ppt/tags/tag149.xml><?xml version="1.0" encoding="utf-8"?>
<p:tagLst xmlns:p="http://schemas.openxmlformats.org/presentationml/2006/main">
  <p:tag name="KSO_WM_FULL_TEXT_BEAUTIFY_COPY_ID" val="39"/>
</p:tagLst>
</file>

<file path=ppt/tags/tag150.xml><?xml version="1.0" encoding="utf-8"?>
<p:tagLst xmlns:p="http://schemas.openxmlformats.org/presentationml/2006/main">
  <p:tag name="KSO_WM_BEAUTIFY_FLAG" val=""/>
  <p:tag name="KSO_WM_FULL_TEXT_BEAUTIFY_COPY_ID" val="42"/>
</p:tagLst>
</file>

<file path=ppt/tags/tag151.xml><?xml version="1.0" encoding="utf-8"?>
<p:tagLst xmlns:p="http://schemas.openxmlformats.org/presentationml/2006/main">
  <p:tag name="KSO_WM_BEAUTIFY_FLAG" val=""/>
  <p:tag name="KSO_WM_FULL_TEXT_BEAUTIFY_COPY_ID" val="69"/>
</p:tagLst>
</file>

<file path=ppt/tags/tag152.xml><?xml version="1.0" encoding="utf-8"?>
<p:tagLst xmlns:p="http://schemas.openxmlformats.org/presentationml/2006/main">
  <p:tag name="KSO_WM_FULL_TEXT_BEAUTIFY_COPY_ID" val="2"/>
</p:tagLst>
</file>

<file path=ppt/tags/tag153.xml><?xml version="1.0" encoding="utf-8"?>
<p:tagLst xmlns:p="http://schemas.openxmlformats.org/presentationml/2006/main">
  <p:tag name="KSO_WM_FULL_TEXT_BEAUTIFY_COPY_ID" val="17"/>
</p:tagLst>
</file>

<file path=ppt/tags/tag154.xml><?xml version="1.0" encoding="utf-8"?>
<p:tagLst xmlns:p="http://schemas.openxmlformats.org/presentationml/2006/main">
  <p:tag name="KSO_WM_FULL_TEXT_BEAUTIFY_COPY_ID" val="18"/>
</p:tagLst>
</file>

<file path=ppt/tags/tag155.xml><?xml version="1.0" encoding="utf-8"?>
<p:tagLst xmlns:p="http://schemas.openxmlformats.org/presentationml/2006/main">
  <p:tag name="KSO_WM_FULL_TEXT_BEAUTIFY_COPY_ID" val="150996981"/>
</p:tagLst>
</file>

<file path=ppt/tags/tag156.xml><?xml version="1.0" encoding="utf-8"?>
<p:tagLst xmlns:p="http://schemas.openxmlformats.org/presentationml/2006/main">
  <p:tag name="KSO_WM_FULL_TEXT_BEAUTIFY_COPY_ID" val="60"/>
</p:tagLst>
</file>

<file path=ppt/tags/tag157.xml><?xml version="1.0" encoding="utf-8"?>
<p:tagLst xmlns:p="http://schemas.openxmlformats.org/presentationml/2006/main">
  <p:tag name="KSO_WM_FULL_TEXT_BEAUTIFY_COPY_ID" val="59"/>
</p:tagLst>
</file>

<file path=ppt/tags/tag158.xml><?xml version="1.0" encoding="utf-8"?>
<p:tagLst xmlns:p="http://schemas.openxmlformats.org/presentationml/2006/main">
  <p:tag name="KSO_WM_FULL_TEXT_BEAUTIFY_COPY_ID" val="45"/>
</p:tagLst>
</file>

<file path=ppt/tags/tag159.xml><?xml version="1.0" encoding="utf-8"?>
<p:tagLst xmlns:p="http://schemas.openxmlformats.org/presentationml/2006/main">
  <p:tag name="KSO_WM_FULL_TEXT_BEAUTIFY_COPY_ID" val="46"/>
</p:tagLst>
</file>

<file path=ppt/tags/tag160.xml><?xml version="1.0" encoding="utf-8"?>
<p:tagLst xmlns:p="http://schemas.openxmlformats.org/presentationml/2006/main">
  <p:tag name="KSO_WM_FULL_TEXT_BEAUTIFY_COPY_ID" val="47"/>
</p:tagLst>
</file>

<file path=ppt/tags/tag161.xml><?xml version="1.0" encoding="utf-8"?>
<p:tagLst xmlns:p="http://schemas.openxmlformats.org/presentationml/2006/main">
  <p:tag name="KSO_WM_FULL_TEXT_BEAUTIFY_COPY_ID" val="48"/>
</p:tagLst>
</file>

<file path=ppt/tags/tag162.xml><?xml version="1.0" encoding="utf-8"?>
<p:tagLst xmlns:p="http://schemas.openxmlformats.org/presentationml/2006/main">
  <p:tag name="KSO_WM_FULL_TEXT_BEAUTIFY_COPY_ID" val="50"/>
</p:tagLst>
</file>

<file path=ppt/tags/tag163.xml><?xml version="1.0" encoding="utf-8"?>
<p:tagLst xmlns:p="http://schemas.openxmlformats.org/presentationml/2006/main">
  <p:tag name="KSO_WM_FULL_TEXT_BEAUTIFY_COPY_ID" val="51"/>
</p:tagLst>
</file>

<file path=ppt/tags/tag164.xml><?xml version="1.0" encoding="utf-8"?>
<p:tagLst xmlns:p="http://schemas.openxmlformats.org/presentationml/2006/main">
  <p:tag name="KSO_WM_FULL_TEXT_BEAUTIFY_COPY_ID" val="4"/>
</p:tagLst>
</file>

<file path=ppt/tags/tag165.xml><?xml version="1.0" encoding="utf-8"?>
<p:tagLst xmlns:p="http://schemas.openxmlformats.org/presentationml/2006/main">
  <p:tag name="KSO_WM_FULL_TEXT_BEAUTIFY_COPY_ID" val="6"/>
</p:tagLst>
</file>

<file path=ppt/tags/tag166.xml><?xml version="1.0" encoding="utf-8"?>
<p:tagLst xmlns:p="http://schemas.openxmlformats.org/presentationml/2006/main">
  <p:tag name="KSO_WM_BEAUTIFY_FLAG" val=""/>
  <p:tag name="KSO_WM_FULL_TEXT_BEAUTIFY_COPY_ID" val="7"/>
</p:tagLst>
</file>

<file path=ppt/tags/tag167.xml><?xml version="1.0" encoding="utf-8"?>
<p:tagLst xmlns:p="http://schemas.openxmlformats.org/presentationml/2006/main">
  <p:tag name="KSO_WM_BEAUTIFY_FLAG" val=""/>
  <p:tag name="KSO_WM_FULL_TEXT_BEAUTIFY_COPY_ID" val="58"/>
</p:tagLst>
</file>

<file path=ppt/tags/tag168.xml><?xml version="1.0" encoding="utf-8"?>
<p:tagLst xmlns:p="http://schemas.openxmlformats.org/presentationml/2006/main">
  <p:tag name="KSO_WM_BEAUTIFY_FLAG" val=""/>
  <p:tag name="KSO_WM_FULL_TEXT_BEAUTIFY_COPY_ID" val="108"/>
</p:tagLst>
</file>

<file path=ppt/tags/tag169.xml><?xml version="1.0" encoding="utf-8"?>
<p:tagLst xmlns:p="http://schemas.openxmlformats.org/presentationml/2006/main">
  <p:tag name="KSO_WM_BEAUTIFY_FLAG" val=""/>
  <p:tag name="KSO_WM_FULL_TEXT_BEAUTIFY_COPY_ID" val="111"/>
</p:tagLst>
</file>

<file path=ppt/tags/tag170.xml><?xml version="1.0" encoding="utf-8"?>
<p:tagLst xmlns:p="http://schemas.openxmlformats.org/presentationml/2006/main">
  <p:tag name="KSO_WM_BEAUTIFY_FLAG" val=""/>
  <p:tag name="KSO_WM_FULL_TEXT_BEAUTIFY_COPY_ID" val="114"/>
</p:tagLst>
</file>

<file path=ppt/tags/tag171.xml><?xml version="1.0" encoding="utf-8"?>
<p:tagLst xmlns:p="http://schemas.openxmlformats.org/presentationml/2006/main">
  <p:tag name="KSO_WM_BEAUTIFY_FLAG" val=""/>
  <p:tag name="KSO_WM_FULL_TEXT_BEAUTIFY_COPY_ID" val="115"/>
</p:tagLst>
</file>

<file path=ppt/tags/tag172.xml><?xml version="1.0" encoding="utf-8"?>
<p:tagLst xmlns:p="http://schemas.openxmlformats.org/presentationml/2006/main">
  <p:tag name="KSO_WM_BEAUTIFY_FLAG" val=""/>
  <p:tag name="KSO_WM_FULL_TEXT_BEAUTIFY_COPY_ID" val="116"/>
</p:tagLst>
</file>

<file path=ppt/tags/tag173.xml><?xml version="1.0" encoding="utf-8"?>
<p:tagLst xmlns:p="http://schemas.openxmlformats.org/presentationml/2006/main">
  <p:tag name="KSO_WM_BEAUTIFY_FLAG" val=""/>
  <p:tag name="KSO_WM_FULL_TEXT_BEAUTIFY_COPY_ID" val="109"/>
</p:tagLst>
</file>

<file path=ppt/tags/tag174.xml><?xml version="1.0" encoding="utf-8"?>
<p:tagLst xmlns:p="http://schemas.openxmlformats.org/presentationml/2006/main">
  <p:tag name="KSO_WM_BEAUTIFY_FLAG" val=""/>
  <p:tag name="KSO_WM_FULL_TEXT_BEAUTIFY_COPY_ID" val="110"/>
</p:tagLst>
</file>

<file path=ppt/tags/tag175.xml><?xml version="1.0" encoding="utf-8"?>
<p:tagLst xmlns:p="http://schemas.openxmlformats.org/presentationml/2006/main">
  <p:tag name="KSO_WM_BEAUTIFY_FLAG" val=""/>
  <p:tag name="KSO_WM_FULL_TEXT_BEAUTIFY_COPY_ID" val="112"/>
</p:tagLst>
</file>

<file path=ppt/tags/tag176.xml><?xml version="1.0" encoding="utf-8"?>
<p:tagLst xmlns:p="http://schemas.openxmlformats.org/presentationml/2006/main">
  <p:tag name="KSO_WM_BEAUTIFY_FLAG" val=""/>
  <p:tag name="KSO_WM_FULL_TEXT_BEAUTIFY_COPY_ID" val="113"/>
</p:tagLst>
</file>

<file path=ppt/tags/tag177.xml><?xml version="1.0" encoding="utf-8"?>
<p:tagLst xmlns:p="http://schemas.openxmlformats.org/presentationml/2006/main">
  <p:tag name="KSO_WM_BEAUTIFY_FLAG" val=""/>
  <p:tag name="KSO_WM_FULL_TEXT_BEAUTIFY_COPY_ID" val="117"/>
</p:tagLst>
</file>

<file path=ppt/tags/tag178.xml><?xml version="1.0" encoding="utf-8"?>
<p:tagLst xmlns:p="http://schemas.openxmlformats.org/presentationml/2006/main">
  <p:tag name="KSO_WM_BEAUTIFY_FLAG" val=""/>
  <p:tag name="KSO_WM_FULL_TEXT_BEAUTIFY_COPY_ID" val="2"/>
</p:tagLst>
</file>

<file path=ppt/tags/tag179.xml><?xml version="1.0" encoding="utf-8"?>
<p:tagLst xmlns:p="http://schemas.openxmlformats.org/presentationml/2006/main">
  <p:tag name="KSO_WM_BEAUTIFY_FLAG" val=""/>
  <p:tag name="KSO_WM_FULL_TEXT_BEAUTIFY_COPY_ID" val="3"/>
</p:tagLst>
</file>

<file path=ppt/tags/tag180.xml><?xml version="1.0" encoding="utf-8"?>
<p:tagLst xmlns:p="http://schemas.openxmlformats.org/presentationml/2006/main">
  <p:tag name="KSO_WM_BEAUTIFY_FLAG" val=""/>
  <p:tag name="KSO_WM_FULL_TEXT_BEAUTIFY_COPY_ID" val="10"/>
</p:tagLst>
</file>

<file path=ppt/tags/tag181.xml><?xml version="1.0" encoding="utf-8"?>
<p:tagLst xmlns:p="http://schemas.openxmlformats.org/presentationml/2006/main">
  <p:tag name="KSO_WM_FULL_TEXT_BEAUTIFY_COPY_ID" val="12"/>
</p:tagLst>
</file>

<file path=ppt/tags/tag182.xml><?xml version="1.0" encoding="utf-8"?>
<p:tagLst xmlns:p="http://schemas.openxmlformats.org/presentationml/2006/main">
  <p:tag name="KSO_WM_FULL_TEXT_BEAUTIFY_COPY_ID" val="14"/>
</p:tagLst>
</file>

<file path=ppt/tags/tag183.xml><?xml version="1.0" encoding="utf-8"?>
<p:tagLst xmlns:p="http://schemas.openxmlformats.org/presentationml/2006/main">
  <p:tag name="KSO_WM_FULL_TEXT_BEAUTIFY_COPY_ID" val="267"/>
</p:tagLst>
</file>

<file path=ppt/tags/tag184.xml><?xml version="1.0" encoding="utf-8"?>
<p:tagLst xmlns:p="http://schemas.openxmlformats.org/presentationml/2006/main">
  <p:tag name="KSO_WM_FULL_TEXT_BEAUTIFY_COPY_ID" val="53"/>
</p:tagLst>
</file>

<file path=ppt/tags/tag185.xml><?xml version="1.0" encoding="utf-8"?>
<p:tagLst xmlns:p="http://schemas.openxmlformats.org/presentationml/2006/main">
  <p:tag name="KSO_WM_FULL_TEXT_BEAUTIFY_COPY_ID" val="18"/>
</p:tagLst>
</file>

<file path=ppt/tags/tag186.xml><?xml version="1.0" encoding="utf-8"?>
<p:tagLst xmlns:p="http://schemas.openxmlformats.org/presentationml/2006/main">
  <p:tag name="KSO_WM_FULL_TEXT_BEAUTIFY_COPY_ID" val="16"/>
</p:tagLst>
</file>

<file path=ppt/tags/tag187.xml><?xml version="1.0" encoding="utf-8"?>
<p:tagLst xmlns:p="http://schemas.openxmlformats.org/presentationml/2006/main">
  <p:tag name="KSO_WM_FULL_TEXT_BEAUTIFY_COPY_ID" val="17"/>
</p:tagLst>
</file>

<file path=ppt/tags/tag188.xml><?xml version="1.0" encoding="utf-8"?>
<p:tagLst xmlns:p="http://schemas.openxmlformats.org/presentationml/2006/main">
  <p:tag name="KSO_WM_FULL_TEXT_BEAUTIFY_COPY_ID" val="97"/>
</p:tagLst>
</file>

<file path=ppt/tags/tag189.xml><?xml version="1.0" encoding="utf-8"?>
<p:tagLst xmlns:p="http://schemas.openxmlformats.org/presentationml/2006/main">
  <p:tag name="KSO_WM_FULL_TEXT_BEAUTIFY_COPY_ID" val="98"/>
</p:tagLst>
</file>

<file path=ppt/tags/tag190.xml><?xml version="1.0" encoding="utf-8"?>
<p:tagLst xmlns:p="http://schemas.openxmlformats.org/presentationml/2006/main">
  <p:tag name="KSO_WM_FULL_TEXT_BEAUTIFY_COPY_ID" val="24"/>
</p:tagLst>
</file>

<file path=ppt/tags/tag191.xml><?xml version="1.0" encoding="utf-8"?>
<p:tagLst xmlns:p="http://schemas.openxmlformats.org/presentationml/2006/main">
  <p:tag name="KSO_WM_FULL_TEXT_BEAUTIFY_COPY_ID" val="25"/>
</p:tagLst>
</file>

<file path=ppt/tags/tag192.xml><?xml version="1.0" encoding="utf-8"?>
<p:tagLst xmlns:p="http://schemas.openxmlformats.org/presentationml/2006/main">
  <p:tag name="KSO_WM_FULL_TEXT_BEAUTIFY_COPY_ID" val="26"/>
</p:tagLst>
</file>

<file path=ppt/tags/tag193.xml><?xml version="1.0" encoding="utf-8"?>
<p:tagLst xmlns:p="http://schemas.openxmlformats.org/presentationml/2006/main">
  <p:tag name="KSO_WM_FULL_TEXT_BEAUTIFY_COPY_ID" val="27"/>
</p:tagLst>
</file>

<file path=ppt/tags/tag194.xml><?xml version="1.0" encoding="utf-8"?>
<p:tagLst xmlns:p="http://schemas.openxmlformats.org/presentationml/2006/main">
  <p:tag name="KSO_WM_FULL_TEXT_BEAUTIFY_COPY_ID" val="30"/>
</p:tagLst>
</file>

<file path=ppt/tags/tag195.xml><?xml version="1.0" encoding="utf-8"?>
<p:tagLst xmlns:p="http://schemas.openxmlformats.org/presentationml/2006/main">
  <p:tag name="KSO_WM_FULL_TEXT_BEAUTIFY_COPY_ID" val="31"/>
</p:tagLst>
</file>

<file path=ppt/tags/tag196.xml><?xml version="1.0" encoding="utf-8"?>
<p:tagLst xmlns:p="http://schemas.openxmlformats.org/presentationml/2006/main">
  <p:tag name="KSO_WM_FULL_TEXT_BEAUTIFY_COPY_ID" val="32"/>
</p:tagLst>
</file>

<file path=ppt/tags/tag197.xml><?xml version="1.0" encoding="utf-8"?>
<p:tagLst xmlns:p="http://schemas.openxmlformats.org/presentationml/2006/main">
  <p:tag name="KSO_WM_FULL_TEXT_BEAUTIFY_COPY_ID" val="33"/>
</p:tagLst>
</file>

<file path=ppt/tags/tag198.xml><?xml version="1.0" encoding="utf-8"?>
<p:tagLst xmlns:p="http://schemas.openxmlformats.org/presentationml/2006/main">
  <p:tag name="KSO_WM_FULL_TEXT_BEAUTIFY_COPY_ID" val="230"/>
</p:tagLst>
</file>

<file path=ppt/tags/tag199.xml><?xml version="1.0" encoding="utf-8"?>
<p:tagLst xmlns:p="http://schemas.openxmlformats.org/presentationml/2006/main">
  <p:tag name="KSO_WM_FULL_TEXT_BEAUTIFY_COPY_ID" val="229"/>
</p:tagLst>
</file>

<file path=ppt/tags/tag200.xml><?xml version="1.0" encoding="utf-8"?>
<p:tagLst xmlns:p="http://schemas.openxmlformats.org/presentationml/2006/main">
  <p:tag name="KSO_WM_FULL_TEXT_BEAUTIFY_COPY_ID" val="281"/>
</p:tagLst>
</file>

<file path=ppt/tags/tag201.xml><?xml version="1.0" encoding="utf-8"?>
<p:tagLst xmlns:p="http://schemas.openxmlformats.org/presentationml/2006/main">
  <p:tag name="KSO_WM_FULL_TEXT_BEAUTIFY_COPY_ID" val="9"/>
</p:tagLst>
</file>

<file path=ppt/tags/tag202.xml><?xml version="1.0" encoding="utf-8"?>
<p:tagLst xmlns:p="http://schemas.openxmlformats.org/presentationml/2006/main">
  <p:tag name="KSO_WM_FULL_TEXT_BEAUTIFY_COPY_ID" val="11"/>
</p:tagLst>
</file>

<file path=ppt/tags/tag203.xml><?xml version="1.0" encoding="utf-8"?>
<p:tagLst xmlns:p="http://schemas.openxmlformats.org/presentationml/2006/main">
  <p:tag name="KSO_WM_FULL_TEXT_BEAUTIFY_COPY_ID" val="150996512"/>
</p:tagLst>
</file>

<file path=ppt/tags/tag204.xml><?xml version="1.0" encoding="utf-8"?>
<p:tagLst xmlns:p="http://schemas.openxmlformats.org/presentationml/2006/main">
  <p:tag name="KSO_WM_FULL_TEXT_BEAUTIFY_COPY_ID" val="162"/>
</p:tagLst>
</file>

<file path=ppt/tags/tag205.xml><?xml version="1.0" encoding="utf-8"?>
<p:tagLst xmlns:p="http://schemas.openxmlformats.org/presentationml/2006/main">
  <p:tag name="KSO_WM_FULL_TEXT_BEAUTIFY_COPY_ID" val="5"/>
</p:tagLst>
</file>

<file path=ppt/tags/tag206.xml><?xml version="1.0" encoding="utf-8"?>
<p:tagLst xmlns:p="http://schemas.openxmlformats.org/presentationml/2006/main">
  <p:tag name="KSO_WM_FULL_TEXT_BEAUTIFY_COPY_ID" val="6"/>
</p:tagLst>
</file>

<file path=ppt/tags/tag207.xml><?xml version="1.0" encoding="utf-8"?>
<p:tagLst xmlns:p="http://schemas.openxmlformats.org/presentationml/2006/main">
  <p:tag name="KSO_WM_FULL_TEXT_BEAUTIFY_COPY_ID" val="9"/>
</p:tagLst>
</file>

<file path=ppt/tags/tag208.xml><?xml version="1.0" encoding="utf-8"?>
<p:tagLst xmlns:p="http://schemas.openxmlformats.org/presentationml/2006/main">
  <p:tag name="KSO_WM_BEAUTIFY_FLAG" val=""/>
  <p:tag name="KSO_WM_FULL_TEXT_BEAUTIFY_COPY_ID" val="43"/>
</p:tagLst>
</file>

<file path=ppt/tags/tag209.xml><?xml version="1.0" encoding="utf-8"?>
<p:tagLst xmlns:p="http://schemas.openxmlformats.org/presentationml/2006/main">
  <p:tag name="KSO_WM_BEAUTIFY_FLAG" val=""/>
  <p:tag name="KSO_WM_FULL_TEXT_BEAUTIFY_COPY_ID" val="29"/>
</p:tagLst>
</file>

<file path=ppt/tags/tag210.xml><?xml version="1.0" encoding="utf-8"?>
<p:tagLst xmlns:p="http://schemas.openxmlformats.org/presentationml/2006/main">
  <p:tag name="KSO_WM_BEAUTIFY_FLAG" val=""/>
  <p:tag name="KSO_WM_FULL_TEXT_BEAUTIFY_COPY_ID" val="14"/>
</p:tagLst>
</file>

<file path=ppt/tags/tag211.xml><?xml version="1.0" encoding="utf-8"?>
<p:tagLst xmlns:p="http://schemas.openxmlformats.org/presentationml/2006/main">
  <p:tag name="KSO_WM_BEAUTIFY_FLAG" val=""/>
  <p:tag name="KSO_WM_FULL_TEXT_BEAUTIFY_COPY_ID" val="15"/>
</p:tagLst>
</file>

<file path=ppt/tags/tag212.xml><?xml version="1.0" encoding="utf-8"?>
<p:tagLst xmlns:p="http://schemas.openxmlformats.org/presentationml/2006/main">
  <p:tag name="KSO_WM_BEAUTIFY_FLAG" val=""/>
  <p:tag name="KSO_WM_FULL_TEXT_BEAUTIFY_COPY_ID" val="39"/>
</p:tagLst>
</file>

<file path=ppt/tags/tag213.xml><?xml version="1.0" encoding="utf-8"?>
<p:tagLst xmlns:p="http://schemas.openxmlformats.org/presentationml/2006/main">
  <p:tag name="KSO_WM_BEAUTIFY_FLAG" val=""/>
  <p:tag name="KSO_WM_FULL_TEXT_BEAUTIFY_COPY_ID" val="33"/>
</p:tagLst>
</file>

<file path=ppt/tags/tag214.xml><?xml version="1.0" encoding="utf-8"?>
<p:tagLst xmlns:p="http://schemas.openxmlformats.org/presentationml/2006/main">
  <p:tag name="KSO_WM_BEAUTIFY_FLAG" val=""/>
  <p:tag name="KSO_WM_FULL_TEXT_BEAUTIFY_COPY_ID" val="31"/>
</p:tagLst>
</file>

<file path=ppt/tags/tag215.xml><?xml version="1.0" encoding="utf-8"?>
<p:tagLst xmlns:p="http://schemas.openxmlformats.org/presentationml/2006/main">
  <p:tag name="KSO_WM_BEAUTIFY_FLAG" val=""/>
  <p:tag name="KSO_WM_FULL_TEXT_BEAUTIFY_COPY_ID" val="34"/>
</p:tagLst>
</file>

<file path=ppt/tags/tag216.xml><?xml version="1.0" encoding="utf-8"?>
<p:tagLst xmlns:p="http://schemas.openxmlformats.org/presentationml/2006/main">
  <p:tag name="KSO_WM_BEAUTIFY_FLAG" val=""/>
  <p:tag name="KSO_WM_FULL_TEXT_BEAUTIFY_COPY_ID" val="35"/>
</p:tagLst>
</file>

<file path=ppt/tags/tag217.xml><?xml version="1.0" encoding="utf-8"?>
<p:tagLst xmlns:p="http://schemas.openxmlformats.org/presentationml/2006/main">
  <p:tag name="KSO_WM_FULL_TEXT_BEAUTIFY_COPY_ID" val="3"/>
  <p:tag name="KSO_WM_BEAUTIFY_FLAG" val=""/>
</p:tagLst>
</file>

<file path=ppt/tags/tag218.xml><?xml version="1.0" encoding="utf-8"?>
<p:tagLst xmlns:p="http://schemas.openxmlformats.org/presentationml/2006/main">
  <p:tag name="KSO_WM_FULL_TEXT_BEAUTIFY_COPY_ID" val="37"/>
  <p:tag name="KSO_WM_BEAUTIFY_FLAG" val=""/>
</p:tagLst>
</file>

<file path=ppt/tags/tag219.xml><?xml version="1.0" encoding="utf-8"?>
<p:tagLst xmlns:p="http://schemas.openxmlformats.org/presentationml/2006/main">
  <p:tag name="KSO_WM_BEAUTIFY_FLAG" val=""/>
  <p:tag name="KSO_WM_FULL_TEXT_BEAUTIFY_COPY_ID" val="6"/>
</p:tagLst>
</file>

<file path=ppt/tags/tag220.xml><?xml version="1.0" encoding="utf-8"?>
<p:tagLst xmlns:p="http://schemas.openxmlformats.org/presentationml/2006/main">
  <p:tag name="KSO_WM_FULL_TEXT_BEAUTIFY_COPY_ID" val="54"/>
  <p:tag name="KSO_WM_BEAUTIFY_FLAG" val=""/>
</p:tagLst>
</file>

<file path=ppt/tags/tag221.xml><?xml version="1.0" encoding="utf-8"?>
<p:tagLst xmlns:p="http://schemas.openxmlformats.org/presentationml/2006/main">
  <p:tag name="KSO_WM_BEAUTIFY_FLAG" val=""/>
  <p:tag name="KSO_WM_FULL_TEXT_BEAUTIFY_COPY_ID" val="101"/>
</p:tagLst>
</file>

<file path=ppt/tags/tag222.xml><?xml version="1.0" encoding="utf-8"?>
<p:tagLst xmlns:p="http://schemas.openxmlformats.org/presentationml/2006/main">
  <p:tag name="KSO_WM_BEAUTIFY_FLAG" val=""/>
  <p:tag name="KSO_WM_FULL_TEXT_BEAUTIFY_COPY_ID" val="102"/>
</p:tagLst>
</file>

<file path=ppt/tags/tag223.xml><?xml version="1.0" encoding="utf-8"?>
<p:tagLst xmlns:p="http://schemas.openxmlformats.org/presentationml/2006/main">
  <p:tag name="KSO_WM_BEAUTIFY_FLAG" val=""/>
  <p:tag name="KSO_WM_FULL_TEXT_BEAUTIFY_COPY_ID" val="105"/>
</p:tagLst>
</file>

<file path=ppt/tags/tag224.xml><?xml version="1.0" encoding="utf-8"?>
<p:tagLst xmlns:p="http://schemas.openxmlformats.org/presentationml/2006/main">
  <p:tag name="KSO_WM_BEAUTIFY_FLAG" val=""/>
  <p:tag name="KSO_WM_FULL_TEXT_BEAUTIFY_COPY_ID" val="106"/>
</p:tagLst>
</file>

<file path=ppt/tags/tag225.xml><?xml version="1.0" encoding="utf-8"?>
<p:tagLst xmlns:p="http://schemas.openxmlformats.org/presentationml/2006/main">
  <p:tag name="KSO_WM_BEAUTIFY_FLAG" val=""/>
  <p:tag name="KSO_WM_FULL_TEXT_BEAUTIFY_COPY_ID" val="35"/>
</p:tagLst>
</file>

<file path=ppt/tags/tag226.xml><?xml version="1.0" encoding="utf-8"?>
<p:tagLst xmlns:p="http://schemas.openxmlformats.org/presentationml/2006/main">
  <p:tag name="KSO_WM_BEAUTIFY_FLAG" val=""/>
  <p:tag name="KSO_WM_FULL_TEXT_BEAUTIFY_COPY_ID" val="57"/>
</p:tagLst>
</file>

<file path=ppt/tags/tag227.xml><?xml version="1.0" encoding="utf-8"?>
<p:tagLst xmlns:p="http://schemas.openxmlformats.org/presentationml/2006/main">
  <p:tag name="KSO_WM_BEAUTIFY_FLAG" val=""/>
  <p:tag name="KSO_WM_FULL_TEXT_BEAUTIFY_COPY_ID" val="79"/>
</p:tagLst>
</file>

<file path=ppt/tags/tag228.xml><?xml version="1.0" encoding="utf-8"?>
<p:tagLst xmlns:p="http://schemas.openxmlformats.org/presentationml/2006/main">
  <p:tag name="KSO_WM_BEAUTIFY_FLAG" val=""/>
  <p:tag name="KSO_WM_FULL_TEXT_BEAUTIFY_COPY_ID" val="80"/>
</p:tagLst>
</file>

<file path=ppt/tags/tag229.xml><?xml version="1.0" encoding="utf-8"?>
<p:tagLst xmlns:p="http://schemas.openxmlformats.org/presentationml/2006/main">
  <p:tag name="KSO_WM_BEAUTIFY_FLAG" val=""/>
  <p:tag name="KSO_WM_FULL_TEXT_BEAUTIFY_COPY_ID" val="84"/>
</p:tagLst>
</file>

<file path=ppt/tags/tag230.xml><?xml version="1.0" encoding="utf-8"?>
<p:tagLst xmlns:p="http://schemas.openxmlformats.org/presentationml/2006/main">
  <p:tag name="KSO_WM_BEAUTIFY_FLAG" val=""/>
  <p:tag name="KSO_WM_FULL_TEXT_BEAUTIFY_COPY_ID" val="85"/>
</p:tagLst>
</file>

<file path=ppt/tags/tag231.xml><?xml version="1.0" encoding="utf-8"?>
<p:tagLst xmlns:p="http://schemas.openxmlformats.org/presentationml/2006/main">
  <p:tag name="KSO_WM_BEAUTIFY_FLAG" val=""/>
  <p:tag name="KSO_WM_FULL_TEXT_BEAUTIFY_COPY_ID" val="88"/>
</p:tagLst>
</file>

<file path=ppt/tags/tag232.xml><?xml version="1.0" encoding="utf-8"?>
<p:tagLst xmlns:p="http://schemas.openxmlformats.org/presentationml/2006/main">
  <p:tag name="KSO_WM_BEAUTIFY_FLAG" val=""/>
  <p:tag name="KSO_WM_FULL_TEXT_BEAUTIFY_COPY_ID" val="91"/>
</p:tagLst>
</file>

<file path=ppt/tags/tag233.xml><?xml version="1.0" encoding="utf-8"?>
<p:tagLst xmlns:p="http://schemas.openxmlformats.org/presentationml/2006/main">
  <p:tag name="KSO_WM_BEAUTIFY_FLAG" val=""/>
  <p:tag name="KSO_WM_FULL_TEXT_BEAUTIFY_COPY_ID" val="92"/>
</p:tagLst>
</file>

<file path=ppt/tags/tag234.xml><?xml version="1.0" encoding="utf-8"?>
<p:tagLst xmlns:p="http://schemas.openxmlformats.org/presentationml/2006/main">
  <p:tag name="KSO_WM_BEAUTIFY_FLAG" val=""/>
  <p:tag name="KSO_WM_FULL_TEXT_BEAUTIFY_COPY_ID" val="93"/>
</p:tagLst>
</file>

<file path=ppt/tags/tag235.xml><?xml version="1.0" encoding="utf-8"?>
<p:tagLst xmlns:p="http://schemas.openxmlformats.org/presentationml/2006/main">
  <p:tag name="KSO_WM_FULL_TEXT_BEAUTIFY_COPY_ID" val="94"/>
</p:tagLst>
</file>

<file path=ppt/tags/tag236.xml><?xml version="1.0" encoding="utf-8"?>
<p:tagLst xmlns:p="http://schemas.openxmlformats.org/presentationml/2006/main">
  <p:tag name="KSO_WM_FULL_TEXT_BEAUTIFY_COPY_ID" val="95"/>
</p:tagLst>
</file>

<file path=ppt/tags/tag237.xml><?xml version="1.0" encoding="utf-8"?>
<p:tagLst xmlns:p="http://schemas.openxmlformats.org/presentationml/2006/main">
  <p:tag name="KSO_WM_BEAUTIFY_FLAG" val=""/>
  <p:tag name="KSO_WM_FULL_TEXT_BEAUTIFY_COPY_ID" val="96"/>
</p:tagLst>
</file>

<file path=ppt/tags/tag238.xml><?xml version="1.0" encoding="utf-8"?>
<p:tagLst xmlns:p="http://schemas.openxmlformats.org/presentationml/2006/main">
  <p:tag name="KSO_WM_FULL_TEXT_BEAUTIFY_COPY_ID" val="97"/>
</p:tagLst>
</file>

<file path=ppt/tags/tag239.xml><?xml version="1.0" encoding="utf-8"?>
<p:tagLst xmlns:p="http://schemas.openxmlformats.org/presentationml/2006/main">
  <p:tag name="KSO_WM_BEAUTIFY_FLAG" val=""/>
  <p:tag name="KSO_WM_FULL_TEXT_BEAUTIFY_COPY_ID" val="21"/>
</p:tagLst>
</file>

<file path=ppt/tags/tag240.xml><?xml version="1.0" encoding="utf-8"?>
<p:tagLst xmlns:p="http://schemas.openxmlformats.org/presentationml/2006/main">
  <p:tag name="KSO_WM_FULL_TEXT_BEAUTIFY_COPY_ID" val="23"/>
</p:tagLst>
</file>

<file path=ppt/tags/tag241.xml><?xml version="1.0" encoding="utf-8"?>
<p:tagLst xmlns:p="http://schemas.openxmlformats.org/presentationml/2006/main">
  <p:tag name="KSO_WM_BEAUTIFY_FLAG" val=""/>
  <p:tag name="KSO_WM_FULL_TEXT_BEAUTIFY_COPY_ID" val="8"/>
</p:tagLst>
</file>

<file path=ppt/tags/tag242.xml><?xml version="1.0" encoding="utf-8"?>
<p:tagLst xmlns:p="http://schemas.openxmlformats.org/presentationml/2006/main">
  <p:tag name="KSO_WM_BEAUTIFY_FLAG" val=""/>
  <p:tag name="KSO_WM_FULL_TEXT_BEAUTIFY_COPY_ID" val="16"/>
</p:tagLst>
</file>

<file path=ppt/tags/tag243.xml><?xml version="1.0" encoding="utf-8"?>
<p:tagLst xmlns:p="http://schemas.openxmlformats.org/presentationml/2006/main">
  <p:tag name="KSO_WM_BEAUTIFY_FLAG" val=""/>
  <p:tag name="KSO_WM_FULL_TEXT_BEAUTIFY_COPY_ID" val="35"/>
</p:tagLst>
</file>

<file path=ppt/tags/tag244.xml><?xml version="1.0" encoding="utf-8"?>
<p:tagLst xmlns:p="http://schemas.openxmlformats.org/presentationml/2006/main">
  <p:tag name="KSO_WM_FULL_TEXT_BEAUTIFY_COPY_ID" val="2"/>
</p:tagLst>
</file>

<file path=ppt/tags/tag245.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501"/>
</p:tagLst>
</file>

<file path=ppt/tags/tag246.xml><?xml version="1.0" encoding="utf-8"?>
<p:tagLst xmlns:p="http://schemas.openxmlformats.org/presentationml/2006/main">
  <p:tag name="KSO_WM_FULL_TEXT_BEAUTIFY_COPY_ID" val="162"/>
</p:tagLst>
</file>

<file path=ppt/tags/tag247.xml><?xml version="1.0" encoding="utf-8"?>
<p:tagLst xmlns:p="http://schemas.openxmlformats.org/presentationml/2006/main">
  <p:tag name="KSO_WM_FULL_TEXT_BEAUTIFY_COPY_ID" val="2"/>
</p:tagLst>
</file>

<file path=ppt/tags/tag248.xml><?xml version="1.0" encoding="utf-8"?>
<p:tagLst xmlns:p="http://schemas.openxmlformats.org/presentationml/2006/main">
  <p:tag name="KSO_WM_BEAUTIFY_FLAG" val=""/>
  <p:tag name="KSO_WM_FULL_TEXT_BEAUTIFY_COPY_ID" val="79"/>
</p:tagLst>
</file>

<file path=ppt/tags/tag249.xml><?xml version="1.0" encoding="utf-8"?>
<p:tagLst xmlns:p="http://schemas.openxmlformats.org/presentationml/2006/main">
  <p:tag name="KSO_WM_BEAUTIFY_FLAG" val=""/>
  <p:tag name="KSO_WM_FULL_TEXT_BEAUTIFY_COPY_ID" val="80"/>
</p:tagLst>
</file>

<file path=ppt/tags/tag250.xml><?xml version="1.0" encoding="utf-8"?>
<p:tagLst xmlns:p="http://schemas.openxmlformats.org/presentationml/2006/main">
  <p:tag name="KSO_WM_BEAUTIFY_FLAG" val=""/>
  <p:tag name="KSO_WM_FULL_TEXT_BEAUTIFY_COPY_ID" val="84"/>
</p:tagLst>
</file>

<file path=ppt/tags/tag251.xml><?xml version="1.0" encoding="utf-8"?>
<p:tagLst xmlns:p="http://schemas.openxmlformats.org/presentationml/2006/main">
  <p:tag name="KSO_WM_BEAUTIFY_FLAG" val=""/>
  <p:tag name="KSO_WM_FULL_TEXT_BEAUTIFY_COPY_ID" val="85"/>
</p:tagLst>
</file>

<file path=ppt/tags/tag252.xml><?xml version="1.0" encoding="utf-8"?>
<p:tagLst xmlns:p="http://schemas.openxmlformats.org/presentationml/2006/main">
  <p:tag name="KSO_WM_BEAUTIFY_FLAG" val=""/>
  <p:tag name="KSO_WM_FULL_TEXT_BEAUTIFY_COPY_ID" val="88"/>
</p:tagLst>
</file>

<file path=ppt/tags/tag253.xml><?xml version="1.0" encoding="utf-8"?>
<p:tagLst xmlns:p="http://schemas.openxmlformats.org/presentationml/2006/main">
  <p:tag name="KSO_WM_BEAUTIFY_FLAG" val=""/>
  <p:tag name="KSO_WM_FULL_TEXT_BEAUTIFY_COPY_ID" val="91"/>
</p:tagLst>
</file>

<file path=ppt/tags/tag254.xml><?xml version="1.0" encoding="utf-8"?>
<p:tagLst xmlns:p="http://schemas.openxmlformats.org/presentationml/2006/main">
  <p:tag name="KSO_WM_BEAUTIFY_FLAG" val=""/>
  <p:tag name="KSO_WM_FULL_TEXT_BEAUTIFY_COPY_ID" val="92"/>
</p:tagLst>
</file>

<file path=ppt/tags/tag255.xml><?xml version="1.0" encoding="utf-8"?>
<p:tagLst xmlns:p="http://schemas.openxmlformats.org/presentationml/2006/main">
  <p:tag name="KSO_WM_BEAUTIFY_FLAG" val=""/>
  <p:tag name="KSO_WM_FULL_TEXT_BEAUTIFY_COPY_ID" val="93"/>
</p:tagLst>
</file>

<file path=ppt/tags/tag256.xml><?xml version="1.0" encoding="utf-8"?>
<p:tagLst xmlns:p="http://schemas.openxmlformats.org/presentationml/2006/main">
  <p:tag name="KSO_WM_FULL_TEXT_BEAUTIFY_COPY_ID" val="94"/>
</p:tagLst>
</file>

<file path=ppt/tags/tag257.xml><?xml version="1.0" encoding="utf-8"?>
<p:tagLst xmlns:p="http://schemas.openxmlformats.org/presentationml/2006/main">
  <p:tag name="KSO_WM_FULL_TEXT_BEAUTIFY_COPY_ID" val="95"/>
</p:tagLst>
</file>

<file path=ppt/tags/tag258.xml><?xml version="1.0" encoding="utf-8"?>
<p:tagLst xmlns:p="http://schemas.openxmlformats.org/presentationml/2006/main">
  <p:tag name="KSO_WM_BEAUTIFY_FLAG" val=""/>
  <p:tag name="KSO_WM_FULL_TEXT_BEAUTIFY_COPY_ID" val="96"/>
</p:tagLst>
</file>

<file path=ppt/tags/tag259.xml><?xml version="1.0" encoding="utf-8"?>
<p:tagLst xmlns:p="http://schemas.openxmlformats.org/presentationml/2006/main">
  <p:tag name="KSO_WM_FULL_TEXT_BEAUTIFY_COPY_ID" val="97"/>
</p:tagLst>
</file>

<file path=ppt/tags/tag260.xml><?xml version="1.0" encoding="utf-8"?>
<p:tagLst xmlns:p="http://schemas.openxmlformats.org/presentationml/2006/main">
  <p:tag name="KSO_WM_BEAUTIFY_FLAG" val=""/>
  <p:tag name="KSO_WM_FULL_TEXT_BEAUTIFY_COPY_ID" val="8"/>
</p:tagLst>
</file>

<file path=ppt/tags/tag261.xml><?xml version="1.0" encoding="utf-8"?>
<p:tagLst xmlns:p="http://schemas.openxmlformats.org/presentationml/2006/main">
  <p:tag name="KSO_WM_BEAUTIFY_FLAG" val=""/>
  <p:tag name="KSO_WM_FULL_TEXT_BEAUTIFY_COPY_ID" val="10"/>
</p:tagLst>
</file>

<file path=ppt/tags/tag262.xml><?xml version="1.0" encoding="utf-8"?>
<p:tagLst xmlns:p="http://schemas.openxmlformats.org/presentationml/2006/main">
  <p:tag name="KSO_WM_BEAUTIFY_FLAG" val=""/>
  <p:tag name="KSO_WM_FULL_TEXT_BEAUTIFY_COPY_ID" val="11"/>
</p:tagLst>
</file>

<file path=ppt/tags/tag263.xml><?xml version="1.0" encoding="utf-8"?>
<p:tagLst xmlns:p="http://schemas.openxmlformats.org/presentationml/2006/main">
  <p:tag name="KSO_WM_BEAUTIFY_FLAG" val=""/>
  <p:tag name="KSO_WM_FULL_TEXT_BEAUTIFY_COPY_ID" val="12"/>
</p:tagLst>
</file>

<file path=ppt/tags/tag264.xml><?xml version="1.0" encoding="utf-8"?>
<p:tagLst xmlns:p="http://schemas.openxmlformats.org/presentationml/2006/main">
  <p:tag name="KSO_WM_BEAUTIFY_FLAG" val=""/>
  <p:tag name="KSO_WM_FULL_TEXT_BEAUTIFY_COPY_ID" val="13"/>
</p:tagLst>
</file>

<file path=ppt/tags/tag265.xml><?xml version="1.0" encoding="utf-8"?>
<p:tagLst xmlns:p="http://schemas.openxmlformats.org/presentationml/2006/main">
  <p:tag name="KSO_WM_BEAUTIFY_FLAG" val=""/>
  <p:tag name="KSO_WM_FULL_TEXT_BEAUTIFY_COPY_ID" val="16"/>
</p:tagLst>
</file>

<file path=ppt/tags/tag266.xml><?xml version="1.0" encoding="utf-8"?>
<p:tagLst xmlns:p="http://schemas.openxmlformats.org/presentationml/2006/main">
  <p:tag name="KSO_WM_BEAUTIFY_FLAG" val=""/>
  <p:tag name="KSO_WM_FULL_TEXT_BEAUTIFY_COPY_ID" val="20"/>
</p:tagLst>
</file>

<file path=ppt/tags/tag267.xml><?xml version="1.0" encoding="utf-8"?>
<p:tagLst xmlns:p="http://schemas.openxmlformats.org/presentationml/2006/main">
  <p:tag name="KSO_WM_BEAUTIFY_FLAG" val=""/>
  <p:tag name="KSO_WM_FULL_TEXT_BEAUTIFY_COPY_ID" val="21"/>
</p:tagLst>
</file>

<file path=ppt/tags/tag268.xml><?xml version="1.0" encoding="utf-8"?>
<p:tagLst xmlns:p="http://schemas.openxmlformats.org/presentationml/2006/main">
  <p:tag name="KSO_WM_BEAUTIFY_FLAG" val=""/>
  <p:tag name="KSO_WM_FULL_TEXT_BEAUTIFY_COPY_ID" val="22"/>
</p:tagLst>
</file>

<file path=ppt/tags/tag269.xml><?xml version="1.0" encoding="utf-8"?>
<p:tagLst xmlns:p="http://schemas.openxmlformats.org/presentationml/2006/main">
  <p:tag name="KSO_WM_FULL_TEXT_BEAUTIFY_COPY_ID" val="23"/>
</p:tagLst>
</file>

<file path=ppt/tags/tag270.xml><?xml version="1.0" encoding="utf-8"?>
<p:tagLst xmlns:p="http://schemas.openxmlformats.org/presentationml/2006/main">
  <p:tag name="KSO_WM_FULL_TEXT_BEAUTIFY_COPY_ID" val="24"/>
</p:tagLst>
</file>

<file path=ppt/tags/tag271.xml><?xml version="1.0" encoding="utf-8"?>
<p:tagLst xmlns:p="http://schemas.openxmlformats.org/presentationml/2006/main">
  <p:tag name="KSO_WM_BEAUTIFY_FLAG" val=""/>
  <p:tag name="KSO_WM_FULL_TEXT_BEAUTIFY_COPY_ID" val="26"/>
</p:tagLst>
</file>

<file path=ppt/tags/tag272.xml><?xml version="1.0" encoding="utf-8"?>
<p:tagLst xmlns:p="http://schemas.openxmlformats.org/presentationml/2006/main">
  <p:tag name="KSO_WM_FULL_TEXT_BEAUTIFY_COPY_ID" val="42"/>
</p:tagLst>
</file>

<file path=ppt/tags/tag273.xml><?xml version="1.0" encoding="utf-8"?>
<p:tagLst xmlns:p="http://schemas.openxmlformats.org/presentationml/2006/main">
  <p:tag name="KSO_WM_BEAUTIFY_FLAG" val=""/>
  <p:tag name="KSO_WM_FULL_TEXT_BEAUTIFY_COPY_ID" val="44"/>
</p:tagLst>
</file>

<file path=ppt/tags/tag274.xml><?xml version="1.0" encoding="utf-8"?>
<p:tagLst xmlns:p="http://schemas.openxmlformats.org/presentationml/2006/main">
  <p:tag name="KSO_WM_BEAUTIFY_FLAG" val=""/>
  <p:tag name="KSO_WM_FULL_TEXT_BEAUTIFY_COPY_ID" val="50"/>
</p:tagLst>
</file>

<file path=ppt/tags/tag275.xml><?xml version="1.0" encoding="utf-8"?>
<p:tagLst xmlns:p="http://schemas.openxmlformats.org/presentationml/2006/main">
  <p:tag name="KSO_WM_BEAUTIFY_FLAG" val=""/>
  <p:tag name="KSO_WM_FULL_TEXT_BEAUTIFY_COPY_ID" val="52"/>
</p:tagLst>
</file>

<file path=ppt/tags/tag276.xml><?xml version="1.0" encoding="utf-8"?>
<p:tagLst xmlns:p="http://schemas.openxmlformats.org/presentationml/2006/main">
  <p:tag name="KSO_WM_BEAUTIFY_FLAG" val=""/>
  <p:tag name="KSO_WM_FULL_TEXT_BEAUTIFY_COPY_ID" val="98"/>
</p:tagLst>
</file>

<file path=ppt/tags/tag277.xml><?xml version="1.0" encoding="utf-8"?>
<p:tagLst xmlns:p="http://schemas.openxmlformats.org/presentationml/2006/main">
  <p:tag name="KSO_WM_BEAUTIFY_FLAG" val=""/>
  <p:tag name="KSO_WM_FULL_TEXT_BEAUTIFY_COPY_ID" val="53"/>
</p:tagLst>
</file>

<file path=ppt/tags/tag278.xml><?xml version="1.0" encoding="utf-8"?>
<p:tagLst xmlns:p="http://schemas.openxmlformats.org/presentationml/2006/main">
  <p:tag name="KSO_WM_BEAUTIFY_FLAG" val=""/>
  <p:tag name="KSO_WM_FULL_TEXT_BEAUTIFY_COPY_ID" val="55"/>
</p:tagLst>
</file>

<file path=ppt/tags/tag279.xml><?xml version="1.0" encoding="utf-8"?>
<p:tagLst xmlns:p="http://schemas.openxmlformats.org/presentationml/2006/main">
  <p:tag name="KSO_WM_BEAUTIFY_FLAG" val=""/>
  <p:tag name="KSO_WM_FULL_TEXT_BEAUTIFY_COPY_ID" val="56"/>
</p:tagLst>
</file>

<file path=ppt/tags/tag280.xml><?xml version="1.0" encoding="utf-8"?>
<p:tagLst xmlns:p="http://schemas.openxmlformats.org/presentationml/2006/main">
  <p:tag name="KSO_WM_BEAUTIFY_FLAG" val=""/>
  <p:tag name="KSO_WM_FULL_TEXT_BEAUTIFY_COPY_ID" val="58"/>
</p:tagLst>
</file>

<file path=ppt/tags/tag281.xml><?xml version="1.0" encoding="utf-8"?>
<p:tagLst xmlns:p="http://schemas.openxmlformats.org/presentationml/2006/main">
  <p:tag name="KSO_WM_FULL_TEXT_BEAUTIFY_COPY_ID" val="3"/>
</p:tagLst>
</file>

<file path=ppt/tags/tag282.xml><?xml version="1.0" encoding="utf-8"?>
<p:tagLst xmlns:p="http://schemas.openxmlformats.org/presentationml/2006/main">
  <p:tag name="KSO_WM_FULL_TEXT_BEAUTIFY_COPY_ID" val="6"/>
</p:tagLst>
</file>

<file path=ppt/tags/tag283.xml><?xml version="1.0" encoding="utf-8"?>
<p:tagLst xmlns:p="http://schemas.openxmlformats.org/presentationml/2006/main">
  <p:tag name="KSO_WM_FULL_TEXT_BEAUTIFY_COPY_ID" val="15"/>
</p:tagLst>
</file>

<file path=ppt/tags/tag284.xml><?xml version="1.0" encoding="utf-8"?>
<p:tagLst xmlns:p="http://schemas.openxmlformats.org/presentationml/2006/main">
  <p:tag name="KSO_WM_BEAUTIFY_FLAG" val=""/>
  <p:tag name="KSO_WM_FULL_TEXT_BEAUTIFY_COPY_ID" val="35"/>
</p:tagLst>
</file>

<file path=ppt/tags/tag285.xml><?xml version="1.0" encoding="utf-8"?>
<p:tagLst xmlns:p="http://schemas.openxmlformats.org/presentationml/2006/main">
  <p:tag name="KSO_WM_BEAUTIFY_FLAG" val=""/>
  <p:tag name="KSO_WM_FULL_TEXT_BEAUTIFY_COPY_ID" val="35"/>
</p:tagLst>
</file>

<file path=ppt/tags/tag286.xml><?xml version="1.0" encoding="utf-8"?>
<p:tagLst xmlns:p="http://schemas.openxmlformats.org/presentationml/2006/main">
  <p:tag name="KSO_WM_BEAUTIFY_FLAG" val=""/>
  <p:tag name="KSO_WM_FULL_TEXT_BEAUTIFY_COPY_ID" val="57"/>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23"/>
</p:tagLst>
</file>

<file path=ppt/tags/tag296.xml><?xml version="1.0" encoding="utf-8"?>
<p:tagLst xmlns:p="http://schemas.openxmlformats.org/presentationml/2006/main">
  <p:tag name="KSO_WM_FULL_TEXT_BEAUTIFY_COPY_ID" val="6"/>
</p:tagLst>
</file>

<file path=ppt/tags/tag297.xml><?xml version="1.0" encoding="utf-8"?>
<p:tagLst xmlns:p="http://schemas.openxmlformats.org/presentationml/2006/main">
  <p:tag name="KSO_WM_FULL_TEXT_BEAUTIFY_COPY_ID" val="5"/>
</p:tagLst>
</file>

<file path=ppt/tags/tag298.xml><?xml version="1.0" encoding="utf-8"?>
<p:tagLst xmlns:p="http://schemas.openxmlformats.org/presentationml/2006/main">
  <p:tag name="KSO_WM_FULL_TEXT_BEAUTIFY_COPY_ID" val="10"/>
</p:tagLst>
</file>

<file path=ppt/tags/tag299.xml><?xml version="1.0" encoding="utf-8"?>
<p:tagLst xmlns:p="http://schemas.openxmlformats.org/presentationml/2006/main">
  <p:tag name="KSO_WM_FULL_TEXT_BEAUTIFY_COPY_ID" val="9"/>
</p:tagLst>
</file>

<file path=ppt/tags/tag300.xml><?xml version="1.0" encoding="utf-8"?>
<p:tagLst xmlns:p="http://schemas.openxmlformats.org/presentationml/2006/main">
  <p:tag name="KSO_WM_BEAUTIFY_FLAG" val=""/>
  <p:tag name="KSO_WM_FULL_TEXT_BEAUTIFY_COPY_ID" val="7"/>
</p:tagLst>
</file>

<file path=ppt/tags/tag301.xml><?xml version="1.0" encoding="utf-8"?>
<p:tagLst xmlns:p="http://schemas.openxmlformats.org/presentationml/2006/main">
  <p:tag name="KSO_WM_BEAUTIFY_FLAG" val=""/>
  <p:tag name="KSO_WM_FULL_TEXT_BEAUTIFY_COPY_ID" val="2"/>
</p:tagLst>
</file>

<file path=ppt/tags/tag302.xml><?xml version="1.0" encoding="utf-8"?>
<p:tagLst xmlns:p="http://schemas.openxmlformats.org/presentationml/2006/main">
  <p:tag name="KSO_WM_BEAUTIFY_FLAG" val=""/>
  <p:tag name="KSO_WM_FULL_TEXT_BEAUTIFY_COPY_ID" val="17"/>
</p:tagLst>
</file>

<file path=ppt/tags/tag303.xml><?xml version="1.0" encoding="utf-8"?>
<p:tagLst xmlns:p="http://schemas.openxmlformats.org/presentationml/2006/main">
  <p:tag name="KSO_WM_BEAUTIFY_FLAG" val=""/>
  <p:tag name="KSO_WM_FULL_TEXT_BEAUTIFY_COPY_ID" val="18"/>
</p:tagLst>
</file>

<file path=ppt/tags/tag304.xml><?xml version="1.0" encoding="utf-8"?>
<p:tagLst xmlns:p="http://schemas.openxmlformats.org/presentationml/2006/main">
  <p:tag name="KSO_WM_BEAUTIFY_FLAG" val=""/>
  <p:tag name="KSO_WM_FULL_TEXT_BEAUTIFY_COPY_ID" val="19"/>
</p:tagLst>
</file>

<file path=ppt/tags/tag305.xml><?xml version="1.0" encoding="utf-8"?>
<p:tagLst xmlns:p="http://schemas.openxmlformats.org/presentationml/2006/main">
  <p:tag name="KSO_WM_BEAUTIFY_FLAG" val=""/>
  <p:tag name="KSO_WM_FULL_TEXT_BEAUTIFY_COPY_ID" val="31"/>
</p:tagLst>
</file>

<file path=ppt/tags/tag306.xml><?xml version="1.0" encoding="utf-8"?>
<p:tagLst xmlns:p="http://schemas.openxmlformats.org/presentationml/2006/main">
  <p:tag name="KSO_WM_BEAUTIFY_FLAG" val=""/>
  <p:tag name="KSO_WM_FULL_TEXT_BEAUTIFY_COPY_ID" val="32"/>
</p:tagLst>
</file>

<file path=ppt/tags/tag307.xml><?xml version="1.0" encoding="utf-8"?>
<p:tagLst xmlns:p="http://schemas.openxmlformats.org/presentationml/2006/main">
  <p:tag name="KSO_WM_BEAUTIFY_FLAG" val=""/>
  <p:tag name="KSO_WM_FULL_TEXT_BEAUTIFY_COPY_ID" val="33"/>
</p:tagLst>
</file>

<file path=ppt/tags/tag308.xml><?xml version="1.0" encoding="utf-8"?>
<p:tagLst xmlns:p="http://schemas.openxmlformats.org/presentationml/2006/main">
  <p:tag name="KSO_WM_BEAUTIFY_FLAG" val=""/>
  <p:tag name="KSO_WM_FULL_TEXT_BEAUTIFY_COPY_ID" val="34"/>
</p:tagLst>
</file>

<file path=ppt/tags/tag309.xml><?xml version="1.0" encoding="utf-8"?>
<p:tagLst xmlns:p="http://schemas.openxmlformats.org/presentationml/2006/main">
  <p:tag name="KSO_WM_BEAUTIFY_FLAG" val=""/>
  <p:tag name="KSO_WM_FULL_TEXT_BEAUTIFY_COPY_ID" val="35"/>
</p:tagLst>
</file>

<file path=ppt/tags/tag310.xml><?xml version="1.0" encoding="utf-8"?>
<p:tagLst xmlns:p="http://schemas.openxmlformats.org/presentationml/2006/main">
  <p:tag name="KSO_WM_BEAUTIFY_FLAG" val=""/>
  <p:tag name="KSO_WM_FULL_TEXT_BEAUTIFY_COPY_ID" val="36"/>
</p:tagLst>
</file>

<file path=ppt/tags/tag311.xml><?xml version="1.0" encoding="utf-8"?>
<p:tagLst xmlns:p="http://schemas.openxmlformats.org/presentationml/2006/main">
  <p:tag name="KSO_WM_BEAUTIFY_FLAG" val=""/>
  <p:tag name="KSO_WM_FULL_TEXT_BEAUTIFY_COPY_ID" val="37"/>
</p:tagLst>
</file>

<file path=ppt/tags/tag312.xml><?xml version="1.0" encoding="utf-8"?>
<p:tagLst xmlns:p="http://schemas.openxmlformats.org/presentationml/2006/main">
  <p:tag name="KSO_WM_FULL_TEXT_BEAUTIFY_COPY_ID" val="12"/>
</p:tagLst>
</file>

<file path=ppt/tags/tag313.xml><?xml version="1.0" encoding="utf-8"?>
<p:tagLst xmlns:p="http://schemas.openxmlformats.org/presentationml/2006/main">
  <p:tag name="KSO_WM_FULL_TEXT_BEAUTIFY_COPY_ID" val="13"/>
</p:tagLst>
</file>

<file path=ppt/tags/tag314.xml><?xml version="1.0" encoding="utf-8"?>
<p:tagLst xmlns:p="http://schemas.openxmlformats.org/presentationml/2006/main">
  <p:tag name="KSO_WM_FULL_TEXT_BEAUTIFY_COPY_ID" val="150996519"/>
</p:tagLst>
</file>

<file path=ppt/tags/tag315.xml><?xml version="1.0" encoding="utf-8"?>
<p:tagLst xmlns:p="http://schemas.openxmlformats.org/presentationml/2006/main">
  <p:tag name="KSO_WM_FULL_TEXT_BEAUTIFY_COPY_ID" val="162"/>
</p:tagLst>
</file>

<file path=ppt/tags/tag316.xml><?xml version="1.0" encoding="utf-8"?>
<p:tagLst xmlns:p="http://schemas.openxmlformats.org/presentationml/2006/main">
  <p:tag name="KSO_WM_FULL_TEXT_BEAUTIFY_COPY_ID" val="2"/>
</p:tagLst>
</file>

<file path=ppt/tags/tag317.xml><?xml version="1.0" encoding="utf-8"?>
<p:tagLst xmlns:p="http://schemas.openxmlformats.org/presentationml/2006/main">
  <p:tag name="KSO_WM_BEAUTIFY_FLAG" val=""/>
  <p:tag name="KSO_WM_FULL_TEXT_BEAUTIFY_COPY_ID" val="43"/>
</p:tagLst>
</file>

<file path=ppt/tags/tag318.xml><?xml version="1.0" encoding="utf-8"?>
<p:tagLst xmlns:p="http://schemas.openxmlformats.org/presentationml/2006/main">
  <p:tag name="KSO_WM_BEAUTIFY_FLAG" val=""/>
  <p:tag name="KSO_WM_FULL_TEXT_BEAUTIFY_COPY_ID" val="29"/>
</p:tagLst>
</file>

<file path=ppt/tags/tag319.xml><?xml version="1.0" encoding="utf-8"?>
<p:tagLst xmlns:p="http://schemas.openxmlformats.org/presentationml/2006/main">
  <p:tag name="KSO_WM_BEAUTIFY_FLAG" val=""/>
  <p:tag name="KSO_WM_FULL_TEXT_BEAUTIFY_COPY_ID" val="14"/>
</p:tagLst>
</file>

<file path=ppt/tags/tag320.xml><?xml version="1.0" encoding="utf-8"?>
<p:tagLst xmlns:p="http://schemas.openxmlformats.org/presentationml/2006/main">
  <p:tag name="KSO_WM_BEAUTIFY_FLAG" val=""/>
  <p:tag name="KSO_WM_FULL_TEXT_BEAUTIFY_COPY_ID" val="15"/>
</p:tagLst>
</file>

<file path=ppt/tags/tag321.xml><?xml version="1.0" encoding="utf-8"?>
<p:tagLst xmlns:p="http://schemas.openxmlformats.org/presentationml/2006/main">
  <p:tag name="KSO_WM_BEAUTIFY_FLAG" val=""/>
  <p:tag name="KSO_WM_FULL_TEXT_BEAUTIFY_COPY_ID" val="39"/>
</p:tagLst>
</file>

<file path=ppt/tags/tag322.xml><?xml version="1.0" encoding="utf-8"?>
<p:tagLst xmlns:p="http://schemas.openxmlformats.org/presentationml/2006/main">
  <p:tag name="KSO_WM_BEAUTIFY_FLAG" val=""/>
  <p:tag name="KSO_WM_FULL_TEXT_BEAUTIFY_COPY_ID" val="33"/>
</p:tagLst>
</file>

<file path=ppt/tags/tag323.xml><?xml version="1.0" encoding="utf-8"?>
<p:tagLst xmlns:p="http://schemas.openxmlformats.org/presentationml/2006/main">
  <p:tag name="KSO_WM_BEAUTIFY_FLAG" val=""/>
  <p:tag name="KSO_WM_FULL_TEXT_BEAUTIFY_COPY_ID" val="31"/>
</p:tagLst>
</file>

<file path=ppt/tags/tag324.xml><?xml version="1.0" encoding="utf-8"?>
<p:tagLst xmlns:p="http://schemas.openxmlformats.org/presentationml/2006/main">
  <p:tag name="KSO_WM_BEAUTIFY_FLAG" val=""/>
  <p:tag name="KSO_WM_FULL_TEXT_BEAUTIFY_COPY_ID" val="34"/>
</p:tagLst>
</file>

<file path=ppt/tags/tag325.xml><?xml version="1.0" encoding="utf-8"?>
<p:tagLst xmlns:p="http://schemas.openxmlformats.org/presentationml/2006/main">
  <p:tag name="KSO_WM_BEAUTIFY_FLAG" val=""/>
  <p:tag name="KSO_WM_FULL_TEXT_BEAUTIFY_COPY_ID" val="35"/>
</p:tagLst>
</file>

<file path=ppt/tags/tag326.xml><?xml version="1.0" encoding="utf-8"?>
<p:tagLst xmlns:p="http://schemas.openxmlformats.org/presentationml/2006/main">
  <p:tag name="KSO_WM_FULL_TEXT_BEAUTIFY_COPY_ID" val="3"/>
</p:tagLst>
</file>

<file path=ppt/tags/tag327.xml><?xml version="1.0" encoding="utf-8"?>
<p:tagLst xmlns:p="http://schemas.openxmlformats.org/presentationml/2006/main">
  <p:tag name="KSO_WM_FULL_TEXT_BEAUTIFY_COPY_ID" val="37"/>
</p:tagLst>
</file>

<file path=ppt/tags/tag328.xml><?xml version="1.0" encoding="utf-8"?>
<p:tagLst xmlns:p="http://schemas.openxmlformats.org/presentationml/2006/main">
  <p:tag name="KSO_WM_BEAUTIFY_FLAG" val=""/>
  <p:tag name="KSO_WM_FULL_TEXT_BEAUTIFY_COPY_ID" val="6"/>
</p:tagLst>
</file>

<file path=ppt/tags/tag329.xml><?xml version="1.0" encoding="utf-8"?>
<p:tagLst xmlns:p="http://schemas.openxmlformats.org/presentationml/2006/main">
  <p:tag name="KSO_WM_FULL_TEXT_BEAUTIFY_COPY_ID" val="54"/>
</p:tagLst>
</file>

<file path=ppt/tags/tag330.xml><?xml version="1.0" encoding="utf-8"?>
<p:tagLst xmlns:p="http://schemas.openxmlformats.org/presentationml/2006/main">
  <p:tag name="KSO_WM_BEAUTIFY_FLAG" val=""/>
  <p:tag name="KSO_WM_FULL_TEXT_BEAUTIFY_COPY_ID" val="57"/>
</p:tagLst>
</file>

<file path=ppt/tags/tag331.xml><?xml version="1.0" encoding="utf-8"?>
<p:tagLst xmlns:p="http://schemas.openxmlformats.org/presentationml/2006/main">
  <p:tag name="KSO_WM_BEAUTIFY_FLAG" val=""/>
  <p:tag name="KSO_WM_FULL_TEXT_BEAUTIFY_COPY_ID" val="79"/>
</p:tagLst>
</file>

<file path=ppt/tags/tag332.xml><?xml version="1.0" encoding="utf-8"?>
<p:tagLst xmlns:p="http://schemas.openxmlformats.org/presentationml/2006/main">
  <p:tag name="KSO_WM_BEAUTIFY_FLAG" val=""/>
  <p:tag name="KSO_WM_FULL_TEXT_BEAUTIFY_COPY_ID" val="80"/>
</p:tagLst>
</file>

<file path=ppt/tags/tag333.xml><?xml version="1.0" encoding="utf-8"?>
<p:tagLst xmlns:p="http://schemas.openxmlformats.org/presentationml/2006/main">
  <p:tag name="KSO_WM_BEAUTIFY_FLAG" val=""/>
  <p:tag name="KSO_WM_FULL_TEXT_BEAUTIFY_COPY_ID" val="84"/>
</p:tagLst>
</file>

<file path=ppt/tags/tag334.xml><?xml version="1.0" encoding="utf-8"?>
<p:tagLst xmlns:p="http://schemas.openxmlformats.org/presentationml/2006/main">
  <p:tag name="KSO_WM_BEAUTIFY_FLAG" val=""/>
  <p:tag name="KSO_WM_FULL_TEXT_BEAUTIFY_COPY_ID" val="85"/>
</p:tagLst>
</file>

<file path=ppt/tags/tag335.xml><?xml version="1.0" encoding="utf-8"?>
<p:tagLst xmlns:p="http://schemas.openxmlformats.org/presentationml/2006/main">
  <p:tag name="KSO_WM_BEAUTIFY_FLAG" val=""/>
  <p:tag name="KSO_WM_FULL_TEXT_BEAUTIFY_COPY_ID" val="88"/>
</p:tagLst>
</file>

<file path=ppt/tags/tag336.xml><?xml version="1.0" encoding="utf-8"?>
<p:tagLst xmlns:p="http://schemas.openxmlformats.org/presentationml/2006/main">
  <p:tag name="KSO_WM_BEAUTIFY_FLAG" val=""/>
  <p:tag name="KSO_WM_FULL_TEXT_BEAUTIFY_COPY_ID" val="91"/>
</p:tagLst>
</file>

<file path=ppt/tags/tag337.xml><?xml version="1.0" encoding="utf-8"?>
<p:tagLst xmlns:p="http://schemas.openxmlformats.org/presentationml/2006/main">
  <p:tag name="KSO_WM_BEAUTIFY_FLAG" val=""/>
  <p:tag name="KSO_WM_FULL_TEXT_BEAUTIFY_COPY_ID" val="92"/>
</p:tagLst>
</file>

<file path=ppt/tags/tag338.xml><?xml version="1.0" encoding="utf-8"?>
<p:tagLst xmlns:p="http://schemas.openxmlformats.org/presentationml/2006/main">
  <p:tag name="KSO_WM_FULL_TEXT_BEAUTIFY_COPY_ID" val="94"/>
</p:tagLst>
</file>

<file path=ppt/tags/tag339.xml><?xml version="1.0" encoding="utf-8"?>
<p:tagLst xmlns:p="http://schemas.openxmlformats.org/presentationml/2006/main">
  <p:tag name="KSO_WM_FULL_TEXT_BEAUTIFY_COPY_ID" val="95"/>
</p:tagLst>
</file>

<file path=ppt/tags/tag340.xml><?xml version="1.0" encoding="utf-8"?>
<p:tagLst xmlns:p="http://schemas.openxmlformats.org/presentationml/2006/main">
  <p:tag name="KSO_WM_BEAUTIFY_FLAG" val=""/>
  <p:tag name="KSO_WM_FULL_TEXT_BEAUTIFY_COPY_ID" val="96"/>
</p:tagLst>
</file>

<file path=ppt/tags/tag341.xml><?xml version="1.0" encoding="utf-8"?>
<p:tagLst xmlns:p="http://schemas.openxmlformats.org/presentationml/2006/main">
  <p:tag name="KSO_WM_FULL_TEXT_BEAUTIFY_COPY_ID" val="97"/>
</p:tagLst>
</file>

<file path=ppt/tags/tag342.xml><?xml version="1.0" encoding="utf-8"?>
<p:tagLst xmlns:p="http://schemas.openxmlformats.org/presentationml/2006/main">
  <p:tag name="KSO_WM_FULL_TEXT_BEAUTIFY_COPY_ID" val="4"/>
</p:tagLst>
</file>

<file path=ppt/tags/tag343.xml><?xml version="1.0" encoding="utf-8"?>
<p:tagLst xmlns:p="http://schemas.openxmlformats.org/presentationml/2006/main">
  <p:tag name="KSO_WM_FULL_TEXT_BEAUTIFY_COPY_ID" val="5"/>
</p:tagLst>
</file>

<file path=ppt/tags/tag344.xml><?xml version="1.0" encoding="utf-8"?>
<p:tagLst xmlns:p="http://schemas.openxmlformats.org/presentationml/2006/main">
  <p:tag name="KSO_WM_FULL_TEXT_BEAUTIFY_COPY_ID" val="8"/>
</p:tagLst>
</file>

<file path=ppt/tags/tag345.xml><?xml version="1.0" encoding="utf-8"?>
<p:tagLst xmlns:p="http://schemas.openxmlformats.org/presentationml/2006/main">
  <p:tag name="KSO_WM_BEAUTIFY_FLAG" val=""/>
  <p:tag name="KSO_WM_FULL_TEXT_BEAUTIFY_COPY_ID" val="10"/>
</p:tagLst>
</file>

<file path=ppt/tags/tag346.xml><?xml version="1.0" encoding="utf-8"?>
<p:tagLst xmlns:p="http://schemas.openxmlformats.org/presentationml/2006/main">
  <p:tag name="KSO_WM_BEAUTIFY_FLAG" val=""/>
  <p:tag name="KSO_WM_FULL_TEXT_BEAUTIFY_COPY_ID" val="13"/>
</p:tagLst>
</file>

<file path=ppt/tags/tag347.xml><?xml version="1.0" encoding="utf-8"?>
<p:tagLst xmlns:p="http://schemas.openxmlformats.org/presentationml/2006/main">
  <p:tag name="KSO_WM_BEAUTIFY_FLAG" val=""/>
  <p:tag name="KSO_WM_FULL_TEXT_BEAUTIFY_COPY_ID" val="17"/>
</p:tagLst>
</file>

<file path=ppt/tags/tag348.xml><?xml version="1.0" encoding="utf-8"?>
<p:tagLst xmlns:p="http://schemas.openxmlformats.org/presentationml/2006/main">
  <p:tag name="KSO_WM_BEAUTIFY_FLAG" val=""/>
  <p:tag name="KSO_WM_FULL_TEXT_BEAUTIFY_COPY_ID" val="18"/>
</p:tagLst>
</file>

<file path=ppt/tags/tag349.xml><?xml version="1.0" encoding="utf-8"?>
<p:tagLst xmlns:p="http://schemas.openxmlformats.org/presentationml/2006/main">
  <p:tag name="KSO_WM_BEAUTIFY_FLAG" val=""/>
  <p:tag name="KSO_WM_FULL_TEXT_BEAUTIFY_COPY_ID" val="22"/>
</p:tagLst>
</file>

<file path=ppt/tags/tag350.xml><?xml version="1.0" encoding="utf-8"?>
<p:tagLst xmlns:p="http://schemas.openxmlformats.org/presentationml/2006/main">
  <p:tag name="KSO_WM_BEAUTIFY_FLAG" val=""/>
  <p:tag name="KSO_WM_FULL_TEXT_BEAUTIFY_COPY_ID" val="23"/>
</p:tagLst>
</file>

<file path=ppt/tags/tag351.xml><?xml version="1.0" encoding="utf-8"?>
<p:tagLst xmlns:p="http://schemas.openxmlformats.org/presentationml/2006/main">
  <p:tag name="KSO_WM_BEAUTIFY_FLAG" val=""/>
  <p:tag name="KSO_WM_FULL_TEXT_BEAUTIFY_COPY_ID" val="24"/>
</p:tagLst>
</file>

<file path=ppt/tags/tag352.xml><?xml version="1.0" encoding="utf-8"?>
<p:tagLst xmlns:p="http://schemas.openxmlformats.org/presentationml/2006/main">
  <p:tag name="KSO_WM_BEAUTIFY_FLAG" val=""/>
  <p:tag name="KSO_WM_FULL_TEXT_BEAUTIFY_COPY_ID" val="26"/>
</p:tagLst>
</file>

<file path=ppt/tags/tag353.xml><?xml version="1.0" encoding="utf-8"?>
<p:tagLst xmlns:p="http://schemas.openxmlformats.org/presentationml/2006/main">
  <p:tag name="KSO_WM_BEAUTIFY_FLAG" val=""/>
  <p:tag name="KSO_WM_FULL_TEXT_BEAUTIFY_COPY_ID" val="138"/>
</p:tagLst>
</file>

<file path=ppt/tags/tag354.xml><?xml version="1.0" encoding="utf-8"?>
<p:tagLst xmlns:p="http://schemas.openxmlformats.org/presentationml/2006/main">
  <p:tag name="KSO_WM_BEAUTIFY_FLAG" val=""/>
  <p:tag name="KSO_WM_FULL_TEXT_BEAUTIFY_COPY_ID" val="139"/>
</p:tagLst>
</file>

<file path=ppt/tags/tag355.xml><?xml version="1.0" encoding="utf-8"?>
<p:tagLst xmlns:p="http://schemas.openxmlformats.org/presentationml/2006/main">
  <p:tag name="KSO_WM_BEAUTIFY_FLAG" val=""/>
  <p:tag name="KSO_WM_FULL_TEXT_BEAUTIFY_COPY_ID" val="12"/>
</p:tagLst>
</file>

<file path=ppt/tags/tag356.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27"/>
</p:tagLst>
</file>

<file path=ppt/tags/tag357.xml><?xml version="1.0" encoding="utf-8"?>
<p:tagLst xmlns:p="http://schemas.openxmlformats.org/presentationml/2006/main">
  <p:tag name="KSO_WM_FULL_TEXT_BEAUTIFY_COPY_ID" val="162"/>
</p:tagLst>
</file>

<file path=ppt/tags/tag358.xml><?xml version="1.0" encoding="utf-8"?>
<p:tagLst xmlns:p="http://schemas.openxmlformats.org/presentationml/2006/main">
  <p:tag name="KSO_WM_FULL_TEXT_BEAUTIFY_COPY_ID" val="2"/>
</p:tagLst>
</file>

<file path=ppt/tags/tag359.xml><?xml version="1.0" encoding="utf-8"?>
<p:tagLst xmlns:p="http://schemas.openxmlformats.org/presentationml/2006/main">
  <p:tag name="KSO_WM_BEAUTIFY_FLAG" val=""/>
  <p:tag name="KSO_WM_FULL_TEXT_BEAUTIFY_COPY_ID" val="29"/>
</p:tagLst>
</file>

<file path=ppt/tags/tag360.xml><?xml version="1.0" encoding="utf-8"?>
<p:tagLst xmlns:p="http://schemas.openxmlformats.org/presentationml/2006/main">
  <p:tag name="KSO_WM_BEAUTIFY_FLAG" val=""/>
  <p:tag name="KSO_WM_FULL_TEXT_BEAUTIFY_COPY_ID" val="14"/>
</p:tagLst>
</file>

<file path=ppt/tags/tag361.xml><?xml version="1.0" encoding="utf-8"?>
<p:tagLst xmlns:p="http://schemas.openxmlformats.org/presentationml/2006/main">
  <p:tag name="KSO_WM_BEAUTIFY_FLAG" val=""/>
  <p:tag name="KSO_WM_FULL_TEXT_BEAUTIFY_COPY_ID" val="15"/>
</p:tagLst>
</file>

<file path=ppt/tags/tag362.xml><?xml version="1.0" encoding="utf-8"?>
<p:tagLst xmlns:p="http://schemas.openxmlformats.org/presentationml/2006/main">
  <p:tag name="KSO_WM_BEAUTIFY_FLAG" val=""/>
  <p:tag name="KSO_WM_FULL_TEXT_BEAUTIFY_COPY_ID" val="39"/>
</p:tagLst>
</file>

<file path=ppt/tags/tag363.xml><?xml version="1.0" encoding="utf-8"?>
<p:tagLst xmlns:p="http://schemas.openxmlformats.org/presentationml/2006/main">
  <p:tag name="KSO_WM_BEAUTIFY_FLAG" val=""/>
  <p:tag name="KSO_WM_FULL_TEXT_BEAUTIFY_COPY_ID" val="31"/>
</p:tagLst>
</file>

<file path=ppt/tags/tag364.xml><?xml version="1.0" encoding="utf-8"?>
<p:tagLst xmlns:p="http://schemas.openxmlformats.org/presentationml/2006/main">
  <p:tag name="KSO_WM_BEAUTIFY_FLAG" val=""/>
  <p:tag name="KSO_WM_FULL_TEXT_BEAUTIFY_COPY_ID" val="34"/>
</p:tagLst>
</file>

<file path=ppt/tags/tag365.xml><?xml version="1.0" encoding="utf-8"?>
<p:tagLst xmlns:p="http://schemas.openxmlformats.org/presentationml/2006/main">
  <p:tag name="KSO_WM_BEAUTIFY_FLAG" val=""/>
  <p:tag name="KSO_WM_FULL_TEXT_BEAUTIFY_COPY_ID" val="35"/>
</p:tagLst>
</file>

<file path=ppt/tags/tag366.xml><?xml version="1.0" encoding="utf-8"?>
<p:tagLst xmlns:p="http://schemas.openxmlformats.org/presentationml/2006/main">
  <p:tag name="KSO_WM_FULL_TEXT_BEAUTIFY_COPY_ID" val="3"/>
</p:tagLst>
</file>

<file path=ppt/tags/tag367.xml><?xml version="1.0" encoding="utf-8"?>
<p:tagLst xmlns:p="http://schemas.openxmlformats.org/presentationml/2006/main">
  <p:tag name="KSO_WM_FULL_TEXT_BEAUTIFY_COPY_ID" val="37"/>
</p:tagLst>
</file>

<file path=ppt/tags/tag368.xml><?xml version="1.0" encoding="utf-8"?>
<p:tagLst xmlns:p="http://schemas.openxmlformats.org/presentationml/2006/main">
  <p:tag name="KSO_WM_BEAUTIFY_FLAG" val=""/>
  <p:tag name="KSO_WM_FULL_TEXT_BEAUTIFY_COPY_ID" val="6"/>
</p:tagLst>
</file>

<file path=ppt/tags/tag369.xml><?xml version="1.0" encoding="utf-8"?>
<p:tagLst xmlns:p="http://schemas.openxmlformats.org/presentationml/2006/main">
  <p:tag name="KSO_WM_FULL_TEXT_BEAUTIFY_COPY_ID" val="54"/>
</p:tagLst>
</file>

<file path=ppt/tags/tag370.xml><?xml version="1.0" encoding="utf-8"?>
<p:tagLst xmlns:p="http://schemas.openxmlformats.org/presentationml/2006/main">
  <p:tag name="KSO_WM_BEAUTIFY_FLAG" val=""/>
  <p:tag name="KSO_WM_FULL_TEXT_BEAUTIFY_COPY_ID" val="57"/>
</p:tagLst>
</file>

<file path=ppt/tags/tag371.xml><?xml version="1.0" encoding="utf-8"?>
<p:tagLst xmlns:p="http://schemas.openxmlformats.org/presentationml/2006/main">
  <p:tag name="KSO_WM_BEAUTIFY_FLAG" val=""/>
  <p:tag name="KSO_WM_FULL_TEXT_BEAUTIFY_COPY_ID" val="79"/>
</p:tagLst>
</file>

<file path=ppt/tags/tag372.xml><?xml version="1.0" encoding="utf-8"?>
<p:tagLst xmlns:p="http://schemas.openxmlformats.org/presentationml/2006/main">
  <p:tag name="KSO_WM_BEAUTIFY_FLAG" val=""/>
  <p:tag name="KSO_WM_FULL_TEXT_BEAUTIFY_COPY_ID" val="80"/>
</p:tagLst>
</file>

<file path=ppt/tags/tag373.xml><?xml version="1.0" encoding="utf-8"?>
<p:tagLst xmlns:p="http://schemas.openxmlformats.org/presentationml/2006/main">
  <p:tag name="KSO_WM_BEAUTIFY_FLAG" val=""/>
  <p:tag name="KSO_WM_FULL_TEXT_BEAUTIFY_COPY_ID" val="84"/>
</p:tagLst>
</file>

<file path=ppt/tags/tag374.xml><?xml version="1.0" encoding="utf-8"?>
<p:tagLst xmlns:p="http://schemas.openxmlformats.org/presentationml/2006/main">
  <p:tag name="KSO_WM_BEAUTIFY_FLAG" val=""/>
  <p:tag name="KSO_WM_FULL_TEXT_BEAUTIFY_COPY_ID" val="85"/>
</p:tagLst>
</file>

<file path=ppt/tags/tag375.xml><?xml version="1.0" encoding="utf-8"?>
<p:tagLst xmlns:p="http://schemas.openxmlformats.org/presentationml/2006/main">
  <p:tag name="KSO_WM_BEAUTIFY_FLAG" val=""/>
  <p:tag name="KSO_WM_FULL_TEXT_BEAUTIFY_COPY_ID" val="88"/>
</p:tagLst>
</file>

<file path=ppt/tags/tag376.xml><?xml version="1.0" encoding="utf-8"?>
<p:tagLst xmlns:p="http://schemas.openxmlformats.org/presentationml/2006/main">
  <p:tag name="KSO_WM_BEAUTIFY_FLAG" val=""/>
  <p:tag name="KSO_WM_FULL_TEXT_BEAUTIFY_COPY_ID" val="91"/>
</p:tagLst>
</file>

<file path=ppt/tags/tag377.xml><?xml version="1.0" encoding="utf-8"?>
<p:tagLst xmlns:p="http://schemas.openxmlformats.org/presentationml/2006/main">
  <p:tag name="KSO_WM_BEAUTIFY_FLAG" val=""/>
  <p:tag name="KSO_WM_FULL_TEXT_BEAUTIFY_COPY_ID" val="92"/>
</p:tagLst>
</file>

<file path=ppt/tags/tag378.xml><?xml version="1.0" encoding="utf-8"?>
<p:tagLst xmlns:p="http://schemas.openxmlformats.org/presentationml/2006/main">
  <p:tag name="KSO_WM_BEAUTIFY_FLAG" val=""/>
  <p:tag name="KSO_WM_FULL_TEXT_BEAUTIFY_COPY_ID" val="93"/>
</p:tagLst>
</file>

<file path=ppt/tags/tag379.xml><?xml version="1.0" encoding="utf-8"?>
<p:tagLst xmlns:p="http://schemas.openxmlformats.org/presentationml/2006/main">
  <p:tag name="KSO_WM_FULL_TEXT_BEAUTIFY_COPY_ID" val="94"/>
</p:tagLst>
</file>

<file path=ppt/tags/tag380.xml><?xml version="1.0" encoding="utf-8"?>
<p:tagLst xmlns:p="http://schemas.openxmlformats.org/presentationml/2006/main">
  <p:tag name="KSO_WM_FULL_TEXT_BEAUTIFY_COPY_ID" val="95"/>
</p:tagLst>
</file>

<file path=ppt/tags/tag381.xml><?xml version="1.0" encoding="utf-8"?>
<p:tagLst xmlns:p="http://schemas.openxmlformats.org/presentationml/2006/main">
  <p:tag name="KSO_WM_BEAUTIFY_FLAG" val=""/>
  <p:tag name="KSO_WM_FULL_TEXT_BEAUTIFY_COPY_ID" val="96"/>
</p:tagLst>
</file>

<file path=ppt/tags/tag382.xml><?xml version="1.0" encoding="utf-8"?>
<p:tagLst xmlns:p="http://schemas.openxmlformats.org/presentationml/2006/main">
  <p:tag name="KSO_WM_FULL_TEXT_BEAUTIFY_COPY_ID" val="97"/>
</p:tagLst>
</file>

<file path=ppt/tags/tag383.xml><?xml version="1.0" encoding="utf-8"?>
<p:tagLst xmlns:p="http://schemas.openxmlformats.org/presentationml/2006/main">
  <p:tag name="KSO_WM_FULL_TEXT_BEAUTIFY_COPY_ID" val="8"/>
</p:tagLst>
</file>

<file path=ppt/tags/tag384.xml><?xml version="1.0" encoding="utf-8"?>
<p:tagLst xmlns:p="http://schemas.openxmlformats.org/presentationml/2006/main">
  <p:tag name="KSO_WM_FULL_TEXT_BEAUTIFY_COPY_ID" val="10"/>
</p:tagLst>
</file>

<file path=ppt/tags/tag385.xml><?xml version="1.0" encoding="utf-8"?>
<p:tagLst xmlns:p="http://schemas.openxmlformats.org/presentationml/2006/main">
  <p:tag name="KSO_WM_FULL_TEXT_BEAUTIFY_COPY_ID" val="12"/>
</p:tagLst>
</file>

<file path=ppt/tags/tag386.xml><?xml version="1.0" encoding="utf-8"?>
<p:tagLst xmlns:p="http://schemas.openxmlformats.org/presentationml/2006/main">
  <p:tag name="KSO_WM_BEAUTIFY_FLAG" val=""/>
  <p:tag name="KSO_WM_FULL_TEXT_BEAUTIFY_COPY_ID" val="44"/>
</p:tagLst>
</file>

<file path=ppt/tags/tag387.xml><?xml version="1.0" encoding="utf-8"?>
<p:tagLst xmlns:p="http://schemas.openxmlformats.org/presentationml/2006/main">
  <p:tag name="KSO_WM_BEAUTIFY_FLAG" val=""/>
  <p:tag name="KSO_WM_FULL_TEXT_BEAUTIFY_COPY_ID" val="4"/>
</p:tagLst>
</file>

<file path=ppt/tags/tag388.xml><?xml version="1.0" encoding="utf-8"?>
<p:tagLst xmlns:p="http://schemas.openxmlformats.org/presentationml/2006/main">
  <p:tag name="KSO_WM_BEAUTIFY_FLAG" val=""/>
  <p:tag name="KSO_WM_FULL_TEXT_BEAUTIFY_COPY_ID" val="7"/>
</p:tagLst>
</file>

<file path=ppt/tags/tag389.xml><?xml version="1.0" encoding="utf-8"?>
<p:tagLst xmlns:p="http://schemas.openxmlformats.org/presentationml/2006/main">
  <p:tag name="KSO_WM_BEAUTIFY_FLAG" val=""/>
  <p:tag name="KSO_WM_FULL_TEXT_BEAUTIFY_COPY_ID" val="9"/>
</p:tagLst>
</file>

<file path=ppt/tags/tag390.xml><?xml version="1.0" encoding="utf-8"?>
<p:tagLst xmlns:p="http://schemas.openxmlformats.org/presentationml/2006/main">
  <p:tag name="KSO_WM_BEAUTIFY_FLAG" val=""/>
  <p:tag name="KSO_WM_FULL_TEXT_BEAUTIFY_COPY_ID" val="17"/>
</p:tagLst>
</file>

<file path=ppt/tags/tag391.xml><?xml version="1.0" encoding="utf-8"?>
<p:tagLst xmlns:p="http://schemas.openxmlformats.org/presentationml/2006/main">
  <p:tag name="KSO_WM_BEAUTIFY_FLAG" val=""/>
  <p:tag name="KSO_WM_FULL_TEXT_BEAUTIFY_COPY_ID" val="43"/>
</p:tagLst>
</file>

<file path=ppt/tags/tag392.xml><?xml version="1.0" encoding="utf-8"?>
<p:tagLst xmlns:p="http://schemas.openxmlformats.org/presentationml/2006/main">
  <p:tag name="KSO_WM_BEAUTIFY_FLAG" val=""/>
  <p:tag name="KSO_WM_FULL_TEXT_BEAUTIFY_COPY_ID" val="30"/>
</p:tagLst>
</file>

<file path=ppt/tags/tag393.xml><?xml version="1.0" encoding="utf-8"?>
<p:tagLst xmlns:p="http://schemas.openxmlformats.org/presentationml/2006/main">
  <p:tag name="KSO_WM_BEAUTIFY_FLAG" val=""/>
  <p:tag name="KSO_WM_FULL_TEXT_BEAUTIFY_COPY_ID" val="32"/>
</p:tagLst>
</file>

<file path=ppt/tags/tag394.xml><?xml version="1.0" encoding="utf-8"?>
<p:tagLst xmlns:p="http://schemas.openxmlformats.org/presentationml/2006/main">
  <p:tag name="KSO_WM_BEAUTIFY_FLAG" val=""/>
  <p:tag name="KSO_WM_FULL_TEXT_BEAUTIFY_COPY_ID" val="36"/>
</p:tagLst>
</file>

<file path=ppt/tags/tag395.xml><?xml version="1.0" encoding="utf-8"?>
<p:tagLst xmlns:p="http://schemas.openxmlformats.org/presentationml/2006/main">
  <p:tag name="KSO_WM_BEAUTIFY_FLAG" val=""/>
  <p:tag name="KSO_WM_FULL_TEXT_BEAUTIFY_COPY_ID" val="38"/>
</p:tagLst>
</file>

<file path=ppt/tags/tag396.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30"/>
</p:tagLst>
</file>

<file path=ppt/tags/tag397.xml><?xml version="1.0" encoding="utf-8"?>
<p:tagLst xmlns:p="http://schemas.openxmlformats.org/presentationml/2006/main">
  <p:tag name="KSO_WM_FULL_TEXT_BEAUTIFY_COPY_ID" val="10"/>
</p:tagLst>
</file>

<file path=ppt/tags/tag398.xml><?xml version="1.0" encoding="utf-8"?>
<p:tagLst xmlns:p="http://schemas.openxmlformats.org/presentationml/2006/main">
  <p:tag name="KSO_WM_FULL_TEXT_BEAUTIFY_COPY_ID" val="8"/>
</p:tagLst>
</file>

<file path=ppt/tags/tag399.xml><?xml version="1.0" encoding="utf-8"?>
<p:tagLst xmlns:p="http://schemas.openxmlformats.org/presentationml/2006/main">
  <p:tag name="KSO_WM_BEAUTIFY_FLAG" val=""/>
  <p:tag name="KSO_WM_FULL_TEXT_BEAUTIFY_COPY_ID" val="2"/>
</p:tagLst>
</file>

<file path=ppt/tags/tag400.xml><?xml version="1.0" encoding="utf-8"?>
<p:tagLst xmlns:p="http://schemas.openxmlformats.org/presentationml/2006/main">
  <p:tag name="KSO_WM_BEAUTIFY_FLAG" val=""/>
  <p:tag name="KSO_WM_FULL_TEXT_BEAUTIFY_COPY_ID" val="4"/>
</p:tagLst>
</file>

<file path=ppt/tags/tag401.xml><?xml version="1.0" encoding="utf-8"?>
<p:tagLst xmlns:p="http://schemas.openxmlformats.org/presentationml/2006/main">
  <p:tag name="KSO_WM_BEAUTIFY_FLAG" val=""/>
  <p:tag name="KSO_WM_FULL_TEXT_BEAUTIFY_COPY_ID" val="17"/>
</p:tagLst>
</file>

<file path=ppt/tags/tag402.xml><?xml version="1.0" encoding="utf-8"?>
<p:tagLst xmlns:p="http://schemas.openxmlformats.org/presentationml/2006/main">
  <p:tag name="KSO_WM_BEAUTIFY_FLAG" val=""/>
  <p:tag name="KSO_WM_FULL_TEXT_BEAUTIFY_COPY_ID" val="18"/>
</p:tagLst>
</file>

<file path=ppt/tags/tag403.xml><?xml version="1.0" encoding="utf-8"?>
<p:tagLst xmlns:p="http://schemas.openxmlformats.org/presentationml/2006/main">
  <p:tag name="KSO_WM_BEAUTIFY_FLAG" val=""/>
  <p:tag name="KSO_WM_FULL_TEXT_BEAUTIFY_COPY_ID" val="31"/>
</p:tagLst>
</file>

<file path=ppt/tags/tag404.xml><?xml version="1.0" encoding="utf-8"?>
<p:tagLst xmlns:p="http://schemas.openxmlformats.org/presentationml/2006/main">
  <p:tag name="KSO_WM_BEAUTIFY_FLAG" val=""/>
  <p:tag name="KSO_WM_FULL_TEXT_BEAUTIFY_COPY_ID" val="33"/>
</p:tagLst>
</file>

<file path=ppt/tags/tag405.xml><?xml version="1.0" encoding="utf-8"?>
<p:tagLst xmlns:p="http://schemas.openxmlformats.org/presentationml/2006/main">
  <p:tag name="KSO_WM_BEAUTIFY_FLAG" val=""/>
  <p:tag name="KSO_WM_FULL_TEXT_BEAUTIFY_COPY_ID" val="35"/>
</p:tagLst>
</file>

<file path=ppt/tags/tag406.xml><?xml version="1.0" encoding="utf-8"?>
<p:tagLst xmlns:p="http://schemas.openxmlformats.org/presentationml/2006/main">
  <p:tag name="KSO_WM_BEAUTIFY_FLAG" val=""/>
  <p:tag name="KSO_WM_FULL_TEXT_BEAUTIFY_COPY_ID" val="36"/>
</p:tagLst>
</file>

<file path=ppt/tags/tag407.xml><?xml version="1.0" encoding="utf-8"?>
<p:tagLst xmlns:p="http://schemas.openxmlformats.org/presentationml/2006/main">
  <p:tag name="KSO_WM_FULL_TEXT_BEAUTIFY_COPY_ID" val="13"/>
</p:tagLst>
</file>

<file path=ppt/tags/tag408.xml><?xml version="1.0" encoding="utf-8"?>
<p:tagLst xmlns:p="http://schemas.openxmlformats.org/presentationml/2006/main">
  <p:tag name="KSO_WM_FULL_TEXT_BEAUTIFY_COPY_ID" val="5"/>
</p:tagLst>
</file>

<file path=ppt/tags/tag409.xml><?xml version="1.0" encoding="utf-8"?>
<p:tagLst xmlns:p="http://schemas.openxmlformats.org/presentationml/2006/main">
  <p:tag name="KSO_WM_FULL_TEXT_BEAUTIFY_COPY_ID" val="9"/>
</p:tagLst>
</file>

<file path=ppt/tags/tag410.xml><?xml version="1.0" encoding="utf-8"?>
<p:tagLst xmlns:p="http://schemas.openxmlformats.org/presentationml/2006/main">
  <p:tag name="KSO_WM_FULL_TEXT_BEAUTIFY_COPY_ID" val="150996526"/>
</p:tagLst>
</file>

<file path=ppt/tags/tag411.xml><?xml version="1.0" encoding="utf-8"?>
<p:tagLst xmlns:p="http://schemas.openxmlformats.org/presentationml/2006/main">
  <p:tag name="KSO_WM_FULL_TEXT_BEAUTIFY_COPY_ID" val="162"/>
</p:tagLst>
</file>

<file path=ppt/tags/tag412.xml><?xml version="1.0" encoding="utf-8"?>
<p:tagLst xmlns:p="http://schemas.openxmlformats.org/presentationml/2006/main">
  <p:tag name="KSO_WM_FULL_TEXT_BEAUTIFY_COPY_ID" val="2"/>
</p:tagLst>
</file>

<file path=ppt/tags/tag413.xml><?xml version="1.0" encoding="utf-8"?>
<p:tagLst xmlns:p="http://schemas.openxmlformats.org/presentationml/2006/main">
  <p:tag name="KSO_WM_BEAUTIFY_FLAG" val=""/>
  <p:tag name="KSO_WM_FULL_TEXT_BEAUTIFY_COPY_ID" val="43"/>
</p:tagLst>
</file>

<file path=ppt/tags/tag414.xml><?xml version="1.0" encoding="utf-8"?>
<p:tagLst xmlns:p="http://schemas.openxmlformats.org/presentationml/2006/main">
  <p:tag name="KSO_WM_BEAUTIFY_FLAG" val=""/>
  <p:tag name="KSO_WM_FULL_TEXT_BEAUTIFY_COPY_ID" val="29"/>
</p:tagLst>
</file>

<file path=ppt/tags/tag415.xml><?xml version="1.0" encoding="utf-8"?>
<p:tagLst xmlns:p="http://schemas.openxmlformats.org/presentationml/2006/main">
  <p:tag name="KSO_WM_BEAUTIFY_FLAG" val=""/>
  <p:tag name="KSO_WM_FULL_TEXT_BEAUTIFY_COPY_ID" val="14"/>
</p:tagLst>
</file>

<file path=ppt/tags/tag416.xml><?xml version="1.0" encoding="utf-8"?>
<p:tagLst xmlns:p="http://schemas.openxmlformats.org/presentationml/2006/main">
  <p:tag name="KSO_WM_BEAUTIFY_FLAG" val=""/>
  <p:tag name="KSO_WM_FULL_TEXT_BEAUTIFY_COPY_ID" val="15"/>
</p:tagLst>
</file>

<file path=ppt/tags/tag417.xml><?xml version="1.0" encoding="utf-8"?>
<p:tagLst xmlns:p="http://schemas.openxmlformats.org/presentationml/2006/main">
  <p:tag name="KSO_WM_BEAUTIFY_FLAG" val=""/>
  <p:tag name="KSO_WM_FULL_TEXT_BEAUTIFY_COPY_ID" val="39"/>
</p:tagLst>
</file>

<file path=ppt/tags/tag418.xml><?xml version="1.0" encoding="utf-8"?>
<p:tagLst xmlns:p="http://schemas.openxmlformats.org/presentationml/2006/main">
  <p:tag name="KSO_WM_BEAUTIFY_FLAG" val=""/>
  <p:tag name="KSO_WM_FULL_TEXT_BEAUTIFY_COPY_ID" val="33"/>
</p:tagLst>
</file>

<file path=ppt/tags/tag419.xml><?xml version="1.0" encoding="utf-8"?>
<p:tagLst xmlns:p="http://schemas.openxmlformats.org/presentationml/2006/main">
  <p:tag name="KSO_WM_BEAUTIFY_FLAG" val=""/>
  <p:tag name="KSO_WM_FULL_TEXT_BEAUTIFY_COPY_ID" val="31"/>
</p:tagLst>
</file>

<file path=ppt/tags/tag420.xml><?xml version="1.0" encoding="utf-8"?>
<p:tagLst xmlns:p="http://schemas.openxmlformats.org/presentationml/2006/main">
  <p:tag name="KSO_WM_BEAUTIFY_FLAG" val=""/>
  <p:tag name="KSO_WM_FULL_TEXT_BEAUTIFY_COPY_ID" val="34"/>
</p:tagLst>
</file>

<file path=ppt/tags/tag421.xml><?xml version="1.0" encoding="utf-8"?>
<p:tagLst xmlns:p="http://schemas.openxmlformats.org/presentationml/2006/main">
  <p:tag name="KSO_WM_BEAUTIFY_FLAG" val=""/>
  <p:tag name="KSO_WM_FULL_TEXT_BEAUTIFY_COPY_ID" val="35"/>
</p:tagLst>
</file>

<file path=ppt/tags/tag422.xml><?xml version="1.0" encoding="utf-8"?>
<p:tagLst xmlns:p="http://schemas.openxmlformats.org/presentationml/2006/main">
  <p:tag name="KSO_WM_FULL_TEXT_BEAUTIFY_COPY_ID" val="3"/>
</p:tagLst>
</file>

<file path=ppt/tags/tag423.xml><?xml version="1.0" encoding="utf-8"?>
<p:tagLst xmlns:p="http://schemas.openxmlformats.org/presentationml/2006/main">
  <p:tag name="KSO_WM_FULL_TEXT_BEAUTIFY_COPY_ID" val="37"/>
</p:tagLst>
</file>

<file path=ppt/tags/tag424.xml><?xml version="1.0" encoding="utf-8"?>
<p:tagLst xmlns:p="http://schemas.openxmlformats.org/presentationml/2006/main">
  <p:tag name="KSO_WM_BEAUTIFY_FLAG" val=""/>
  <p:tag name="KSO_WM_FULL_TEXT_BEAUTIFY_COPY_ID" val="6"/>
</p:tagLst>
</file>

<file path=ppt/tags/tag425.xml><?xml version="1.0" encoding="utf-8"?>
<p:tagLst xmlns:p="http://schemas.openxmlformats.org/presentationml/2006/main">
  <p:tag name="KSO_WM_FULL_TEXT_BEAUTIFY_COPY_ID" val="54"/>
</p:tagLst>
</file>

<file path=ppt/tags/tag426.xml><?xml version="1.0" encoding="utf-8"?>
<p:tagLst xmlns:p="http://schemas.openxmlformats.org/presentationml/2006/main">
  <p:tag name="KSO_WM_BEAUTIFY_FLAG" val=""/>
  <p:tag name="KSO_WM_FULL_TEXT_BEAUTIFY_COPY_ID" val="57"/>
</p:tagLst>
</file>

<file path=ppt/tags/tag427.xml><?xml version="1.0" encoding="utf-8"?>
<p:tagLst xmlns:p="http://schemas.openxmlformats.org/presentationml/2006/main">
  <p:tag name="KSO_WM_BEAUTIFY_FLAG" val=""/>
  <p:tag name="KSO_WM_FULL_TEXT_BEAUTIFY_COPY_ID" val="79"/>
</p:tagLst>
</file>

<file path=ppt/tags/tag428.xml><?xml version="1.0" encoding="utf-8"?>
<p:tagLst xmlns:p="http://schemas.openxmlformats.org/presentationml/2006/main">
  <p:tag name="KSO_WM_BEAUTIFY_FLAG" val=""/>
  <p:tag name="KSO_WM_FULL_TEXT_BEAUTIFY_COPY_ID" val="80"/>
</p:tagLst>
</file>

<file path=ppt/tags/tag429.xml><?xml version="1.0" encoding="utf-8"?>
<p:tagLst xmlns:p="http://schemas.openxmlformats.org/presentationml/2006/main">
  <p:tag name="KSO_WM_BEAUTIFY_FLAG" val=""/>
  <p:tag name="KSO_WM_FULL_TEXT_BEAUTIFY_COPY_ID" val="84"/>
</p:tagLst>
</file>

<file path=ppt/tags/tag430.xml><?xml version="1.0" encoding="utf-8"?>
<p:tagLst xmlns:p="http://schemas.openxmlformats.org/presentationml/2006/main">
  <p:tag name="KSO_WM_BEAUTIFY_FLAG" val=""/>
  <p:tag name="KSO_WM_FULL_TEXT_BEAUTIFY_COPY_ID" val="85"/>
</p:tagLst>
</file>

<file path=ppt/tags/tag431.xml><?xml version="1.0" encoding="utf-8"?>
<p:tagLst xmlns:p="http://schemas.openxmlformats.org/presentationml/2006/main">
  <p:tag name="KSO_WM_BEAUTIFY_FLAG" val=""/>
  <p:tag name="KSO_WM_FULL_TEXT_BEAUTIFY_COPY_ID" val="88"/>
</p:tagLst>
</file>

<file path=ppt/tags/tag432.xml><?xml version="1.0" encoding="utf-8"?>
<p:tagLst xmlns:p="http://schemas.openxmlformats.org/presentationml/2006/main">
  <p:tag name="KSO_WM_BEAUTIFY_FLAG" val=""/>
  <p:tag name="KSO_WM_FULL_TEXT_BEAUTIFY_COPY_ID" val="91"/>
</p:tagLst>
</file>

<file path=ppt/tags/tag433.xml><?xml version="1.0" encoding="utf-8"?>
<p:tagLst xmlns:p="http://schemas.openxmlformats.org/presentationml/2006/main">
  <p:tag name="KSO_WM_BEAUTIFY_FLAG" val=""/>
  <p:tag name="KSO_WM_FULL_TEXT_BEAUTIFY_COPY_ID" val="92"/>
</p:tagLst>
</file>

<file path=ppt/tags/tag434.xml><?xml version="1.0" encoding="utf-8"?>
<p:tagLst xmlns:p="http://schemas.openxmlformats.org/presentationml/2006/main">
  <p:tag name="KSO_WM_BEAUTIFY_FLAG" val=""/>
  <p:tag name="KSO_WM_FULL_TEXT_BEAUTIFY_COPY_ID" val="93"/>
</p:tagLst>
</file>

<file path=ppt/tags/tag435.xml><?xml version="1.0" encoding="utf-8"?>
<p:tagLst xmlns:p="http://schemas.openxmlformats.org/presentationml/2006/main">
  <p:tag name="KSO_WM_FULL_TEXT_BEAUTIFY_COPY_ID" val="94"/>
</p:tagLst>
</file>

<file path=ppt/tags/tag436.xml><?xml version="1.0" encoding="utf-8"?>
<p:tagLst xmlns:p="http://schemas.openxmlformats.org/presentationml/2006/main">
  <p:tag name="KSO_WM_FULL_TEXT_BEAUTIFY_COPY_ID" val="95"/>
</p:tagLst>
</file>

<file path=ppt/tags/tag437.xml><?xml version="1.0" encoding="utf-8"?>
<p:tagLst xmlns:p="http://schemas.openxmlformats.org/presentationml/2006/main">
  <p:tag name="KSO_WM_BEAUTIFY_FLAG" val=""/>
  <p:tag name="KSO_WM_FULL_TEXT_BEAUTIFY_COPY_ID" val="96"/>
</p:tagLst>
</file>

<file path=ppt/tags/tag438.xml><?xml version="1.0" encoding="utf-8"?>
<p:tagLst xmlns:p="http://schemas.openxmlformats.org/presentationml/2006/main">
  <p:tag name="KSO_WM_FULL_TEXT_BEAUTIFY_COPY_ID" val="97"/>
</p:tagLst>
</file>

<file path=ppt/tags/tag439.xml><?xml version="1.0" encoding="utf-8"?>
<p:tagLst xmlns:p="http://schemas.openxmlformats.org/presentationml/2006/main">
  <p:tag name="KSO_WM_FULL_TEXT_BEAUTIFY_COPY_ID" val="4"/>
</p:tagLst>
</file>

<file path=ppt/tags/tag440.xml><?xml version="1.0" encoding="utf-8"?>
<p:tagLst xmlns:p="http://schemas.openxmlformats.org/presentationml/2006/main">
  <p:tag name="KSO_WM_FULL_TEXT_BEAUTIFY_COPY_ID" val="5"/>
</p:tagLst>
</file>

<file path=ppt/tags/tag441.xml><?xml version="1.0" encoding="utf-8"?>
<p:tagLst xmlns:p="http://schemas.openxmlformats.org/presentationml/2006/main">
  <p:tag name="KSO_WM_FULL_TEXT_BEAUTIFY_COPY_ID" val="8"/>
</p:tagLst>
</file>

<file path=ppt/tags/tag442.xml><?xml version="1.0" encoding="utf-8"?>
<p:tagLst xmlns:p="http://schemas.openxmlformats.org/presentationml/2006/main">
  <p:tag name="KSO_WM_BEAUTIFY_FLAG" val=""/>
  <p:tag name="KSO_WM_FULL_TEXT_BEAUTIFY_COPY_ID" val="71"/>
</p:tagLst>
</file>

<file path=ppt/tags/tag443.xml><?xml version="1.0" encoding="utf-8"?>
<p:tagLst xmlns:p="http://schemas.openxmlformats.org/presentationml/2006/main">
  <p:tag name="KSO_WM_BEAUTIFY_FLAG" val=""/>
  <p:tag name="KSO_WM_FULL_TEXT_BEAUTIFY_COPY_ID" val="21"/>
</p:tagLst>
</file>

<file path=ppt/tags/tag444.xml><?xml version="1.0" encoding="utf-8"?>
<p:tagLst xmlns:p="http://schemas.openxmlformats.org/presentationml/2006/main">
  <p:tag name="KSO_WM_BEAUTIFY_FLAG" val=""/>
  <p:tag name="KSO_WM_FULL_TEXT_BEAUTIFY_COPY_ID" val="28"/>
</p:tagLst>
</file>

<file path=ppt/tags/tag445.xml><?xml version="1.0" encoding="utf-8"?>
<p:tagLst xmlns:p="http://schemas.openxmlformats.org/presentationml/2006/main">
  <p:tag name="KSO_WM_BEAUTIFY_FLAG" val=""/>
  <p:tag name="KSO_WM_FULL_TEXT_BEAUTIFY_COPY_ID" val="30"/>
</p:tagLst>
</file>

<file path=ppt/tags/tag446.xml><?xml version="1.0" encoding="utf-8"?>
<p:tagLst xmlns:p="http://schemas.openxmlformats.org/presentationml/2006/main">
  <p:tag name="KSO_WM_BEAUTIFY_FLAG" val=""/>
  <p:tag name="KSO_WM_FULL_TEXT_BEAUTIFY_COPY_ID" val="36"/>
</p:tagLst>
</file>

<file path=ppt/tags/tag447.xml><?xml version="1.0" encoding="utf-8"?>
<p:tagLst xmlns:p="http://schemas.openxmlformats.org/presentationml/2006/main">
  <p:tag name="KSO_WM_BEAUTIFY_FLAG" val=""/>
  <p:tag name="KSO_WM_FULL_TEXT_BEAUTIFY_COPY_ID" val="38"/>
</p:tagLst>
</file>

<file path=ppt/tags/tag448.xml><?xml version="1.0" encoding="utf-8"?>
<p:tagLst xmlns:p="http://schemas.openxmlformats.org/presentationml/2006/main">
  <p:tag name="KSO_WM_BEAUTIFY_FLAG" val=""/>
  <p:tag name="KSO_WM_FULL_TEXT_BEAUTIFY_COPY_ID" val="41"/>
</p:tagLst>
</file>

<file path=ppt/tags/tag449.xml><?xml version="1.0" encoding="utf-8"?>
<p:tagLst xmlns:p="http://schemas.openxmlformats.org/presentationml/2006/main">
  <p:tag name="KSO_WM_BEAUTIFY_FLAG" val=""/>
  <p:tag name="KSO_WM_FULL_TEXT_BEAUTIFY_COPY_ID" val="163"/>
</p:tagLst>
</file>

<file path=ppt/tags/tag450.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31"/>
</p:tagLst>
</file>

<file path=ppt/tags/tag451.xml><?xml version="1.0" encoding="utf-8"?>
<p:tagLst xmlns:p="http://schemas.openxmlformats.org/presentationml/2006/main">
  <p:tag name="KSO_WM_BEAUTIFY_FLAG" val=""/>
  <p:tag name="KSO_WM_FULL_TEXT_BEAUTIFY_COPY_ID" val="43"/>
</p:tagLst>
</file>

<file path=ppt/tags/tag452.xml><?xml version="1.0" encoding="utf-8"?>
<p:tagLst xmlns:p="http://schemas.openxmlformats.org/presentationml/2006/main">
  <p:tag name="KSO_WM_FULL_TEXT_BEAUTIFY_COPY_ID" val="162"/>
</p:tagLst>
</file>

<file path=ppt/tags/tag453.xml><?xml version="1.0" encoding="utf-8"?>
<p:tagLst xmlns:p="http://schemas.openxmlformats.org/presentationml/2006/main">
  <p:tag name="KSO_WM_FULL_TEXT_BEAUTIFY_COPY_ID" val="2"/>
</p:tagLst>
</file>

<file path=ppt/tags/tag454.xml><?xml version="1.0" encoding="utf-8"?>
<p:tagLst xmlns:p="http://schemas.openxmlformats.org/presentationml/2006/main">
  <p:tag name="KSO_WM_BEAUTIFY_FLAG" val=""/>
  <p:tag name="KSO_WM_FULL_TEXT_BEAUTIFY_COPY_ID" val="29"/>
</p:tagLst>
</file>

<file path=ppt/tags/tag455.xml><?xml version="1.0" encoding="utf-8"?>
<p:tagLst xmlns:p="http://schemas.openxmlformats.org/presentationml/2006/main">
  <p:tag name="KSO_WM_BEAUTIFY_FLAG" val=""/>
  <p:tag name="KSO_WM_FULL_TEXT_BEAUTIFY_COPY_ID" val="14"/>
</p:tagLst>
</file>

<file path=ppt/tags/tag456.xml><?xml version="1.0" encoding="utf-8"?>
<p:tagLst xmlns:p="http://schemas.openxmlformats.org/presentationml/2006/main">
  <p:tag name="KSO_WM_BEAUTIFY_FLAG" val=""/>
  <p:tag name="KSO_WM_FULL_TEXT_BEAUTIFY_COPY_ID" val="15"/>
</p:tagLst>
</file>

<file path=ppt/tags/tag457.xml><?xml version="1.0" encoding="utf-8"?>
<p:tagLst xmlns:p="http://schemas.openxmlformats.org/presentationml/2006/main">
  <p:tag name="KSO_WM_BEAUTIFY_FLAG" val=""/>
  <p:tag name="KSO_WM_FULL_TEXT_BEAUTIFY_COPY_ID" val="39"/>
</p:tagLst>
</file>

<file path=ppt/tags/tag458.xml><?xml version="1.0" encoding="utf-8"?>
<p:tagLst xmlns:p="http://schemas.openxmlformats.org/presentationml/2006/main">
  <p:tag name="KSO_WM_BEAUTIFY_FLAG" val=""/>
  <p:tag name="KSO_WM_FULL_TEXT_BEAUTIFY_COPY_ID" val="33"/>
</p:tagLst>
</file>

<file path=ppt/tags/tag459.xml><?xml version="1.0" encoding="utf-8"?>
<p:tagLst xmlns:p="http://schemas.openxmlformats.org/presentationml/2006/main">
  <p:tag name="KSO_WM_BEAUTIFY_FLAG" val=""/>
  <p:tag name="KSO_WM_FULL_TEXT_BEAUTIFY_COPY_ID" val="31"/>
</p:tagLst>
</file>

<file path=ppt/tags/tag460.xml><?xml version="1.0" encoding="utf-8"?>
<p:tagLst xmlns:p="http://schemas.openxmlformats.org/presentationml/2006/main">
  <p:tag name="KSO_WM_BEAUTIFY_FLAG" val=""/>
  <p:tag name="KSO_WM_FULL_TEXT_BEAUTIFY_COPY_ID" val="34"/>
</p:tagLst>
</file>

<file path=ppt/tags/tag461.xml><?xml version="1.0" encoding="utf-8"?>
<p:tagLst xmlns:p="http://schemas.openxmlformats.org/presentationml/2006/main">
  <p:tag name="KSO_WM_BEAUTIFY_FLAG" val=""/>
  <p:tag name="KSO_WM_FULL_TEXT_BEAUTIFY_COPY_ID" val="35"/>
</p:tagLst>
</file>

<file path=ppt/tags/tag462.xml><?xml version="1.0" encoding="utf-8"?>
<p:tagLst xmlns:p="http://schemas.openxmlformats.org/presentationml/2006/main">
  <p:tag name="KSO_WM_FULL_TEXT_BEAUTIFY_COPY_ID" val="3"/>
</p:tagLst>
</file>

<file path=ppt/tags/tag463.xml><?xml version="1.0" encoding="utf-8"?>
<p:tagLst xmlns:p="http://schemas.openxmlformats.org/presentationml/2006/main">
  <p:tag name="KSO_WM_FULL_TEXT_BEAUTIFY_COPY_ID" val="37"/>
</p:tagLst>
</file>

<file path=ppt/tags/tag464.xml><?xml version="1.0" encoding="utf-8"?>
<p:tagLst xmlns:p="http://schemas.openxmlformats.org/presentationml/2006/main">
  <p:tag name="KSO_WM_BEAUTIFY_FLAG" val=""/>
  <p:tag name="KSO_WM_FULL_TEXT_BEAUTIFY_COPY_ID" val="6"/>
</p:tagLst>
</file>

<file path=ppt/tags/tag465.xml><?xml version="1.0" encoding="utf-8"?>
<p:tagLst xmlns:p="http://schemas.openxmlformats.org/presentationml/2006/main">
  <p:tag name="KSO_WM_FULL_TEXT_BEAUTIFY_COPY_ID" val="54"/>
</p:tagLst>
</file>

<file path=ppt/tags/tag466.xml><?xml version="1.0" encoding="utf-8"?>
<p:tagLst xmlns:p="http://schemas.openxmlformats.org/presentationml/2006/main">
  <p:tag name="KSO_WM_BEAUTIFY_FLAG" val=""/>
  <p:tag name="KSO_WM_FULL_TEXT_BEAUTIFY_COPY_ID" val="57"/>
</p:tagLst>
</file>

<file path=ppt/tags/tag467.xml><?xml version="1.0" encoding="utf-8"?>
<p:tagLst xmlns:p="http://schemas.openxmlformats.org/presentationml/2006/main">
  <p:tag name="KSO_WM_BEAUTIFY_FLAG" val=""/>
  <p:tag name="KSO_WM_FULL_TEXT_BEAUTIFY_COPY_ID" val="79"/>
</p:tagLst>
</file>

<file path=ppt/tags/tag468.xml><?xml version="1.0" encoding="utf-8"?>
<p:tagLst xmlns:p="http://schemas.openxmlformats.org/presentationml/2006/main">
  <p:tag name="KSO_WM_BEAUTIFY_FLAG" val=""/>
  <p:tag name="KSO_WM_FULL_TEXT_BEAUTIFY_COPY_ID" val="80"/>
</p:tagLst>
</file>

<file path=ppt/tags/tag469.xml><?xml version="1.0" encoding="utf-8"?>
<p:tagLst xmlns:p="http://schemas.openxmlformats.org/presentationml/2006/main">
  <p:tag name="KSO_WM_BEAUTIFY_FLAG" val=""/>
  <p:tag name="KSO_WM_FULL_TEXT_BEAUTIFY_COPY_ID" val="84"/>
</p:tagLst>
</file>

<file path=ppt/tags/tag470.xml><?xml version="1.0" encoding="utf-8"?>
<p:tagLst xmlns:p="http://schemas.openxmlformats.org/presentationml/2006/main">
  <p:tag name="KSO_WM_BEAUTIFY_FLAG" val=""/>
  <p:tag name="KSO_WM_FULL_TEXT_BEAUTIFY_COPY_ID" val="85"/>
</p:tagLst>
</file>

<file path=ppt/tags/tag471.xml><?xml version="1.0" encoding="utf-8"?>
<p:tagLst xmlns:p="http://schemas.openxmlformats.org/presentationml/2006/main">
  <p:tag name="KSO_WM_BEAUTIFY_FLAG" val=""/>
  <p:tag name="KSO_WM_FULL_TEXT_BEAUTIFY_COPY_ID" val="88"/>
</p:tagLst>
</file>

<file path=ppt/tags/tag472.xml><?xml version="1.0" encoding="utf-8"?>
<p:tagLst xmlns:p="http://schemas.openxmlformats.org/presentationml/2006/main">
  <p:tag name="KSO_WM_BEAUTIFY_FLAG" val=""/>
  <p:tag name="KSO_WM_FULL_TEXT_BEAUTIFY_COPY_ID" val="91"/>
</p:tagLst>
</file>

<file path=ppt/tags/tag473.xml><?xml version="1.0" encoding="utf-8"?>
<p:tagLst xmlns:p="http://schemas.openxmlformats.org/presentationml/2006/main">
  <p:tag name="KSO_WM_BEAUTIFY_FLAG" val=""/>
  <p:tag name="KSO_WM_FULL_TEXT_BEAUTIFY_COPY_ID" val="92"/>
</p:tagLst>
</file>

<file path=ppt/tags/tag474.xml><?xml version="1.0" encoding="utf-8"?>
<p:tagLst xmlns:p="http://schemas.openxmlformats.org/presentationml/2006/main">
  <p:tag name="KSO_WM_BEAUTIFY_FLAG" val=""/>
  <p:tag name="KSO_WM_FULL_TEXT_BEAUTIFY_COPY_ID" val="93"/>
</p:tagLst>
</file>

<file path=ppt/tags/tag475.xml><?xml version="1.0" encoding="utf-8"?>
<p:tagLst xmlns:p="http://schemas.openxmlformats.org/presentationml/2006/main">
  <p:tag name="KSO_WM_FULL_TEXT_BEAUTIFY_COPY_ID" val="94"/>
</p:tagLst>
</file>

<file path=ppt/tags/tag476.xml><?xml version="1.0" encoding="utf-8"?>
<p:tagLst xmlns:p="http://schemas.openxmlformats.org/presentationml/2006/main">
  <p:tag name="KSO_WM_FULL_TEXT_BEAUTIFY_COPY_ID" val="95"/>
</p:tagLst>
</file>

<file path=ppt/tags/tag477.xml><?xml version="1.0" encoding="utf-8"?>
<p:tagLst xmlns:p="http://schemas.openxmlformats.org/presentationml/2006/main">
  <p:tag name="KSO_WM_BEAUTIFY_FLAG" val=""/>
  <p:tag name="KSO_WM_FULL_TEXT_BEAUTIFY_COPY_ID" val="96"/>
</p:tagLst>
</file>

<file path=ppt/tags/tag478.xml><?xml version="1.0" encoding="utf-8"?>
<p:tagLst xmlns:p="http://schemas.openxmlformats.org/presentationml/2006/main">
  <p:tag name="KSO_WM_FULL_TEXT_BEAUTIFY_COPY_ID" val="97"/>
</p:tagLst>
</file>

<file path=ppt/tags/tag479.xml><?xml version="1.0" encoding="utf-8"?>
<p:tagLst xmlns:p="http://schemas.openxmlformats.org/presentationml/2006/main">
  <p:tag name="KSO_WM_FULL_TEXT_BEAUTIFY_COPY_ID" val="4"/>
</p:tagLst>
</file>

<file path=ppt/tags/tag480.xml><?xml version="1.0" encoding="utf-8"?>
<p:tagLst xmlns:p="http://schemas.openxmlformats.org/presentationml/2006/main">
  <p:tag name="KSO_WM_FULL_TEXT_BEAUTIFY_COPY_ID" val="5"/>
</p:tagLst>
</file>

<file path=ppt/tags/tag481.xml><?xml version="1.0" encoding="utf-8"?>
<p:tagLst xmlns:p="http://schemas.openxmlformats.org/presentationml/2006/main">
  <p:tag name="KSO_WM_FULL_TEXT_BEAUTIFY_COPY_ID" val="8"/>
</p:tagLst>
</file>

<file path=ppt/tags/tag482.xml><?xml version="1.0" encoding="utf-8"?>
<p:tagLst xmlns:p="http://schemas.openxmlformats.org/presentationml/2006/main">
  <p:tag name="KSO_WM_BEAUTIFY_FLAG" val=""/>
  <p:tag name="KSO_WM_FULL_TEXT_BEAUTIFY_COPY_ID" val="9"/>
</p:tagLst>
</file>

<file path=ppt/tags/tag483.xml><?xml version="1.0" encoding="utf-8"?>
<p:tagLst xmlns:p="http://schemas.openxmlformats.org/presentationml/2006/main">
  <p:tag name="KSO_WM_BEAUTIFY_FLAG" val=""/>
  <p:tag name="KSO_WM_FULL_TEXT_BEAUTIFY_COPY_ID" val="10"/>
</p:tagLst>
</file>

<file path=ppt/tags/tag484.xml><?xml version="1.0" encoding="utf-8"?>
<p:tagLst xmlns:p="http://schemas.openxmlformats.org/presentationml/2006/main">
  <p:tag name="KSO_WM_BEAUTIFY_FLAG" val=""/>
  <p:tag name="KSO_WM_FULL_TEXT_BEAUTIFY_COPY_ID" val="11"/>
</p:tagLst>
</file>

<file path=ppt/tags/tag485.xml><?xml version="1.0" encoding="utf-8"?>
<p:tagLst xmlns:p="http://schemas.openxmlformats.org/presentationml/2006/main">
  <p:tag name="KSO_WM_BEAUTIFY_FLAG" val=""/>
  <p:tag name="KSO_WM_FULL_TEXT_BEAUTIFY_COPY_ID" val="26"/>
</p:tagLst>
</file>

<file path=ppt/tags/tag486.xml><?xml version="1.0" encoding="utf-8"?>
<p:tagLst xmlns:p="http://schemas.openxmlformats.org/presentationml/2006/main">
  <p:tag name="KSO_WM_BEAUTIFY_FLAG" val=""/>
  <p:tag name="KSO_WM_FULL_TEXT_BEAUTIFY_COPY_ID" val="17"/>
</p:tagLst>
</file>

<file path=ppt/tags/tag487.xml><?xml version="1.0" encoding="utf-8"?>
<p:tagLst xmlns:p="http://schemas.openxmlformats.org/presentationml/2006/main">
  <p:tag name="KSO_WM_BEAUTIFY_FLAG" val=""/>
  <p:tag name="KSO_WM_FULL_TEXT_BEAUTIFY_COPY_ID" val="18"/>
</p:tagLst>
</file>

<file path=ppt/tags/tag488.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34"/>
</p:tagLst>
</file>

<file path=ppt/tags/tag489.xml><?xml version="1.0" encoding="utf-8"?>
<p:tagLst xmlns:p="http://schemas.openxmlformats.org/presentationml/2006/main">
  <p:tag name="KSO_WM_BEAUTIFY_FLAG" val=""/>
  <p:tag name="KSO_WM_FULL_TEXT_BEAUTIFY_COPY_ID" val="57"/>
</p:tagLst>
</file>

<file path=ppt/tags/tag490.xml><?xml version="1.0" encoding="utf-8"?>
<p:tagLst xmlns:p="http://schemas.openxmlformats.org/presentationml/2006/main">
  <p:tag name="KSO_WM_BEAUTIFY_FLAG" val=""/>
  <p:tag name="KSO_WM_FULL_TEXT_BEAUTIFY_COPY_ID" val="79"/>
</p:tagLst>
</file>

<file path=ppt/tags/tag491.xml><?xml version="1.0" encoding="utf-8"?>
<p:tagLst xmlns:p="http://schemas.openxmlformats.org/presentationml/2006/main">
  <p:tag name="KSO_WM_BEAUTIFY_FLAG" val=""/>
  <p:tag name="KSO_WM_FULL_TEXT_BEAUTIFY_COPY_ID" val="80"/>
</p:tagLst>
</file>

<file path=ppt/tags/tag492.xml><?xml version="1.0" encoding="utf-8"?>
<p:tagLst xmlns:p="http://schemas.openxmlformats.org/presentationml/2006/main">
  <p:tag name="KSO_WM_BEAUTIFY_FLAG" val=""/>
  <p:tag name="KSO_WM_FULL_TEXT_BEAUTIFY_COPY_ID" val="84"/>
</p:tagLst>
</file>

<file path=ppt/tags/tag493.xml><?xml version="1.0" encoding="utf-8"?>
<p:tagLst xmlns:p="http://schemas.openxmlformats.org/presentationml/2006/main">
  <p:tag name="KSO_WM_BEAUTIFY_FLAG" val=""/>
  <p:tag name="KSO_WM_FULL_TEXT_BEAUTIFY_COPY_ID" val="85"/>
</p:tagLst>
</file>

<file path=ppt/tags/tag494.xml><?xml version="1.0" encoding="utf-8"?>
<p:tagLst xmlns:p="http://schemas.openxmlformats.org/presentationml/2006/main">
  <p:tag name="KSO_WM_BEAUTIFY_FLAG" val=""/>
  <p:tag name="KSO_WM_FULL_TEXT_BEAUTIFY_COPY_ID" val="88"/>
</p:tagLst>
</file>

<file path=ppt/tags/tag495.xml><?xml version="1.0" encoding="utf-8"?>
<p:tagLst xmlns:p="http://schemas.openxmlformats.org/presentationml/2006/main">
  <p:tag name="KSO_WM_BEAUTIFY_FLAG" val=""/>
  <p:tag name="KSO_WM_FULL_TEXT_BEAUTIFY_COPY_ID" val="91"/>
</p:tagLst>
</file>

<file path=ppt/tags/tag496.xml><?xml version="1.0" encoding="utf-8"?>
<p:tagLst xmlns:p="http://schemas.openxmlformats.org/presentationml/2006/main">
  <p:tag name="KSO_WM_BEAUTIFY_FLAG" val=""/>
  <p:tag name="KSO_WM_FULL_TEXT_BEAUTIFY_COPY_ID" val="92"/>
</p:tagLst>
</file>

<file path=ppt/tags/tag497.xml><?xml version="1.0" encoding="utf-8"?>
<p:tagLst xmlns:p="http://schemas.openxmlformats.org/presentationml/2006/main">
  <p:tag name="KSO_WM_BEAUTIFY_FLAG" val=""/>
  <p:tag name="KSO_WM_FULL_TEXT_BEAUTIFY_COPY_ID" val="93"/>
</p:tagLst>
</file>

<file path=ppt/tags/tag498.xml><?xml version="1.0" encoding="utf-8"?>
<p:tagLst xmlns:p="http://schemas.openxmlformats.org/presentationml/2006/main">
  <p:tag name="KSO_WM_FULL_TEXT_BEAUTIFY_COPY_ID" val="94"/>
</p:tagLst>
</file>

<file path=ppt/tags/tag499.xml><?xml version="1.0" encoding="utf-8"?>
<p:tagLst xmlns:p="http://schemas.openxmlformats.org/presentationml/2006/main">
  <p:tag name="KSO_WM_FULL_TEXT_BEAUTIFY_COPY_ID" val="95"/>
</p:tagLst>
</file>

<file path=ppt/tags/tag500.xml><?xml version="1.0" encoding="utf-8"?>
<p:tagLst xmlns:p="http://schemas.openxmlformats.org/presentationml/2006/main">
  <p:tag name="KSO_WM_BEAUTIFY_FLAG" val=""/>
  <p:tag name="KSO_WM_FULL_TEXT_BEAUTIFY_COPY_ID" val="96"/>
</p:tagLst>
</file>

<file path=ppt/tags/tag501.xml><?xml version="1.0" encoding="utf-8"?>
<p:tagLst xmlns:p="http://schemas.openxmlformats.org/presentationml/2006/main">
  <p:tag name="KSO_WM_FULL_TEXT_BEAUTIFY_COPY_ID" val="97"/>
</p:tagLst>
</file>

<file path=ppt/tags/tag502.xml><?xml version="1.0" encoding="utf-8"?>
<p:tagLst xmlns:p="http://schemas.openxmlformats.org/presentationml/2006/main">
  <p:tag name="KSO_WM_FULL_TEXT_BEAUTIFY_COPY_ID" val="4"/>
</p:tagLst>
</file>

<file path=ppt/tags/tag503.xml><?xml version="1.0" encoding="utf-8"?>
<p:tagLst xmlns:p="http://schemas.openxmlformats.org/presentationml/2006/main">
  <p:tag name="KSO_WM_FULL_TEXT_BEAUTIFY_COPY_ID" val="5"/>
</p:tagLst>
</file>

<file path=ppt/tags/tag504.xml><?xml version="1.0" encoding="utf-8"?>
<p:tagLst xmlns:p="http://schemas.openxmlformats.org/presentationml/2006/main">
  <p:tag name="KSO_WM_FULL_TEXT_BEAUTIFY_COPY_ID" val="8"/>
</p:tagLst>
</file>

<file path=ppt/tags/tag505.xml><?xml version="1.0" encoding="utf-8"?>
<p:tagLst xmlns:p="http://schemas.openxmlformats.org/presentationml/2006/main">
  <p:tag name="KSO_WM_BEAUTIFY_FLAG" val=""/>
  <p:tag name="KSO_WM_FULL_TEXT_BEAUTIFY_COPY_ID" val="16"/>
</p:tagLst>
</file>

<file path=ppt/tags/tag506.xml><?xml version="1.0" encoding="utf-8"?>
<p:tagLst xmlns:p="http://schemas.openxmlformats.org/presentationml/2006/main">
  <p:tag name="KSO_WM_BEAUTIFY_FLAG" val=""/>
  <p:tag name="KSO_WM_FULL_TEXT_BEAUTIFY_COPY_ID" val="175"/>
</p:tagLst>
</file>

<file path=ppt/tags/tag507.xml><?xml version="1.0" encoding="utf-8"?>
<p:tagLst xmlns:p="http://schemas.openxmlformats.org/presentationml/2006/main">
  <p:tag name="KSO_WM_BEAUTIFY_FLAG" val=""/>
  <p:tag name="KSO_WM_FULL_TEXT_BEAUTIFY_COPY_ID" val="176"/>
</p:tagLst>
</file>

<file path=ppt/tags/tag508.xml><?xml version="1.0" encoding="utf-8"?>
<p:tagLst xmlns:p="http://schemas.openxmlformats.org/presentationml/2006/main">
  <p:tag name="KSO_WM_BEAUTIFY_FLAG" val=""/>
  <p:tag name="KSO_WM_FULL_TEXT_BEAUTIFY_COPY_ID" val="17"/>
</p:tagLst>
</file>

<file path=ppt/tags/tag509.xml><?xml version="1.0" encoding="utf-8"?>
<p:tagLst xmlns:p="http://schemas.openxmlformats.org/presentationml/2006/main">
  <p:tag name="KSO_WM_BEAUTIFY_FLAG" val=""/>
  <p:tag name="KSO_WM_FULL_TEXT_BEAUTIFY_COPY_ID" val="53"/>
</p:tagLst>
</file>

<file path=ppt/tags/tag510.xml><?xml version="1.0" encoding="utf-8"?>
<p:tagLst xmlns:p="http://schemas.openxmlformats.org/presentationml/2006/main">
  <p:tag name="KSO_WM_BEAUTIFY_FLAG" val=""/>
  <p:tag name="KSO_WM_FULL_TEXT_BEAUTIFY_COPY_ID" val="56"/>
</p:tagLst>
</file>

<file path=ppt/tags/tag511.xml><?xml version="1.0" encoding="utf-8"?>
<p:tagLst xmlns:p="http://schemas.openxmlformats.org/presentationml/2006/main">
  <p:tag name="KSO_WM_BEAUTIFY_FLAG" val=""/>
  <p:tag name="KSO_WM_FULL_TEXT_BEAUTIFY_COPY_ID" val="58"/>
</p:tagLst>
</file>

<file path=ppt/tags/tag512.xml><?xml version="1.0" encoding="utf-8"?>
<p:tagLst xmlns:p="http://schemas.openxmlformats.org/presentationml/2006/main">
  <p:tag name="KSO_WM_BEAUTIFY_FLAG" val=""/>
  <p:tag name="KSO_WM_FULL_TEXT_BEAUTIFY_COPY_ID" val="59"/>
</p:tagLst>
</file>

<file path=ppt/tags/tag513.xml><?xml version="1.0" encoding="utf-8"?>
<p:tagLst xmlns:p="http://schemas.openxmlformats.org/presentationml/2006/main">
  <p:tag name="KSO_WM_BEAUTIFY_FLAG" val=""/>
  <p:tag name="KSO_WM_FULL_TEXT_BEAUTIFY_COPY_ID" val="60"/>
</p:tagLst>
</file>

<file path=ppt/tags/tag514.xml><?xml version="1.0" encoding="utf-8"?>
<p:tagLst xmlns:p="http://schemas.openxmlformats.org/presentationml/2006/main">
  <p:tag name="KSO_WM_BEAUTIFY_FLAG" val=""/>
  <p:tag name="KSO_WM_FULL_TEXT_BEAUTIFY_COPY_ID" val="61"/>
</p:tagLst>
</file>

<file path=ppt/tags/tag515.xml><?xml version="1.0" encoding="utf-8"?>
<p:tagLst xmlns:p="http://schemas.openxmlformats.org/presentationml/2006/main">
  <p:tag name="KSO_WM_BEAUTIFY_FLAG" val=""/>
  <p:tag name="KSO_WM_FULL_TEXT_BEAUTIFY_COPY_ID" val="64"/>
</p:tagLst>
</file>

<file path=ppt/tags/tag516.xml><?xml version="1.0" encoding="utf-8"?>
<p:tagLst xmlns:p="http://schemas.openxmlformats.org/presentationml/2006/main">
  <p:tag name="KSO_WM_BEAUTIFY_FLAG" val=""/>
  <p:tag name="KSO_WM_FULL_TEXT_BEAUTIFY_COPY_ID" val="65"/>
</p:tagLst>
</file>

<file path=ppt/tags/tag517.xml><?xml version="1.0" encoding="utf-8"?>
<p:tagLst xmlns:p="http://schemas.openxmlformats.org/presentationml/2006/main">
  <p:tag name="KSO_WM_BEAUTIFY_FLAG" val=""/>
  <p:tag name="KSO_WM_FULL_TEXT_BEAUTIFY_COPY_ID" val="66"/>
</p:tagLst>
</file>

<file path=ppt/tags/tag518.xml><?xml version="1.0" encoding="utf-8"?>
<p:tagLst xmlns:p="http://schemas.openxmlformats.org/presentationml/2006/main">
  <p:tag name="KSO_WM_FULL_TEXT_BEAUTIFY_COPY_ID" val="67"/>
</p:tagLst>
</file>

<file path=ppt/tags/tag519.xml><?xml version="1.0" encoding="utf-8"?>
<p:tagLst xmlns:p="http://schemas.openxmlformats.org/presentationml/2006/main">
  <p:tag name="KSO_WM_FULL_TEXT_BEAUTIFY_COPY_ID" val="68"/>
</p:tagLst>
</file>

<file path=ppt/tags/tag520.xml><?xml version="1.0" encoding="utf-8"?>
<p:tagLst xmlns:p="http://schemas.openxmlformats.org/presentationml/2006/main">
  <p:tag name="KSO_WM_BEAUTIFY_FLAG" val=""/>
  <p:tag name="KSO_WM_FULL_TEXT_BEAUTIFY_COPY_ID" val="69"/>
</p:tagLst>
</file>

<file path=ppt/tags/tag521.xml><?xml version="1.0" encoding="utf-8"?>
<p:tagLst xmlns:p="http://schemas.openxmlformats.org/presentationml/2006/main">
  <p:tag name="KSO_WM_FULL_TEXT_BEAUTIFY_COPY_ID" val="70"/>
</p:tagLst>
</file>

<file path=ppt/tags/tag522.xml><?xml version="1.0" encoding="utf-8"?>
<p:tagLst xmlns:p="http://schemas.openxmlformats.org/presentationml/2006/main">
  <p:tag name="KSO_WM_BEAUTIFY_FLAG" val=""/>
  <p:tag name="KSO_WM_FULL_TEXT_BEAUTIFY_COPY_ID" val="71"/>
</p:tagLst>
</file>

<file path=ppt/tags/tag523.xml><?xml version="1.0" encoding="utf-8"?>
<p:tagLst xmlns:p="http://schemas.openxmlformats.org/presentationml/2006/main">
  <p:tag name="KSO_WM_BEAUTIFY_FLAG" val=""/>
  <p:tag name="KSO_WM_FULL_TEXT_BEAUTIFY_COPY_ID" val="72"/>
</p:tagLst>
</file>

<file path=ppt/tags/tag524.xml><?xml version="1.0" encoding="utf-8"?>
<p:tagLst xmlns:p="http://schemas.openxmlformats.org/presentationml/2006/main">
  <p:tag name="KSO_WM_FULL_TEXT_BEAUTIFY_COPY_ID" val="162"/>
</p:tagLst>
</file>

<file path=ppt/tags/tag525.xml><?xml version="1.0" encoding="utf-8"?>
<p:tagLst xmlns:p="http://schemas.openxmlformats.org/presentationml/2006/main">
  <p:tag name="KSO_WM_FULL_TEXT_BEAUTIFY_COPY_ID" val="2"/>
</p:tagLst>
</file>

<file path=ppt/tags/tag526.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37"/>
</p:tagLst>
</file>

<file path=ppt/tags/tag527.xml><?xml version="1.0" encoding="utf-8"?>
<p:tagLst xmlns:p="http://schemas.openxmlformats.org/presentationml/2006/main">
  <p:tag name="KSO_WM_FULL_TEXT_BEAUTIFY_COPY_ID" val="162"/>
</p:tagLst>
</file>

<file path=ppt/tags/tag528.xml><?xml version="1.0" encoding="utf-8"?>
<p:tagLst xmlns:p="http://schemas.openxmlformats.org/presentationml/2006/main">
  <p:tag name="KSO_WM_FULL_TEXT_BEAUTIFY_COPY_ID" val="2"/>
</p:tagLst>
</file>

<file path=ppt/tags/tag529.xml><?xml version="1.0" encoding="utf-8"?>
<p:tagLst xmlns:p="http://schemas.openxmlformats.org/presentationml/2006/main">
  <p:tag name="KSO_WM_FULL_TEXT_BEAUTIFY_COPY_ID" val="4"/>
</p:tagLst>
</file>

<file path=ppt/tags/tag530.xml><?xml version="1.0" encoding="utf-8"?>
<p:tagLst xmlns:p="http://schemas.openxmlformats.org/presentationml/2006/main">
  <p:tag name="KSO_WM_FULL_TEXT_BEAUTIFY_COPY_ID" val="5"/>
</p:tagLst>
</file>

<file path=ppt/tags/tag531.xml><?xml version="1.0" encoding="utf-8"?>
<p:tagLst xmlns:p="http://schemas.openxmlformats.org/presentationml/2006/main">
  <p:tag name="KSO_WM_FULL_TEXT_BEAUTIFY_COPY_ID" val="8"/>
</p:tagLst>
</file>

<file path=ppt/tags/tag532.xml><?xml version="1.0" encoding="utf-8"?>
<p:tagLst xmlns:p="http://schemas.openxmlformats.org/presentationml/2006/main">
  <p:tag name="KSO_WM_BEAUTIFY_FLAG" val=""/>
  <p:tag name="KSO_WM_FULL_TEXT_BEAUTIFY_COPY_ID" val="79"/>
</p:tagLst>
</file>

<file path=ppt/tags/tag533.xml><?xml version="1.0" encoding="utf-8"?>
<p:tagLst xmlns:p="http://schemas.openxmlformats.org/presentationml/2006/main">
  <p:tag name="KSO_WM_BEAUTIFY_FLAG" val=""/>
  <p:tag name="KSO_WM_FULL_TEXT_BEAUTIFY_COPY_ID" val="80"/>
</p:tagLst>
</file>

<file path=ppt/tags/tag534.xml><?xml version="1.0" encoding="utf-8"?>
<p:tagLst xmlns:p="http://schemas.openxmlformats.org/presentationml/2006/main">
  <p:tag name="KSO_WM_BEAUTIFY_FLAG" val=""/>
  <p:tag name="KSO_WM_FULL_TEXT_BEAUTIFY_COPY_ID" val="84"/>
</p:tagLst>
</file>

<file path=ppt/tags/tag535.xml><?xml version="1.0" encoding="utf-8"?>
<p:tagLst xmlns:p="http://schemas.openxmlformats.org/presentationml/2006/main">
  <p:tag name="KSO_WM_BEAUTIFY_FLAG" val=""/>
  <p:tag name="KSO_WM_FULL_TEXT_BEAUTIFY_COPY_ID" val="85"/>
</p:tagLst>
</file>

<file path=ppt/tags/tag536.xml><?xml version="1.0" encoding="utf-8"?>
<p:tagLst xmlns:p="http://schemas.openxmlformats.org/presentationml/2006/main">
  <p:tag name="KSO_WM_BEAUTIFY_FLAG" val=""/>
  <p:tag name="KSO_WM_FULL_TEXT_BEAUTIFY_COPY_ID" val="88"/>
</p:tagLst>
</file>

<file path=ppt/tags/tag537.xml><?xml version="1.0" encoding="utf-8"?>
<p:tagLst xmlns:p="http://schemas.openxmlformats.org/presentationml/2006/main">
  <p:tag name="KSO_WM_BEAUTIFY_FLAG" val=""/>
  <p:tag name="KSO_WM_FULL_TEXT_BEAUTIFY_COPY_ID" val="91"/>
</p:tagLst>
</file>

<file path=ppt/tags/tag538.xml><?xml version="1.0" encoding="utf-8"?>
<p:tagLst xmlns:p="http://schemas.openxmlformats.org/presentationml/2006/main">
  <p:tag name="KSO_WM_BEAUTIFY_FLAG" val=""/>
  <p:tag name="KSO_WM_FULL_TEXT_BEAUTIFY_COPY_ID" val="92"/>
</p:tagLst>
</file>

<file path=ppt/tags/tag539.xml><?xml version="1.0" encoding="utf-8"?>
<p:tagLst xmlns:p="http://schemas.openxmlformats.org/presentationml/2006/main">
  <p:tag name="KSO_WM_BEAUTIFY_FLAG" val=""/>
  <p:tag name="KSO_WM_FULL_TEXT_BEAUTIFY_COPY_ID" val="93"/>
</p:tagLst>
</file>

<file path=ppt/tags/tag540.xml><?xml version="1.0" encoding="utf-8"?>
<p:tagLst xmlns:p="http://schemas.openxmlformats.org/presentationml/2006/main">
  <p:tag name="KSO_WM_FULL_TEXT_BEAUTIFY_COPY_ID" val="94"/>
</p:tagLst>
</file>

<file path=ppt/tags/tag541.xml><?xml version="1.0" encoding="utf-8"?>
<p:tagLst xmlns:p="http://schemas.openxmlformats.org/presentationml/2006/main">
  <p:tag name="KSO_WM_FULL_TEXT_BEAUTIFY_COPY_ID" val="95"/>
</p:tagLst>
</file>

<file path=ppt/tags/tag542.xml><?xml version="1.0" encoding="utf-8"?>
<p:tagLst xmlns:p="http://schemas.openxmlformats.org/presentationml/2006/main">
  <p:tag name="KSO_WM_BEAUTIFY_FLAG" val=""/>
  <p:tag name="KSO_WM_FULL_TEXT_BEAUTIFY_COPY_ID" val="96"/>
</p:tagLst>
</file>

<file path=ppt/tags/tag543.xml><?xml version="1.0" encoding="utf-8"?>
<p:tagLst xmlns:p="http://schemas.openxmlformats.org/presentationml/2006/main">
  <p:tag name="KSO_WM_FULL_TEXT_BEAUTIFY_COPY_ID" val="97"/>
</p:tagLst>
</file>

<file path=ppt/tags/tag544.xml><?xml version="1.0" encoding="utf-8"?>
<p:tagLst xmlns:p="http://schemas.openxmlformats.org/presentationml/2006/main">
  <p:tag name="KSO_WM_BEAUTIFY_FLAG" val=""/>
  <p:tag name="KSO_WM_FULL_TEXT_BEAUTIFY_COPY_ID" val="57"/>
</p:tagLst>
</file>

<file path=ppt/tags/tag545.xml><?xml version="1.0" encoding="utf-8"?>
<p:tagLst xmlns:p="http://schemas.openxmlformats.org/presentationml/2006/main">
  <p:tag name="KSO_WM_BEAUTIFY_FLAG" val=""/>
  <p:tag name="KSO_WM_FULL_TEXT_BEAUTIFY_COPY_ID" val="10"/>
</p:tagLst>
</file>

<file path=ppt/tags/tag546.xml><?xml version="1.0" encoding="utf-8"?>
<p:tagLst xmlns:p="http://schemas.openxmlformats.org/presentationml/2006/main">
  <p:tag name="KSO_WM_BEAUTIFY_FLAG" val=""/>
  <p:tag name="KSO_WM_FULL_TEXT_BEAUTIFY_COPY_ID" val="9"/>
</p:tagLst>
</file>

<file path=ppt/tags/tag547.xml><?xml version="1.0" encoding="utf-8"?>
<p:tagLst xmlns:p="http://schemas.openxmlformats.org/presentationml/2006/main">
  <p:tag name="KSO_WM_BEAUTIFY_FLAG" val=""/>
  <p:tag name="KSO_WM_FULL_TEXT_BEAUTIFY_COPY_ID" val="18"/>
</p:tagLst>
</file>

<file path=ppt/tags/tag548.xml><?xml version="1.0" encoding="utf-8"?>
<p:tagLst xmlns:p="http://schemas.openxmlformats.org/presentationml/2006/main">
  <p:tag name="KSO_WM_BEAUTIFY_FLAG" val=""/>
  <p:tag name="KSO_WM_FULL_TEXT_BEAUTIFY_COPY_ID" val="19"/>
</p:tagLst>
</file>

<file path=ppt/tags/tag549.xml><?xml version="1.0" encoding="utf-8"?>
<p:tagLst xmlns:p="http://schemas.openxmlformats.org/presentationml/2006/main">
  <p:tag name="KSO_WM_BEAUTIFY_FLAG" val=""/>
  <p:tag name="KSO_WM_FULL_TEXT_BEAUTIFY_COPY_ID" val="20"/>
</p:tagLst>
</file>

<file path=ppt/tags/tag550.xml><?xml version="1.0" encoding="utf-8"?>
<p:tagLst xmlns:p="http://schemas.openxmlformats.org/presentationml/2006/main">
  <p:tag name="KSO_WM_BEAUTIFY_FLAG" val=""/>
  <p:tag name="KSO_WM_FULL_TEXT_BEAUTIFY_COPY_ID" val="21"/>
</p:tagLst>
</file>

<file path=ppt/tags/tag551.xml><?xml version="1.0" encoding="utf-8"?>
<p:tagLst xmlns:p="http://schemas.openxmlformats.org/presentationml/2006/main">
  <p:tag name="KSO_WM_BEAUTIFY_FLAG" val=""/>
  <p:tag name="KSO_WM_FULL_TEXT_BEAUTIFY_COPY_ID" val="24"/>
</p:tagLst>
</file>

<file path=ppt/tags/tag552.xml><?xml version="1.0" encoding="utf-8"?>
<p:tagLst xmlns:p="http://schemas.openxmlformats.org/presentationml/2006/main">
  <p:tag name="KSO_WM_BEAUTIFY_FLAG" val=""/>
  <p:tag name="KSO_WM_FULL_TEXT_BEAUTIFY_COPY_ID" val="25"/>
</p:tagLst>
</file>

<file path=ppt/tags/tag553.xml><?xml version="1.0" encoding="utf-8"?>
<p:tagLst xmlns:p="http://schemas.openxmlformats.org/presentationml/2006/main">
  <p:tag name="KSO_WM_BEAUTIFY_FLAG" val=""/>
  <p:tag name="KSO_WM_FULL_TEXT_BEAUTIFY_COPY_ID" val="26"/>
</p:tagLst>
</file>

<file path=ppt/tags/tag554.xml><?xml version="1.0" encoding="utf-8"?>
<p:tagLst xmlns:p="http://schemas.openxmlformats.org/presentationml/2006/main">
  <p:tag name="KSO_WM_FULL_TEXT_BEAUTIFY_COPY_ID" val="27"/>
</p:tagLst>
</file>

<file path=ppt/tags/tag555.xml><?xml version="1.0" encoding="utf-8"?>
<p:tagLst xmlns:p="http://schemas.openxmlformats.org/presentationml/2006/main">
  <p:tag name="KSO_WM_FULL_TEXT_BEAUTIFY_COPY_ID" val="28"/>
</p:tagLst>
</file>

<file path=ppt/tags/tag556.xml><?xml version="1.0" encoding="utf-8"?>
<p:tagLst xmlns:p="http://schemas.openxmlformats.org/presentationml/2006/main">
  <p:tag name="KSO_WM_BEAUTIFY_FLAG" val=""/>
  <p:tag name="KSO_WM_FULL_TEXT_BEAUTIFY_COPY_ID" val="29"/>
</p:tagLst>
</file>

<file path=ppt/tags/tag557.xml><?xml version="1.0" encoding="utf-8"?>
<p:tagLst xmlns:p="http://schemas.openxmlformats.org/presentationml/2006/main">
  <p:tag name="KSO_WM_FULL_TEXT_BEAUTIFY_COPY_ID" val="30"/>
</p:tagLst>
</file>

<file path=ppt/tags/tag558.xml><?xml version="1.0" encoding="utf-8"?>
<p:tagLst xmlns:p="http://schemas.openxmlformats.org/presentationml/2006/main">
  <p:tag name="KSO_WM_BEAUTIFY_FLAG" val=""/>
  <p:tag name="KSO_WM_FULL_TEXT_BEAUTIFY_COPY_ID" val="34"/>
</p:tagLst>
</file>

<file path=ppt/tags/tag559.xml><?xml version="1.0" encoding="utf-8"?>
<p:tagLst xmlns:p="http://schemas.openxmlformats.org/presentationml/2006/main">
  <p:tag name="KSO_WM_BEAUTIFY_FLAG" val=""/>
  <p:tag name="KSO_WM_FULL_TEXT_BEAUTIFY_COPY_ID" val="16"/>
</p:tagLst>
</file>

<file path=ppt/tags/tag560.xml><?xml version="1.0" encoding="utf-8"?>
<p:tagLst xmlns:p="http://schemas.openxmlformats.org/presentationml/2006/main">
  <p:tag name="KSO_WM_BEAUTIFY_FLAG" val=""/>
  <p:tag name="KSO_WM_FULL_TEXT_BEAUTIFY_COPY_ID" val="35"/>
</p:tagLst>
</file>

<file path=ppt/tags/tag561.xml><?xml version="1.0" encoding="utf-8"?>
<p:tagLst xmlns:p="http://schemas.openxmlformats.org/presentationml/2006/main">
  <p:tag name="KSO_WM_BEAUTIFY_FLAG" val=""/>
  <p:tag name="KSO_WM_FULL_TEXT_BEAUTIFY_COPY_ID" val="36"/>
</p:tagLst>
</file>

<file path=ppt/tags/tag562.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500"/>
</p:tagLst>
</file>

<file path=ppt/tags/tag563.xml><?xml version="1.0" encoding="utf-8"?>
<p:tagLst xmlns:p="http://schemas.openxmlformats.org/presentationml/2006/main">
  <p:tag name="KSO_WM_FULL_TEXT_BEAUTIFY_COPY_ID" val="162"/>
</p:tagLst>
</file>

<file path=ppt/tags/tag564.xml><?xml version="1.0" encoding="utf-8"?>
<p:tagLst xmlns:p="http://schemas.openxmlformats.org/presentationml/2006/main">
  <p:tag name="KSO_WM_FULL_TEXT_BEAUTIFY_COPY_ID" val="3"/>
</p:tagLst>
</file>

<file path=ppt/tags/tag565.xml><?xml version="1.0" encoding="utf-8"?>
<p:tagLst xmlns:p="http://schemas.openxmlformats.org/presentationml/2006/main">
  <p:tag name="KSO_WM_FULL_TEXT_BEAUTIFY_COPY_ID" val="6"/>
</p:tagLst>
</file>

<file path=ppt/tags/tag566.xml><?xml version="1.0" encoding="utf-8"?>
<p:tagLst xmlns:p="http://schemas.openxmlformats.org/presentationml/2006/main">
  <p:tag name="KSO_WM_FULL_TEXT_BEAUTIFY_COPY_ID" val="7"/>
</p:tagLst>
</file>

<file path=ppt/tags/tag567.xml><?xml version="1.0" encoding="utf-8"?>
<p:tagLst xmlns:p="http://schemas.openxmlformats.org/presentationml/2006/main">
  <p:tag name="KSO_WM_BEAUTIFY_FLAG" val=""/>
  <p:tag name="KSO_WM_FULL_TEXT_BEAUTIFY_COPY_ID" val="25"/>
</p:tagLst>
</file>

<file path=ppt/tags/tag568.xml><?xml version="1.0" encoding="utf-8"?>
<p:tagLst xmlns:p="http://schemas.openxmlformats.org/presentationml/2006/main">
  <p:tag name="KSO_WM_BEAUTIFY_FLAG" val=""/>
  <p:tag name="KSO_WM_FULL_TEXT_BEAUTIFY_COPY_ID" val="14"/>
</p:tagLst>
</file>

<file path=ppt/tags/tag569.xml><?xml version="1.0" encoding="utf-8"?>
<p:tagLst xmlns:p="http://schemas.openxmlformats.org/presentationml/2006/main">
  <p:tag name="KSO_WM_FULL_TEXT_BEAUTIFY_COPY_ID" val="8"/>
</p:tagLst>
</file>

<file path=ppt/tags/tag570.xml><?xml version="1.0" encoding="utf-8"?>
<p:tagLst xmlns:p="http://schemas.openxmlformats.org/presentationml/2006/main">
  <p:tag name="KSO_WM_FULL_TEXT_BEAUTIFY_COPY_ID" val="65"/>
</p:tagLst>
</file>

<file path=ppt/tags/tag571.xml><?xml version="1.0" encoding="utf-8"?>
<p:tagLst xmlns:p="http://schemas.openxmlformats.org/presentationml/2006/main">
  <p:tag name="KSO_WM_FULL_TEXT_BEAUTIFY_COPY_ID" val="66"/>
</p:tagLst>
</file>

<file path=ppt/tags/tag572.xml><?xml version="1.0" encoding="utf-8"?>
<p:tagLst xmlns:p="http://schemas.openxmlformats.org/presentationml/2006/main">
  <p:tag name="KSO_WM_FULL_TEXT_BEAUTIFY_COPY_ID" val="67"/>
</p:tagLst>
</file>

<file path=ppt/tags/tag573.xml><?xml version="1.0" encoding="utf-8"?>
<p:tagLst xmlns:p="http://schemas.openxmlformats.org/presentationml/2006/main">
  <p:tag name="KSO_WM_FULL_TEXT_BEAUTIFY_COPY_ID" val="78"/>
</p:tagLst>
</file>

<file path=ppt/tags/tag574.xml><?xml version="1.0" encoding="utf-8"?>
<p:tagLst xmlns:p="http://schemas.openxmlformats.org/presentationml/2006/main">
  <p:tag name="KSO_WM_FULL_TEXT_BEAUTIFY_COPY_ID" val="75"/>
</p:tagLst>
</file>

<file path=ppt/tags/tag575.xml><?xml version="1.0" encoding="utf-8"?>
<p:tagLst xmlns:p="http://schemas.openxmlformats.org/presentationml/2006/main">
  <p:tag name="KSO_WM_FULL_TEXT_BEAUTIFY_COPY_ID" val="83"/>
</p:tagLst>
</file>

<file path=ppt/tags/tag576.xml><?xml version="1.0" encoding="utf-8"?>
<p:tagLst xmlns:p="http://schemas.openxmlformats.org/presentationml/2006/main">
  <p:tag name="KSO_WM_BEAUTIFY_FLAG" val=""/>
  <p:tag name="KSO_WM_FULL_TEXT_BEAUTIFY_COPY_ID" val="86"/>
</p:tagLst>
</file>

<file path=ppt/tags/tag577.xml><?xml version="1.0" encoding="utf-8"?>
<p:tagLst xmlns:p="http://schemas.openxmlformats.org/presentationml/2006/main">
  <p:tag name="KSO_WM_BEAUTIFY_FLAG" val=""/>
  <p:tag name="KSO_WM_FULL_TEXT_BEAUTIFY_COPY_ID" val="94"/>
</p:tagLst>
</file>

<file path=ppt/tags/tag578.xml><?xml version="1.0" encoding="utf-8"?>
<p:tagLst xmlns:p="http://schemas.openxmlformats.org/presentationml/2006/main">
  <p:tag name="KSO_WM_FULL_TEXT_BEAUTIFY_COPY_ID" val="14"/>
</p:tagLst>
</file>

<file path=ppt/tags/tag579.xml><?xml version="1.0" encoding="utf-8"?>
<p:tagLst xmlns:p="http://schemas.openxmlformats.org/presentationml/2006/main">
  <p:tag name="KSO_WM_FULL_TEXT_BEAUTIFY_COPY_ID" val="78"/>
</p:tagLst>
</file>

<file path=ppt/tags/tag580.xml><?xml version="1.0" encoding="utf-8"?>
<p:tagLst xmlns:p="http://schemas.openxmlformats.org/presentationml/2006/main">
  <p:tag name="KSO_WM_FULL_TEXT_BEAUTIFY_COPY_ID" val="150997108"/>
</p:tagLst>
</file>

<file path=ppt/tags/tag581.xml><?xml version="1.0" encoding="utf-8"?>
<p:tagLst xmlns:p="http://schemas.openxmlformats.org/presentationml/2006/main">
  <p:tag name="KSO_WM_FULL_TEXT_BEAUTIFY_COPY_ID" val="3"/>
</p:tagLst>
</file>

<file path=ppt/tags/tag582.xml><?xml version="1.0" encoding="utf-8"?>
<p:tagLst xmlns:p="http://schemas.openxmlformats.org/presentationml/2006/main">
  <p:tag name="KSO_WM_FULL_TEXT_BEAUTIFY_COPY_ID" val="2"/>
</p:tagLst>
</file>

<file path=ppt/tags/tag583.xml><?xml version="1.0" encoding="utf-8"?>
<p:tagLst xmlns:p="http://schemas.openxmlformats.org/presentationml/2006/main">
  <p:tag name="KSO_WM_FULL_TEXT_BEAUTIFY_COPY_ID" val="5"/>
</p:tagLst>
</file>

<file path=ppt/tags/tag584.xml><?xml version="1.0" encoding="utf-8"?>
<p:tagLst xmlns:p="http://schemas.openxmlformats.org/presentationml/2006/main">
  <p:tag name="KSO_WM_FULL_TEXT_BEAUTIFY_COPY_ID" val="4"/>
</p:tagLst>
</file>

<file path=ppt/tags/tag585.xml><?xml version="1.0" encoding="utf-8"?>
<p:tagLst xmlns:p="http://schemas.openxmlformats.org/presentationml/2006/main">
  <p:tag name="KSO_WM_BEAUTIFY_FLAG" val=""/>
  <p:tag name="KSO_WM_FULL_TEXT_BEAUTIFY_COPY_ID" val="7"/>
</p:tagLst>
</file>

<file path=ppt/tags/tag586.xml><?xml version="1.0" encoding="utf-8"?>
<p:tagLst xmlns:p="http://schemas.openxmlformats.org/presentationml/2006/main">
  <p:tag name="KSO_WM_BEAUTIFY_FLAG" val=""/>
  <p:tag name="KSO_WM_FULL_TEXT_BEAUTIFY_COPY_ID" val="8"/>
</p:tagLst>
</file>

<file path=ppt/tags/tag587.xml><?xml version="1.0" encoding="utf-8"?>
<p:tagLst xmlns:p="http://schemas.openxmlformats.org/presentationml/2006/main">
  <p:tag name="KSO_WM_BEAUTIFY_FLAG" val=""/>
  <p:tag name="KSO_WM_FULL_TEXT_BEAUTIFY_COPY_ID" val="23"/>
</p:tagLst>
</file>

<file path=ppt/tags/tag588.xml><?xml version="1.0" encoding="utf-8"?>
<p:tagLst xmlns:p="http://schemas.openxmlformats.org/presentationml/2006/main">
  <p:tag name="KSO_WM_BEAUTIFY_FLAG" val=""/>
  <p:tag name="KSO_WM_FULL_TEXT_BEAUTIFY_COPY_ID" val="25"/>
</p:tagLst>
</file>

<file path=ppt/tags/tag589.xml><?xml version="1.0" encoding="utf-8"?>
<p:tagLst xmlns:p="http://schemas.openxmlformats.org/presentationml/2006/main">
  <p:tag name="KSO_WM_BEAUTIFY_FLAG" val=""/>
  <p:tag name="KSO_WM_FULL_TEXT_BEAUTIFY_COPY_ID" val="29"/>
</p:tagLst>
</file>

<file path=ppt/tags/tag590.xml><?xml version="1.0" encoding="utf-8"?>
<p:tagLst xmlns:p="http://schemas.openxmlformats.org/presentationml/2006/main">
  <p:tag name="KSO_WM_BEAUTIFY_FLAG" val=""/>
  <p:tag name="KSO_WM_FULL_TEXT_BEAUTIFY_COPY_ID" val="58"/>
</p:tagLst>
</file>

<file path=ppt/tags/tag591.xml><?xml version="1.0" encoding="utf-8"?>
<p:tagLst xmlns:p="http://schemas.openxmlformats.org/presentationml/2006/main">
  <p:tag name="KSO_WM_FULL_TEXT_BEAUTIFY_COPY_ID" val="9"/>
</p:tagLst>
</file>

<file path=ppt/tags/tag592.xml><?xml version="1.0" encoding="utf-8"?>
<p:tagLst xmlns:p="http://schemas.openxmlformats.org/presentationml/2006/main">
  <p:tag name="KSO_WM_FULL_TEXT_BEAUTIFY_COPY_ID" val="10"/>
</p:tagLst>
</file>

<file path=ppt/tags/tag593.xml><?xml version="1.0" encoding="utf-8"?>
<p:tagLst xmlns:p="http://schemas.openxmlformats.org/presentationml/2006/main">
  <p:tag name="KSO_WM_FULL_TEXT_BEAUTIFY_COPY_ID" val="150997110"/>
</p:tagLst>
</file>

<file path=ppt/tags/tag594.xml><?xml version="1.0" encoding="utf-8"?>
<p:tagLst xmlns:p="http://schemas.openxmlformats.org/presentationml/2006/main">
  <p:tag name="KSO_WM_FULL_TEXT_BEAUTIFY_COPY_ID" val="46"/>
</p:tagLst>
</file>

<file path=ppt/tags/tag595.xml><?xml version="1.0" encoding="utf-8"?>
<p:tagLst xmlns:p="http://schemas.openxmlformats.org/presentationml/2006/main">
  <p:tag name="KSO_WM_FULL_TEXT_BEAUTIFY_COPY_ID" val="162"/>
</p:tagLst>
</file>

<file path=ppt/tags/tag596.xml><?xml version="1.0" encoding="utf-8"?>
<p:tagLst xmlns:p="http://schemas.openxmlformats.org/presentationml/2006/main">
  <p:tag name="KSO_WM_FULL_TEXT_BEAUTIFY_COPY_ID" val="2"/>
</p:tagLst>
</file>

<file path=ppt/tags/tag597.xml><?xml version="1.0" encoding="utf-8"?>
<p:tagLst xmlns:p="http://schemas.openxmlformats.org/presentationml/2006/main">
  <p:tag name="KSO_WM_FULL_TEXT_BEAUTIFY_COPY_ID" val="109"/>
</p:tagLst>
</file>

<file path=ppt/tags/tag598.xml><?xml version="1.0" encoding="utf-8"?>
<p:tagLst xmlns:p="http://schemas.openxmlformats.org/presentationml/2006/main">
  <p:tag name="KSO_WM_FULL_TEXT_BEAUTIFY_COPY_ID" val="111"/>
</p:tagLst>
</file>

<file path=ppt/tags/tag599.xml><?xml version="1.0" encoding="utf-8"?>
<p:tagLst xmlns:p="http://schemas.openxmlformats.org/presentationml/2006/main">
  <p:tag name="KSO_WM_FULL_TEXT_BEAUTIFY_COPY_ID" val="21"/>
</p:tagLst>
</file>

<file path=ppt/tags/tag600.xml><?xml version="1.0" encoding="utf-8"?>
<p:tagLst xmlns:p="http://schemas.openxmlformats.org/presentationml/2006/main">
  <p:tag name="KSO_WM_FULL_TEXT_BEAUTIFY_COPY_ID" val="22"/>
</p:tagLst>
</file>

<file path=ppt/tags/tag601.xml><?xml version="1.0" encoding="utf-8"?>
<p:tagLst xmlns:p="http://schemas.openxmlformats.org/presentationml/2006/main">
  <p:tag name="KSO_WM_FULL_TEXT_BEAUTIFY_COPY_ID" val="25"/>
</p:tagLst>
</file>

<file path=ppt/tags/tag602.xml><?xml version="1.0" encoding="utf-8"?>
<p:tagLst xmlns:p="http://schemas.openxmlformats.org/presentationml/2006/main">
  <p:tag name="KSO_WM_FULL_TEXT_BEAUTIFY_COPY_ID" val="29"/>
</p:tagLst>
</file>

<file path=ppt/tags/tag603.xml><?xml version="1.0" encoding="utf-8"?>
<p:tagLst xmlns:p="http://schemas.openxmlformats.org/presentationml/2006/main">
  <p:tag name="KSO_WM_FULL_TEXT_BEAUTIFY_COPY_ID" val="30"/>
</p:tagLst>
</file>

<file path=ppt/tags/tag604.xml><?xml version="1.0" encoding="utf-8"?>
<p:tagLst xmlns:p="http://schemas.openxmlformats.org/presentationml/2006/main">
  <p:tag name="KSO_WM_BEAUTIFY_FLAG" val=""/>
  <p:tag name="KSO_WM_FULL_TEXT_BEAUTIFY_COPY_ID" val="31"/>
</p:tagLst>
</file>

<file path=ppt/tags/tag605.xml><?xml version="1.0" encoding="utf-8"?>
<p:tagLst xmlns:p="http://schemas.openxmlformats.org/presentationml/2006/main">
  <p:tag name="KSO_WM_BEAUTIFY_FLAG" val=""/>
  <p:tag name="KSO_WM_FULL_TEXT_BEAUTIFY_COPY_ID" val="38"/>
</p:tagLst>
</file>

<file path=ppt/tags/tag606.xml><?xml version="1.0" encoding="utf-8"?>
<p:tagLst xmlns:p="http://schemas.openxmlformats.org/presentationml/2006/main">
  <p:tag name="KSO_WM_BEAUTIFY_FLAG" val=""/>
  <p:tag name="KSO_WM_FULL_TEXT_BEAUTIFY_COPY_ID" val="39"/>
</p:tagLst>
</file>

<file path=ppt/tags/tag607.xml><?xml version="1.0" encoding="utf-8"?>
<p:tagLst xmlns:p="http://schemas.openxmlformats.org/presentationml/2006/main">
  <p:tag name="KSO_WM_FULL_TEXT_BEAUTIFY_COPY_ID" val="40"/>
</p:tagLst>
</file>

<file path=ppt/tags/tag608.xml><?xml version="1.0" encoding="utf-8"?>
<p:tagLst xmlns:p="http://schemas.openxmlformats.org/presentationml/2006/main">
  <p:tag name="KSO_WM_FULL_TEXT_BEAUTIFY_COPY_ID" val="41"/>
</p:tagLst>
</file>

<file path=ppt/tags/tag609.xml><?xml version="1.0" encoding="utf-8"?>
<p:tagLst xmlns:p="http://schemas.openxmlformats.org/presentationml/2006/main">
  <p:tag name="KSO_WM_FULL_TEXT_BEAUTIFY_COPY_ID" val="42"/>
</p:tagLst>
</file>

<file path=ppt/tags/tag610.xml><?xml version="1.0" encoding="utf-8"?>
<p:tagLst xmlns:p="http://schemas.openxmlformats.org/presentationml/2006/main">
  <p:tag name="KSO_WM_BEAUTIFY_FLAG" val=""/>
  <p:tag name="KSO_WM_FULL_TEXT_BEAUTIFY_COPY_ID" val="43"/>
</p:tagLst>
</file>

<file path=ppt/tags/tag611.xml><?xml version="1.0" encoding="utf-8"?>
<p:tagLst xmlns:p="http://schemas.openxmlformats.org/presentationml/2006/main">
  <p:tag name="KSO_WM_FULL_TEXT_BEAUTIFY_COPY_ID" val="16"/>
</p:tagLst>
</file>

<file path=ppt/tags/tag612.xml><?xml version="1.0" encoding="utf-8"?>
<p:tagLst xmlns:p="http://schemas.openxmlformats.org/presentationml/2006/main">
  <p:tag name="KSO_WM_FULL_TEXT_BEAUTIFY_COPY_ID" val="17"/>
</p:tagLst>
</file>

<file path=ppt/tags/tag613.xml><?xml version="1.0" encoding="utf-8"?>
<p:tagLst xmlns:p="http://schemas.openxmlformats.org/presentationml/2006/main">
  <p:tag name="KSO_WM_FULL_TEXT_BEAUTIFY_COPY_ID" val="24"/>
</p:tagLst>
</file>

<file path=ppt/tags/tag614.xml><?xml version="1.0" encoding="utf-8"?>
<p:tagLst xmlns:p="http://schemas.openxmlformats.org/presentationml/2006/main">
  <p:tag name="KSO_WM_FULL_TEXT_BEAUTIFY_COPY_ID" val="26"/>
</p:tagLst>
</file>

<file path=ppt/tags/tag615.xml><?xml version="1.0" encoding="utf-8"?>
<p:tagLst xmlns:p="http://schemas.openxmlformats.org/presentationml/2006/main">
  <p:tag name="KSO_WM_FULL_TEXT_BEAUTIFY_COPY_ID" val="27"/>
</p:tagLst>
</file>

<file path=ppt/tags/tag616.xml><?xml version="1.0" encoding="utf-8"?>
<p:tagLst xmlns:p="http://schemas.openxmlformats.org/presentationml/2006/main">
  <p:tag name="KSO_WM_BEAUTIFY_FLAG" val=""/>
  <p:tag name="KSO_WM_FULL_TEXT_BEAUTIFY_COPY_ID" val="28"/>
</p:tagLst>
</file>

<file path=ppt/tags/tag617.xml><?xml version="1.0" encoding="utf-8"?>
<p:tagLst xmlns:p="http://schemas.openxmlformats.org/presentationml/2006/main">
  <p:tag name="KSO_WM_BEAUTIFY_FLAG" val=""/>
  <p:tag name="KSO_WM_FULL_TEXT_BEAUTIFY_COPY_ID" val="48"/>
</p:tagLst>
</file>

<file path=ppt/tags/tag618.xml><?xml version="1.0" encoding="utf-8"?>
<p:tagLst xmlns:p="http://schemas.openxmlformats.org/presentationml/2006/main">
  <p:tag name="KSO_WM_BEAUTIFY_FLAG" val=""/>
  <p:tag name="KSO_WM_FULL_TEXT_BEAUTIFY_COPY_ID" val="49"/>
</p:tagLst>
</file>

<file path=ppt/tags/tag619.xml><?xml version="1.0" encoding="utf-8"?>
<p:tagLst xmlns:p="http://schemas.openxmlformats.org/presentationml/2006/main">
  <p:tag name="KSO_WM_FULL_TEXT_BEAUTIFY_COPY_ID" val="3074"/>
</p:tagLst>
</file>

<file path=ppt/tags/tag620.xml><?xml version="1.0" encoding="utf-8"?>
<p:tagLst xmlns:p="http://schemas.openxmlformats.org/presentationml/2006/main">
  <p:tag name="KSO_WM_BEAUTIFY_FLAG" val=""/>
  <p:tag name="KSO_WM_FULL_TEXT_BEAUTIFY_COPY_ID" val="50"/>
</p:tagLst>
</file>

<file path=ppt/tags/tag621.xml><?xml version="1.0" encoding="utf-8"?>
<p:tagLst xmlns:p="http://schemas.openxmlformats.org/presentationml/2006/main">
  <p:tag name="KSO_WM_FULL_TEXT_BEAUTIFY_COPY_ID" val="52"/>
</p:tagLst>
</file>

<file path=ppt/tags/tag622.xml><?xml version="1.0" encoding="utf-8"?>
<p:tagLst xmlns:p="http://schemas.openxmlformats.org/presentationml/2006/main">
  <p:tag name="KSO_WM_FULL_TEXT_BEAUTIFY_COPY_ID" val="53"/>
</p:tagLst>
</file>

<file path=ppt/tags/tag623.xml><?xml version="1.0" encoding="utf-8"?>
<p:tagLst xmlns:p="http://schemas.openxmlformats.org/presentationml/2006/main">
  <p:tag name="KSO_WM_FULL_TEXT_BEAUTIFY_COPY_ID" val="54"/>
</p:tagLst>
</file>

<file path=ppt/tags/tag624.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40"/>
</p:tagLst>
</file>

<file path=ppt/tags/tag625.xml><?xml version="1.0" encoding="utf-8"?>
<p:tagLst xmlns:p="http://schemas.openxmlformats.org/presentationml/2006/main">
  <p:tag name="KSO_WM_FULL_TEXT_BEAUTIFY_COPY_ID" val="162"/>
</p:tagLst>
</file>

<file path=ppt/tags/tag626.xml><?xml version="1.0" encoding="utf-8"?>
<p:tagLst xmlns:p="http://schemas.openxmlformats.org/presentationml/2006/main">
  <p:tag name="KSO_WM_FULL_TEXT_BEAUTIFY_COPY_ID" val="2"/>
</p:tagLst>
</file>

<file path=ppt/tags/tag627.xml><?xml version="1.0" encoding="utf-8"?>
<p:tagLst xmlns:p="http://schemas.openxmlformats.org/presentationml/2006/main">
  <p:tag name="KSO_WM_FULL_TEXT_BEAUTIFY_COPY_ID" val="94"/>
</p:tagLst>
</file>

<file path=ppt/tags/tag628.xml><?xml version="1.0" encoding="utf-8"?>
<p:tagLst xmlns:p="http://schemas.openxmlformats.org/presentationml/2006/main">
  <p:tag name="KSO_WM_FULL_TEXT_BEAUTIFY_COPY_ID" val="95"/>
</p:tagLst>
</file>

<file path=ppt/tags/tag629.xml><?xml version="1.0" encoding="utf-8"?>
<p:tagLst xmlns:p="http://schemas.openxmlformats.org/presentationml/2006/main">
  <p:tag name="KSO_WM_FULL_TEXT_BEAUTIFY_COPY_ID" val="97"/>
</p:tagLst>
</file>

<file path=ppt/tags/tag630.xml><?xml version="1.0" encoding="utf-8"?>
<p:tagLst xmlns:p="http://schemas.openxmlformats.org/presentationml/2006/main">
  <p:tag name="KSO_WM_FULL_TEXT_BEAUTIFY_COPY_ID" val="4"/>
</p:tagLst>
</file>

<file path=ppt/tags/tag631.xml><?xml version="1.0" encoding="utf-8"?>
<p:tagLst xmlns:p="http://schemas.openxmlformats.org/presentationml/2006/main">
  <p:tag name="KSO_WM_FULL_TEXT_BEAUTIFY_COPY_ID" val="5"/>
</p:tagLst>
</file>

<file path=ppt/tags/tag632.xml><?xml version="1.0" encoding="utf-8"?>
<p:tagLst xmlns:p="http://schemas.openxmlformats.org/presentationml/2006/main">
  <p:tag name="KSO_WM_BEAUTIFY_FLAG" val=""/>
  <p:tag name="KSO_WM_FULL_TEXT_BEAUTIFY_COPY_ID" val="23"/>
</p:tagLst>
</file>

<file path=ppt/tags/tag633.xml><?xml version="1.0" encoding="utf-8"?>
<p:tagLst xmlns:p="http://schemas.openxmlformats.org/presentationml/2006/main">
  <p:tag name="KSO_WM_BEAUTIFY_FLAG" val=""/>
  <p:tag name="KSO_WM_FULL_TEXT_BEAUTIFY_COPY_ID" val="14"/>
</p:tagLst>
</file>

<file path=ppt/tags/tag634.xml><?xml version="1.0" encoding="utf-8"?>
<p:tagLst xmlns:p="http://schemas.openxmlformats.org/presentationml/2006/main">
  <p:tag name="KSO_WM_BEAUTIFY_FLAG" val=""/>
  <p:tag name="KSO_WM_FULL_TEXT_BEAUTIFY_COPY_ID" val="15"/>
</p:tagLst>
</file>

<file path=ppt/tags/tag635.xml><?xml version="1.0" encoding="utf-8"?>
<p:tagLst xmlns:p="http://schemas.openxmlformats.org/presentationml/2006/main">
  <p:tag name="KSO_WM_FULL_TEXT_BEAUTIFY_COPY_ID" val="21"/>
</p:tagLst>
</file>

<file path=ppt/tags/tag636.xml><?xml version="1.0" encoding="utf-8"?>
<p:tagLst xmlns:p="http://schemas.openxmlformats.org/presentationml/2006/main">
  <p:tag name="KSO_WM_FULL_TEXT_BEAUTIFY_COPY_ID" val="22"/>
</p:tagLst>
</file>

<file path=ppt/tags/tag637.xml><?xml version="1.0" encoding="utf-8"?>
<p:tagLst xmlns:p="http://schemas.openxmlformats.org/presentationml/2006/main">
  <p:tag name="KSO_WM_FULL_TEXT_BEAUTIFY_COPY_ID" val="25"/>
</p:tagLst>
</file>

<file path=ppt/tags/tag638.xml><?xml version="1.0" encoding="utf-8"?>
<p:tagLst xmlns:p="http://schemas.openxmlformats.org/presentationml/2006/main">
  <p:tag name="KSO_WM_FULL_TEXT_BEAUTIFY_COPY_ID" val="29"/>
</p:tagLst>
</file>

<file path=ppt/tags/tag639.xml><?xml version="1.0" encoding="utf-8"?>
<p:tagLst xmlns:p="http://schemas.openxmlformats.org/presentationml/2006/main">
  <p:tag name="KSO_WM_FULL_TEXT_BEAUTIFY_COPY_ID" val="30"/>
</p:tagLst>
</file>

<file path=ppt/tags/tag640.xml><?xml version="1.0" encoding="utf-8"?>
<p:tagLst xmlns:p="http://schemas.openxmlformats.org/presentationml/2006/main">
  <p:tag name="KSO_WM_BEAUTIFY_FLAG" val=""/>
  <p:tag name="KSO_WM_FULL_TEXT_BEAUTIFY_COPY_ID" val="31"/>
</p:tagLst>
</file>

<file path=ppt/tags/tag641.xml><?xml version="1.0" encoding="utf-8"?>
<p:tagLst xmlns:p="http://schemas.openxmlformats.org/presentationml/2006/main">
  <p:tag name="KSO_WM_BEAUTIFY_FLAG" val=""/>
  <p:tag name="KSO_WM_FULL_TEXT_BEAUTIFY_COPY_ID" val="38"/>
</p:tagLst>
</file>

<file path=ppt/tags/tag642.xml><?xml version="1.0" encoding="utf-8"?>
<p:tagLst xmlns:p="http://schemas.openxmlformats.org/presentationml/2006/main">
  <p:tag name="KSO_WM_BEAUTIFY_FLAG" val=""/>
  <p:tag name="KSO_WM_FULL_TEXT_BEAUTIFY_COPY_ID" val="39"/>
</p:tagLst>
</file>

<file path=ppt/tags/tag643.xml><?xml version="1.0" encoding="utf-8"?>
<p:tagLst xmlns:p="http://schemas.openxmlformats.org/presentationml/2006/main">
  <p:tag name="KSO_WM_FULL_TEXT_BEAUTIFY_COPY_ID" val="3"/>
</p:tagLst>
</file>

<file path=ppt/tags/tag644.xml><?xml version="1.0" encoding="utf-8"?>
<p:tagLst xmlns:p="http://schemas.openxmlformats.org/presentationml/2006/main">
  <p:tag name="KSO_WM_FULL_TEXT_BEAUTIFY_COPY_ID" val="7"/>
</p:tagLst>
</file>

<file path=ppt/tags/tag645.xml><?xml version="1.0" encoding="utf-8"?>
<p:tagLst xmlns:p="http://schemas.openxmlformats.org/presentationml/2006/main">
  <p:tag name="KSO_WM_FULL_TEXT_BEAUTIFY_COPY_ID" val="17"/>
</p:tagLst>
</file>

<file path=ppt/tags/tag646.xml><?xml version="1.0" encoding="utf-8"?>
<p:tagLst xmlns:p="http://schemas.openxmlformats.org/presentationml/2006/main">
  <p:tag name="KSO_WM_FULL_TEXT_BEAUTIFY_COPY_ID" val="18"/>
</p:tagLst>
</file>

<file path=ppt/tags/tag647.xml><?xml version="1.0" encoding="utf-8"?>
<p:tagLst xmlns:p="http://schemas.openxmlformats.org/presentationml/2006/main">
  <p:tag name="KSO_WM_FULL_TEXT_BEAUTIFY_COPY_ID" val="26"/>
</p:tagLst>
</file>

<file path=ppt/tags/tag648.xml><?xml version="1.0" encoding="utf-8"?>
<p:tagLst xmlns:p="http://schemas.openxmlformats.org/presentationml/2006/main">
  <p:tag name="KSO_WM_FULL_TEXT_BEAUTIFY_COPY_ID" val="27"/>
</p:tagLst>
</file>

<file path=ppt/tags/tag649.xml><?xml version="1.0" encoding="utf-8"?>
<p:tagLst xmlns:p="http://schemas.openxmlformats.org/presentationml/2006/main">
  <p:tag name="KSO_WM_FULL_TEXT_BEAUTIFY_COPY_ID" val="28"/>
</p:tagLst>
</file>

<file path=ppt/tags/tag650.xml><?xml version="1.0" encoding="utf-8"?>
<p:tagLst xmlns:p="http://schemas.openxmlformats.org/presentationml/2006/main">
  <p:tag name="KSO_WM_BEAUTIFY_FLAG" val=""/>
  <p:tag name="KSO_WM_FULL_TEXT_BEAUTIFY_COPY_ID" val="33"/>
</p:tagLst>
</file>

<file path=ppt/tags/tag651.xml><?xml version="1.0" encoding="utf-8"?>
<p:tagLst xmlns:p="http://schemas.openxmlformats.org/presentationml/2006/main">
  <p:tag name="KSO_WM_FULL_TEXT_BEAUTIFY_COPY_ID" val="4098"/>
</p:tagLst>
</file>

<file path=ppt/tags/tag652.xml><?xml version="1.0" encoding="utf-8"?>
<p:tagLst xmlns:p="http://schemas.openxmlformats.org/presentationml/2006/main">
  <p:tag name="KSO_WM_FULL_TEXT_BEAUTIFY_COPY_ID" val="35"/>
</p:tagLst>
</file>

<file path=ppt/tags/tag653.xml><?xml version="1.0" encoding="utf-8"?>
<p:tagLst xmlns:p="http://schemas.openxmlformats.org/presentationml/2006/main">
  <p:tag name="KSO_WM_FULL_TEXT_BEAUTIFY_COPY_ID" val="36"/>
</p:tagLst>
</file>

<file path=ppt/tags/tag654.xml><?xml version="1.0" encoding="utf-8"?>
<p:tagLst xmlns:p="http://schemas.openxmlformats.org/presentationml/2006/main">
  <p:tag name="KSO_WM_BEAUTIFY_FLAG" val=""/>
  <p:tag name="KSO_WM_FULL_TEXT_BEAUTIFY_COPY_ID" val="48"/>
</p:tagLst>
</file>

<file path=ppt/tags/tag655.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75"/>
</p:tagLst>
</file>

<file path=ppt/tags/tag656.xml><?xml version="1.0" encoding="utf-8"?>
<p:tagLst xmlns:p="http://schemas.openxmlformats.org/presentationml/2006/main">
  <p:tag name="KSO_WM_FULL_TEXT_BEAUTIFY_COPY_ID" val="3"/>
</p:tagLst>
</file>

<file path=ppt/tags/tag657.xml><?xml version="1.0" encoding="utf-8"?>
<p:tagLst xmlns:p="http://schemas.openxmlformats.org/presentationml/2006/main">
  <p:tag name="KSO_WM_FULL_TEXT_BEAUTIFY_COPY_ID" val="2"/>
</p:tagLst>
</file>

<file path=ppt/tags/tag658.xml><?xml version="1.0" encoding="utf-8"?>
<p:tagLst xmlns:p="http://schemas.openxmlformats.org/presentationml/2006/main">
  <p:tag name="KSO_WM_FULL_TEXT_BEAUTIFY_COPY_ID" val="5"/>
</p:tagLst>
</file>

<file path=ppt/tags/tag659.xml><?xml version="1.0" encoding="utf-8"?>
<p:tagLst xmlns:p="http://schemas.openxmlformats.org/presentationml/2006/main">
  <p:tag name="KSO_WM_FULL_TEXT_BEAUTIFY_COPY_ID" val="4"/>
</p:tagLst>
</file>

<file path=ppt/tags/tag660.xml><?xml version="1.0" encoding="utf-8"?>
<p:tagLst xmlns:p="http://schemas.openxmlformats.org/presentationml/2006/main">
  <p:tag name="KSO_WM_BEAUTIFY_FLAG" val=""/>
  <p:tag name="KSO_WM_FULL_TEXT_BEAUTIFY_COPY_ID" val="7"/>
</p:tagLst>
</file>

<file path=ppt/tags/tag661.xml><?xml version="1.0" encoding="utf-8"?>
<p:tagLst xmlns:p="http://schemas.openxmlformats.org/presentationml/2006/main">
  <p:tag name="KSO_WM_BEAUTIFY_FLAG" val=""/>
  <p:tag name="KSO_WM_FULL_TEXT_BEAUTIFY_COPY_ID" val="8"/>
</p:tagLst>
</file>

<file path=ppt/tags/tag662.xml><?xml version="1.0" encoding="utf-8"?>
<p:tagLst xmlns:p="http://schemas.openxmlformats.org/presentationml/2006/main">
  <p:tag name="KSO_WM_BEAUTIFY_FLAG" val=""/>
  <p:tag name="KSO_WM_FULL_TEXT_BEAUTIFY_COPY_ID" val="23"/>
</p:tagLst>
</file>

<file path=ppt/tags/tag663.xml><?xml version="1.0" encoding="utf-8"?>
<p:tagLst xmlns:p="http://schemas.openxmlformats.org/presentationml/2006/main">
  <p:tag name="KSO_WM_BEAUTIFY_FLAG" val=""/>
  <p:tag name="KSO_WM_FULL_TEXT_BEAUTIFY_COPY_ID" val="25"/>
</p:tagLst>
</file>

<file path=ppt/tags/tag664.xml><?xml version="1.0" encoding="utf-8"?>
<p:tagLst xmlns:p="http://schemas.openxmlformats.org/presentationml/2006/main">
  <p:tag name="KSO_WM_BEAUTIFY_FLAG" val=""/>
  <p:tag name="KSO_WM_FULL_TEXT_BEAUTIFY_COPY_ID" val="29"/>
</p:tagLst>
</file>

<file path=ppt/tags/tag665.xml><?xml version="1.0" encoding="utf-8"?>
<p:tagLst xmlns:p="http://schemas.openxmlformats.org/presentationml/2006/main">
  <p:tag name="KSO_WM_BEAUTIFY_FLAG" val=""/>
  <p:tag name="KSO_WM_FULL_TEXT_BEAUTIFY_COPY_ID" val="58"/>
</p:tagLst>
</file>

<file path=ppt/tags/tag666.xml><?xml version="1.0" encoding="utf-8"?>
<p:tagLst xmlns:p="http://schemas.openxmlformats.org/presentationml/2006/main">
  <p:tag name="KSO_WM_BEAUTIFY_FLAG" val=""/>
  <p:tag name="KSO_WM_FULL_TEXT_BEAUTIFY_COPY_ID" val="16"/>
</p:tagLst>
</file>

<file path=ppt/tags/tag667.xml><?xml version="1.0" encoding="utf-8"?>
<p:tagLst xmlns:p="http://schemas.openxmlformats.org/presentationml/2006/main">
  <p:tag name="KSO_WM_BEAUTIFY_FLAG" val=""/>
  <p:tag name="KSO_WM_FULL_TEXT_BEAUTIFY_COPY_ID" val="19"/>
</p:tagLst>
</file>

<file path=ppt/tags/tag668.xml><?xml version="1.0" encoding="utf-8"?>
<p:tagLst xmlns:p="http://schemas.openxmlformats.org/presentationml/2006/main">
  <p:tag name="KSO_WM_FULL_TEXT_BEAUTIFY_COPY_ID" val="9"/>
</p:tagLst>
</file>

<file path=ppt/tags/tag669.xml><?xml version="1.0" encoding="utf-8"?>
<p:tagLst xmlns:p="http://schemas.openxmlformats.org/presentationml/2006/main">
  <p:tag name="KSO_WM_FULL_TEXT_BEAUTIFY_COPY_ID" val="11"/>
</p:tagLst>
</file>

<file path=ppt/tags/tag670.xml><?xml version="1.0" encoding="utf-8"?>
<p:tagLst xmlns:p="http://schemas.openxmlformats.org/presentationml/2006/main">
  <p:tag name="KSO_WM_FULL_TEXT_BEAUTIFY_COPY_ID" val="150997116"/>
</p:tagLst>
</file>

<file path=ppt/tags/tag671.xml><?xml version="1.0" encoding="utf-8"?>
<p:tagLst xmlns:p="http://schemas.openxmlformats.org/presentationml/2006/main">
  <p:tag name="KSO_WM_FULL_TEXT_BEAUTIFY_COPY_ID" val="162"/>
</p:tagLst>
</file>

<file path=ppt/tags/tag672.xml><?xml version="1.0" encoding="utf-8"?>
<p:tagLst xmlns:p="http://schemas.openxmlformats.org/presentationml/2006/main">
  <p:tag name="KSO_WM_FULL_TEXT_BEAUTIFY_COPY_ID" val="2"/>
</p:tagLst>
</file>

<file path=ppt/tags/tag673.xml><?xml version="1.0" encoding="utf-8"?>
<p:tagLst xmlns:p="http://schemas.openxmlformats.org/presentationml/2006/main">
  <p:tag name="KSO_WM_FULL_TEXT_BEAUTIFY_COPY_ID" val="94"/>
</p:tagLst>
</file>

<file path=ppt/tags/tag674.xml><?xml version="1.0" encoding="utf-8"?>
<p:tagLst xmlns:p="http://schemas.openxmlformats.org/presentationml/2006/main">
  <p:tag name="KSO_WM_FULL_TEXT_BEAUTIFY_COPY_ID" val="95"/>
</p:tagLst>
</file>

<file path=ppt/tags/tag675.xml><?xml version="1.0" encoding="utf-8"?>
<p:tagLst xmlns:p="http://schemas.openxmlformats.org/presentationml/2006/main">
  <p:tag name="KSO_WM_FULL_TEXT_BEAUTIFY_COPY_ID" val="97"/>
</p:tagLst>
</file>

<file path=ppt/tags/tag676.xml><?xml version="1.0" encoding="utf-8"?>
<p:tagLst xmlns:p="http://schemas.openxmlformats.org/presentationml/2006/main">
  <p:tag name="KSO_WM_FULL_TEXT_BEAUTIFY_COPY_ID" val="4"/>
</p:tagLst>
</file>

<file path=ppt/tags/tag677.xml><?xml version="1.0" encoding="utf-8"?>
<p:tagLst xmlns:p="http://schemas.openxmlformats.org/presentationml/2006/main">
  <p:tag name="KSO_WM_FULL_TEXT_BEAUTIFY_COPY_ID" val="5"/>
</p:tagLst>
</file>

<file path=ppt/tags/tag678.xml><?xml version="1.0" encoding="utf-8"?>
<p:tagLst xmlns:p="http://schemas.openxmlformats.org/presentationml/2006/main">
  <p:tag name="KSO_WM_BEAUTIFY_FLAG" val=""/>
  <p:tag name="KSO_WM_FULL_TEXT_BEAUTIFY_COPY_ID" val="23"/>
</p:tagLst>
</file>

<file path=ppt/tags/tag679.xml><?xml version="1.0" encoding="utf-8"?>
<p:tagLst xmlns:p="http://schemas.openxmlformats.org/presentationml/2006/main">
  <p:tag name="KSO_WM_BEAUTIFY_FLAG" val=""/>
  <p:tag name="KSO_WM_FULL_TEXT_BEAUTIFY_COPY_ID" val="14"/>
</p:tagLst>
</file>

<file path=ppt/tags/tag680.xml><?xml version="1.0" encoding="utf-8"?>
<p:tagLst xmlns:p="http://schemas.openxmlformats.org/presentationml/2006/main">
  <p:tag name="KSO_WM_BEAUTIFY_FLAG" val=""/>
  <p:tag name="KSO_WM_FULL_TEXT_BEAUTIFY_COPY_ID" val="15"/>
</p:tagLst>
</file>

<file path=ppt/tags/tag681.xml><?xml version="1.0" encoding="utf-8"?>
<p:tagLst xmlns:p="http://schemas.openxmlformats.org/presentationml/2006/main">
  <p:tag name="KSO_WM_BEAUTIFY_FLAG" val=""/>
  <p:tag name="KSO_WM_FULL_TEXT_BEAUTIFY_COPY_ID" val="40"/>
</p:tagLst>
</file>

<file path=ppt/tags/tag682.xml><?xml version="1.0" encoding="utf-8"?>
<p:tagLst xmlns:p="http://schemas.openxmlformats.org/presentationml/2006/main">
  <p:tag name="KSO_WM_FULL_TEXT_BEAUTIFY_COPY_ID" val="42"/>
</p:tagLst>
</file>

<file path=ppt/tags/tag683.xml><?xml version="1.0" encoding="utf-8"?>
<p:tagLst xmlns:p="http://schemas.openxmlformats.org/presentationml/2006/main">
  <p:tag name="KSO_WM_FULL_TEXT_BEAUTIFY_COPY_ID" val="43"/>
</p:tagLst>
</file>

<file path=ppt/tags/tag684.xml><?xml version="1.0" encoding="utf-8"?>
<p:tagLst xmlns:p="http://schemas.openxmlformats.org/presentationml/2006/main">
  <p:tag name="KSO_WM_FULL_TEXT_BEAUTIFY_COPY_ID" val="1026"/>
</p:tagLst>
</file>

<file path=ppt/tags/tag685.xml><?xml version="1.0" encoding="utf-8"?>
<p:tagLst xmlns:p="http://schemas.openxmlformats.org/presentationml/2006/main">
  <p:tag name="KSO_WM_FULL_TEXT_BEAUTIFY_COPY_ID" val="16"/>
</p:tagLst>
</file>

<file path=ppt/tags/tag686.xml><?xml version="1.0" encoding="utf-8"?>
<p:tagLst xmlns:p="http://schemas.openxmlformats.org/presentationml/2006/main">
  <p:tag name="KSO_WM_FULL_TEXT_BEAUTIFY_COPY_ID" val="17"/>
</p:tagLst>
</file>

<file path=ppt/tags/tag687.xml><?xml version="1.0" encoding="utf-8"?>
<p:tagLst xmlns:p="http://schemas.openxmlformats.org/presentationml/2006/main">
  <p:tag name="KSO_WM_FULL_TEXT_BEAUTIFY_COPY_ID" val="18"/>
</p:tagLst>
</file>

<file path=ppt/tags/tag688.xml><?xml version="1.0" encoding="utf-8"?>
<p:tagLst xmlns:p="http://schemas.openxmlformats.org/presentationml/2006/main">
  <p:tag name="KSO_WM_FULL_TEXT_BEAUTIFY_COPY_ID" val="24"/>
</p:tagLst>
</file>

<file path=ppt/tags/tag689.xml><?xml version="1.0" encoding="utf-8"?>
<p:tagLst xmlns:p="http://schemas.openxmlformats.org/presentationml/2006/main">
  <p:tag name="KSO_WM_FULL_TEXT_BEAUTIFY_COPY_ID" val="26"/>
</p:tagLst>
</file>

<file path=ppt/tags/tag690.xml><?xml version="1.0" encoding="utf-8"?>
<p:tagLst xmlns:p="http://schemas.openxmlformats.org/presentationml/2006/main">
  <p:tag name="KSO_WM_BEAUTIFY_FLAG" val=""/>
  <p:tag name="KSO_WM_FULL_TEXT_BEAUTIFY_COPY_ID" val="27"/>
</p:tagLst>
</file>

<file path=ppt/tags/tag691.xml><?xml version="1.0" encoding="utf-8"?>
<p:tagLst xmlns:p="http://schemas.openxmlformats.org/presentationml/2006/main">
  <p:tag name="KSO_WM_BEAUTIFY_FLAG" val=""/>
  <p:tag name="KSO_WM_FULL_TEXT_BEAUTIFY_COPY_ID" val="28"/>
</p:tagLst>
</file>

<file path=ppt/tags/tag692.xml><?xml version="1.0" encoding="utf-8"?>
<p:tagLst xmlns:p="http://schemas.openxmlformats.org/presentationml/2006/main">
  <p:tag name="KSO_WM_BEAUTIFY_FLAG" val=""/>
  <p:tag name="KSO_WM_FULL_TEXT_BEAUTIFY_COPY_ID" val="33"/>
</p:tagLst>
</file>

<file path=ppt/tags/tag693.xml><?xml version="1.0" encoding="utf-8"?>
<p:tagLst xmlns:p="http://schemas.openxmlformats.org/presentationml/2006/main">
  <p:tag name="KSO_WM_FULL_TEXT_BEAUTIFY_COPY_ID" val="52"/>
</p:tagLst>
</file>

<file path=ppt/tags/tag694.xml><?xml version="1.0" encoding="utf-8"?>
<p:tagLst xmlns:p="http://schemas.openxmlformats.org/presentationml/2006/main">
  <p:tag name="KSO_WM_FULL_TEXT_BEAUTIFY_COPY_ID" val="53"/>
</p:tagLst>
</file>

<file path=ppt/tags/tag695.xml><?xml version="1.0" encoding="utf-8"?>
<p:tagLst xmlns:p="http://schemas.openxmlformats.org/presentationml/2006/main">
  <p:tag name="KSO_WM_FULL_TEXT_BEAUTIFY_COPY_ID" val="54"/>
</p:tagLst>
</file>

<file path=ppt/tags/tag696.xml><?xml version="1.0" encoding="utf-8"?>
<p:tagLst xmlns:p="http://schemas.openxmlformats.org/presentationml/2006/main">
  <p:tag name="KSO_WM_BEAUTIFY_FLAG" val=""/>
  <p:tag name="KSO_WM_FULL_TEXT_BEAUTIFY_COPY_ID" val="56"/>
</p:tagLst>
</file>

<file path=ppt/tags/tag697.xml><?xml version="1.0" encoding="utf-8"?>
<p:tagLst xmlns:p="http://schemas.openxmlformats.org/presentationml/2006/main">
  <p:tag name="KSO_WM_FULL_TEXT_BEAUTIFY_COPY_ID" val="3"/>
</p:tagLst>
</file>

<file path=ppt/tags/tag698.xml><?xml version="1.0" encoding="utf-8"?>
<p:tagLst xmlns:p="http://schemas.openxmlformats.org/presentationml/2006/main">
  <p:tag name="KSO_WM_FULL_TEXT_BEAUTIFY_COPY_ID" val="7"/>
</p:tagLst>
</file>

<file path=ppt/tags/tag699.xml><?xml version="1.0" encoding="utf-8"?>
<p:tagLst xmlns:p="http://schemas.openxmlformats.org/presentationml/2006/main">
  <p:tag name="KSO_WM_FULL_TEXT_BEAUTIFY_COPY_ID" val="17"/>
</p:tagLst>
</file>

<file path=ppt/tags/tag700.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83"/>
</p:tagLst>
</file>

<file path=ppt/tags/tag701.xml><?xml version="1.0" encoding="utf-8"?>
<p:tagLst xmlns:p="http://schemas.openxmlformats.org/presentationml/2006/main">
  <p:tag name="KSO_WM_FULL_TEXT_BEAUTIFY_COPY_ID" val="162"/>
</p:tagLst>
</file>

<file path=ppt/tags/tag702.xml><?xml version="1.0" encoding="utf-8"?>
<p:tagLst xmlns:p="http://schemas.openxmlformats.org/presentationml/2006/main">
  <p:tag name="KSO_WM_FULL_TEXT_BEAUTIFY_COPY_ID" val="2"/>
</p:tagLst>
</file>

<file path=ppt/tags/tag703.xml><?xml version="1.0" encoding="utf-8"?>
<p:tagLst xmlns:p="http://schemas.openxmlformats.org/presentationml/2006/main">
  <p:tag name="KSO_WM_FULL_TEXT_BEAUTIFY_COPY_ID" val="3"/>
</p:tagLst>
</file>

<file path=ppt/tags/tag704.xml><?xml version="1.0" encoding="utf-8"?>
<p:tagLst xmlns:p="http://schemas.openxmlformats.org/presentationml/2006/main">
  <p:tag name="KSO_WM_FULL_TEXT_BEAUTIFY_COPY_ID" val="7"/>
</p:tagLst>
</file>

<file path=ppt/tags/tag705.xml><?xml version="1.0" encoding="utf-8"?>
<p:tagLst xmlns:p="http://schemas.openxmlformats.org/presentationml/2006/main">
  <p:tag name="KSO_WM_FULL_TEXT_BEAUTIFY_COPY_ID" val="17"/>
</p:tagLst>
</file>

<file path=ppt/tags/tag706.xml><?xml version="1.0" encoding="utf-8"?>
<p:tagLst xmlns:p="http://schemas.openxmlformats.org/presentationml/2006/main">
  <p:tag name="KSO_WM_FULL_TEXT_BEAUTIFY_COPY_ID" val="27"/>
</p:tagLst>
</file>

<file path=ppt/tags/tag707.xml><?xml version="1.0" encoding="utf-8"?>
<p:tagLst xmlns:p="http://schemas.openxmlformats.org/presentationml/2006/main">
  <p:tag name="KSO_WM_FULL_TEXT_BEAUTIFY_COPY_ID" val="28"/>
</p:tagLst>
</file>

<file path=ppt/tags/tag708.xml><?xml version="1.0" encoding="utf-8"?>
<p:tagLst xmlns:p="http://schemas.openxmlformats.org/presentationml/2006/main">
  <p:tag name="KSO_WM_FULL_TEXT_BEAUTIFY_COPY_ID" val="33"/>
</p:tagLst>
</file>

<file path=ppt/tags/tag709.xml><?xml version="1.0" encoding="utf-8"?>
<p:tagLst xmlns:p="http://schemas.openxmlformats.org/presentationml/2006/main">
  <p:tag name="KSO_WM_FULL_TEXT_BEAUTIFY_COPY_ID" val="35"/>
</p:tagLst>
</file>

<file path=ppt/tags/tag710.xml><?xml version="1.0" encoding="utf-8"?>
<p:tagLst xmlns:p="http://schemas.openxmlformats.org/presentationml/2006/main">
  <p:tag name="KSO_WM_FULL_TEXT_BEAUTIFY_COPY_ID" val="36"/>
</p:tagLst>
</file>

<file path=ppt/tags/tag711.xml><?xml version="1.0" encoding="utf-8"?>
<p:tagLst xmlns:p="http://schemas.openxmlformats.org/presentationml/2006/main">
  <p:tag name="KSO_WM_BEAUTIFY_FLAG" val=""/>
  <p:tag name="KSO_WM_FULL_TEXT_BEAUTIFY_COPY_ID" val="41"/>
</p:tagLst>
</file>

<file path=ppt/tags/tag712.xml><?xml version="1.0" encoding="utf-8"?>
<p:tagLst xmlns:p="http://schemas.openxmlformats.org/presentationml/2006/main">
  <p:tag name="KSO_WM_BEAUTIFY_FLAG" val=""/>
  <p:tag name="KSO_WM_FULL_TEXT_BEAUTIFY_COPY_ID" val="51"/>
</p:tagLst>
</file>

<file path=ppt/tags/tag713.xml><?xml version="1.0" encoding="utf-8"?>
<p:tagLst xmlns:p="http://schemas.openxmlformats.org/presentationml/2006/main">
  <p:tag name="KSO_WM_BEAUTIFY_FLAG" val=""/>
  <p:tag name="KSO_WM_FULL_TEXT_BEAUTIFY_COPY_ID" val="52"/>
</p:tagLst>
</file>

<file path=ppt/tags/tag714.xml><?xml version="1.0" encoding="utf-8"?>
<p:tagLst xmlns:p="http://schemas.openxmlformats.org/presentationml/2006/main">
  <p:tag name="KSO_WM_BEAUTIFY_FLAG" val=""/>
  <p:tag name="KSO_WM_FULL_TEXT_BEAUTIFY_COPY_ID" val="53"/>
</p:tagLst>
</file>

<file path=ppt/tags/tag715.xml><?xml version="1.0" encoding="utf-8"?>
<p:tagLst xmlns:p="http://schemas.openxmlformats.org/presentationml/2006/main">
  <p:tag name="KSO_WM_FULL_TEXT_BEAUTIFY_COPY_ID" val="55"/>
</p:tagLst>
</file>

<file path=ppt/tags/tag716.xml><?xml version="1.0" encoding="utf-8"?>
<p:tagLst xmlns:p="http://schemas.openxmlformats.org/presentationml/2006/main">
  <p:tag name="KSO_WM_FULL_TEXT_BEAUTIFY_COPY_ID" val="56"/>
</p:tagLst>
</file>

<file path=ppt/tags/tag717.xml><?xml version="1.0" encoding="utf-8"?>
<p:tagLst xmlns:p="http://schemas.openxmlformats.org/presentationml/2006/main">
  <p:tag name="KSO_WM_FULL_TEXT_BEAUTIFY_COPY_ID" val="57"/>
</p:tagLst>
</file>

<file path=ppt/tags/tag718.xml><?xml version="1.0" encoding="utf-8"?>
<p:tagLst xmlns:p="http://schemas.openxmlformats.org/presentationml/2006/main">
  <p:tag name="KSO_WM_FULL_TEXT_BEAUTIFY_COPY_ID" val="4098"/>
</p:tagLst>
</file>

<file path=ppt/tags/tag719.xml><?xml version="1.0" encoding="utf-8"?>
<p:tagLst xmlns:p="http://schemas.openxmlformats.org/presentationml/2006/main">
  <p:tag name="KSO_WM_FULL_TEXT_BEAUTIFY_COPY_ID" val="6"/>
</p:tagLst>
</file>

<file path=ppt/tags/tag720.xml><?xml version="1.0" encoding="utf-8"?>
<p:tagLst xmlns:p="http://schemas.openxmlformats.org/presentationml/2006/main">
  <p:tag name="KSO_WM_FULL_TEXT_BEAUTIFY_COPY_ID" val="8"/>
</p:tagLst>
</file>

<file path=ppt/tags/tag721.xml><?xml version="1.0" encoding="utf-8"?>
<p:tagLst xmlns:p="http://schemas.openxmlformats.org/presentationml/2006/main">
  <p:tag name="KSO_WM_FULL_TEXT_BEAUTIFY_COPY_ID" val="9"/>
</p:tagLst>
</file>

<file path=ppt/tags/tag722.xml><?xml version="1.0" encoding="utf-8"?>
<p:tagLst xmlns:p="http://schemas.openxmlformats.org/presentationml/2006/main">
  <p:tag name="KSO_WM_FULL_TEXT_BEAUTIFY_COPY_ID" val="10"/>
</p:tagLst>
</file>

<file path=ppt/tags/tag723.xml><?xml version="1.0" encoding="utf-8"?>
<p:tagLst xmlns:p="http://schemas.openxmlformats.org/presentationml/2006/main">
  <p:tag name="KSO_WM_FULL_TEXT_BEAUTIFY_COPY_ID" val="11"/>
</p:tagLst>
</file>

<file path=ppt/tags/tag724.xml><?xml version="1.0" encoding="utf-8"?>
<p:tagLst xmlns:p="http://schemas.openxmlformats.org/presentationml/2006/main">
  <p:tag name="KSO_WM_BEAUTIFY_FLAG" val=""/>
  <p:tag name="KSO_WM_FULL_TEXT_BEAUTIFY_COPY_ID" val="12"/>
</p:tagLst>
</file>

<file path=ppt/tags/tag725.xml><?xml version="1.0" encoding="utf-8"?>
<p:tagLst xmlns:p="http://schemas.openxmlformats.org/presentationml/2006/main">
  <p:tag name="KSO_WM_BEAUTIFY_FLAG" val=""/>
  <p:tag name="KSO_WM_FULL_TEXT_BEAUTIFY_COPY_ID" val="13"/>
</p:tagLst>
</file>

<file path=ppt/tags/tag726.xml><?xml version="1.0" encoding="utf-8"?>
<p:tagLst xmlns:p="http://schemas.openxmlformats.org/presentationml/2006/main">
  <p:tag name="KSO_WM_BEAUTIFY_FLAG" val=""/>
  <p:tag name="KSO_WM_FULL_TEXT_BEAUTIFY_COPY_ID" val="14"/>
</p:tagLst>
</file>

<file path=ppt/tags/tag727.xml><?xml version="1.0" encoding="utf-8"?>
<p:tagLst xmlns:p="http://schemas.openxmlformats.org/presentationml/2006/main">
  <p:tag name="KSO_WM_FULL_TEXT_BEAUTIFY_COPY_ID" val="5122"/>
</p:tagLst>
</file>

<file path=ppt/tags/tag728.xml><?xml version="1.0" encoding="utf-8"?>
<p:tagLst xmlns:p="http://schemas.openxmlformats.org/presentationml/2006/main">
  <p:tag name="KSO_WM_BEAUTIFY_FLAG" val=""/>
  <p:tag name="KSO_WM_FULL_TEXT_BEAUTIFY_COPY_ID" val="40"/>
</p:tagLst>
</file>

<file path=ppt/tags/tag729.xml><?xml version="1.0" encoding="utf-8"?>
<p:tagLst xmlns:p="http://schemas.openxmlformats.org/presentationml/2006/main">
  <p:tag name="KSO_WM_FULL_TEXT_BEAUTIFY_COPY_ID" val="59"/>
</p:tagLst>
</file>

<file path=ppt/tags/tag730.xml><?xml version="1.0" encoding="utf-8"?>
<p:tagLst xmlns:p="http://schemas.openxmlformats.org/presentationml/2006/main">
  <p:tag name="KSO_WM_FULL_TEXT_BEAUTIFY_COPY_ID" val="60"/>
</p:tagLst>
</file>

<file path=ppt/tags/tag731.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76"/>
</p:tagLst>
</file>

<file path=ppt/tags/tag732.xml><?xml version="1.0" encoding="utf-8"?>
<p:tagLst xmlns:p="http://schemas.openxmlformats.org/presentationml/2006/main">
  <p:tag name="KSO_WM_FULL_TEXT_BEAUTIFY_COPY_ID" val="3"/>
</p:tagLst>
</file>

<file path=ppt/tags/tag733.xml><?xml version="1.0" encoding="utf-8"?>
<p:tagLst xmlns:p="http://schemas.openxmlformats.org/presentationml/2006/main">
  <p:tag name="KSO_WM_FULL_TEXT_BEAUTIFY_COPY_ID" val="2"/>
</p:tagLst>
</file>

<file path=ppt/tags/tag734.xml><?xml version="1.0" encoding="utf-8"?>
<p:tagLst xmlns:p="http://schemas.openxmlformats.org/presentationml/2006/main">
  <p:tag name="KSO_WM_FULL_TEXT_BEAUTIFY_COPY_ID" val="5"/>
</p:tagLst>
</file>

<file path=ppt/tags/tag735.xml><?xml version="1.0" encoding="utf-8"?>
<p:tagLst xmlns:p="http://schemas.openxmlformats.org/presentationml/2006/main">
  <p:tag name="KSO_WM_FULL_TEXT_BEAUTIFY_COPY_ID" val="21"/>
</p:tagLst>
</file>

<file path=ppt/tags/tag736.xml><?xml version="1.0" encoding="utf-8"?>
<p:tagLst xmlns:p="http://schemas.openxmlformats.org/presentationml/2006/main">
  <p:tag name="KSO_WM_BEAUTIFY_FLAG" val=""/>
  <p:tag name="KSO_WM_FULL_TEXT_BEAUTIFY_COPY_ID" val="22"/>
</p:tagLst>
</file>

<file path=ppt/tags/tag737.xml><?xml version="1.0" encoding="utf-8"?>
<p:tagLst xmlns:p="http://schemas.openxmlformats.org/presentationml/2006/main">
  <p:tag name="KSO_WM_BEAUTIFY_FLAG" val=""/>
  <p:tag name="KSO_WM_FULL_TEXT_BEAUTIFY_COPY_ID" val="24"/>
</p:tagLst>
</file>

<file path=ppt/tags/tag738.xml><?xml version="1.0" encoding="utf-8"?>
<p:tagLst xmlns:p="http://schemas.openxmlformats.org/presentationml/2006/main">
  <p:tag name="KSO_WM_BEAUTIFY_FLAG" val=""/>
  <p:tag name="KSO_WM_FULL_TEXT_BEAUTIFY_COPY_ID" val="27"/>
</p:tagLst>
</file>

<file path=ppt/tags/tag739.xml><?xml version="1.0" encoding="utf-8"?>
<p:tagLst xmlns:p="http://schemas.openxmlformats.org/presentationml/2006/main">
  <p:tag name="KSO_WM_BEAUTIFY_FLAG" val=""/>
  <p:tag name="KSO_WM_FULL_TEXT_BEAUTIFY_COPY_ID" val="28"/>
</p:tagLst>
</file>

<file path=ppt/tags/tag740.xml><?xml version="1.0" encoding="utf-8"?>
<p:tagLst xmlns:p="http://schemas.openxmlformats.org/presentationml/2006/main">
  <p:tag name="KSO_WM_BEAUTIFY_FLAG" val=""/>
  <p:tag name="KSO_WM_FULL_TEXT_BEAUTIFY_COPY_ID" val="32"/>
</p:tagLst>
</file>

<file path=ppt/tags/tag741.xml><?xml version="1.0" encoding="utf-8"?>
<p:tagLst xmlns:p="http://schemas.openxmlformats.org/presentationml/2006/main">
  <p:tag name="KSO_WM_BEAUTIFY_FLAG" val=""/>
  <p:tag name="KSO_WM_FULL_TEXT_BEAUTIFY_COPY_ID" val="34"/>
</p:tagLst>
</file>

<file path=ppt/tags/tag742.xml><?xml version="1.0" encoding="utf-8"?>
<p:tagLst xmlns:p="http://schemas.openxmlformats.org/presentationml/2006/main">
  <p:tag name="KSO_WM_FULL_TEXT_BEAUTIFY_COPY_ID" val="35"/>
</p:tagLst>
</file>

<file path=ppt/tags/tag743.xml><?xml version="1.0" encoding="utf-8"?>
<p:tagLst xmlns:p="http://schemas.openxmlformats.org/presentationml/2006/main">
  <p:tag name="KSO_WM_FULL_TEXT_BEAUTIFY_COPY_ID" val="36"/>
</p:tagLst>
</file>

<file path=ppt/tags/tag744.xml><?xml version="1.0" encoding="utf-8"?>
<p:tagLst xmlns:p="http://schemas.openxmlformats.org/presentationml/2006/main">
  <p:tag name="KSO_WM_FULL_TEXT_BEAUTIFY_COPY_ID" val="4"/>
</p:tagLst>
</file>

<file path=ppt/tags/tag745.xml><?xml version="1.0" encoding="utf-8"?>
<p:tagLst xmlns:p="http://schemas.openxmlformats.org/presentationml/2006/main">
  <p:tag name="KSO_WM_FULL_TEXT_BEAUTIFY_COPY_ID" val="6"/>
</p:tagLst>
</file>

<file path=ppt/tags/tag746.xml><?xml version="1.0" encoding="utf-8"?>
<p:tagLst xmlns:p="http://schemas.openxmlformats.org/presentationml/2006/main">
  <p:tag name="KSO_WM_FULL_TEXT_BEAUTIFY_COPY_ID" val="150997124"/>
</p:tagLst>
</file>

<file path=ppt/tags/tag747.xml><?xml version="1.0" encoding="utf-8"?>
<p:tagLst xmlns:p="http://schemas.openxmlformats.org/presentationml/2006/main">
  <p:tag name="KSO_WM_FULL_TEXT_BEAUTIFY_COPY_ID" val="162"/>
</p:tagLst>
</file>

<file path=ppt/tags/tag748.xml><?xml version="1.0" encoding="utf-8"?>
<p:tagLst xmlns:p="http://schemas.openxmlformats.org/presentationml/2006/main">
  <p:tag name="KSO_WM_FULL_TEXT_BEAUTIFY_COPY_ID" val="2"/>
</p:tagLst>
</file>

<file path=ppt/tags/tag749.xml><?xml version="1.0" encoding="utf-8"?>
<p:tagLst xmlns:p="http://schemas.openxmlformats.org/presentationml/2006/main">
  <p:tag name="KSO_WM_FULL_TEXT_BEAUTIFY_COPY_ID" val="94"/>
</p:tagLst>
</file>

<file path=ppt/tags/tag750.xml><?xml version="1.0" encoding="utf-8"?>
<p:tagLst xmlns:p="http://schemas.openxmlformats.org/presentationml/2006/main">
  <p:tag name="KSO_WM_FULL_TEXT_BEAUTIFY_COPY_ID" val="95"/>
</p:tagLst>
</file>

<file path=ppt/tags/tag751.xml><?xml version="1.0" encoding="utf-8"?>
<p:tagLst xmlns:p="http://schemas.openxmlformats.org/presentationml/2006/main">
  <p:tag name="KSO_WM_FULL_TEXT_BEAUTIFY_COPY_ID" val="97"/>
</p:tagLst>
</file>

<file path=ppt/tags/tag752.xml><?xml version="1.0" encoding="utf-8"?>
<p:tagLst xmlns:p="http://schemas.openxmlformats.org/presentationml/2006/main">
  <p:tag name="KSO_WM_FULL_TEXT_BEAUTIFY_COPY_ID" val="4"/>
</p:tagLst>
</file>

<file path=ppt/tags/tag753.xml><?xml version="1.0" encoding="utf-8"?>
<p:tagLst xmlns:p="http://schemas.openxmlformats.org/presentationml/2006/main">
  <p:tag name="KSO_WM_FULL_TEXT_BEAUTIFY_COPY_ID" val="5"/>
</p:tagLst>
</file>

<file path=ppt/tags/tag754.xml><?xml version="1.0" encoding="utf-8"?>
<p:tagLst xmlns:p="http://schemas.openxmlformats.org/presentationml/2006/main">
  <p:tag name="KSO_WM_BEAUTIFY_FLAG" val=""/>
  <p:tag name="KSO_WM_FULL_TEXT_BEAUTIFY_COPY_ID" val="23"/>
</p:tagLst>
</file>

<file path=ppt/tags/tag755.xml><?xml version="1.0" encoding="utf-8"?>
<p:tagLst xmlns:p="http://schemas.openxmlformats.org/presentationml/2006/main">
  <p:tag name="KSO_WM_BEAUTIFY_FLAG" val=""/>
  <p:tag name="KSO_WM_FULL_TEXT_BEAUTIFY_COPY_ID" val="14"/>
</p:tagLst>
</file>

<file path=ppt/tags/tag756.xml><?xml version="1.0" encoding="utf-8"?>
<p:tagLst xmlns:p="http://schemas.openxmlformats.org/presentationml/2006/main">
  <p:tag name="KSO_WM_BEAUTIFY_FLAG" val=""/>
  <p:tag name="KSO_WM_FULL_TEXT_BEAUTIFY_COPY_ID" val="15"/>
</p:tagLst>
</file>

<file path=ppt/tags/tag757.xml><?xml version="1.0" encoding="utf-8"?>
<p:tagLst xmlns:p="http://schemas.openxmlformats.org/presentationml/2006/main">
  <p:tag name="KSO_WM_FULL_TEXT_BEAUTIFY_COPY_ID" val="21"/>
</p:tagLst>
</file>

<file path=ppt/tags/tag758.xml><?xml version="1.0" encoding="utf-8"?>
<p:tagLst xmlns:p="http://schemas.openxmlformats.org/presentationml/2006/main">
  <p:tag name="KSO_WM_FULL_TEXT_BEAUTIFY_COPY_ID" val="22"/>
</p:tagLst>
</file>

<file path=ppt/tags/tag759.xml><?xml version="1.0" encoding="utf-8"?>
<p:tagLst xmlns:p="http://schemas.openxmlformats.org/presentationml/2006/main">
  <p:tag name="KSO_WM_FULL_TEXT_BEAUTIFY_COPY_ID" val="25"/>
</p:tagLst>
</file>

<file path=ppt/tags/tag760.xml><?xml version="1.0" encoding="utf-8"?>
<p:tagLst xmlns:p="http://schemas.openxmlformats.org/presentationml/2006/main">
  <p:tag name="KSO_WM_FULL_TEXT_BEAUTIFY_COPY_ID" val="29"/>
</p:tagLst>
</file>

<file path=ppt/tags/tag761.xml><?xml version="1.0" encoding="utf-8"?>
<p:tagLst xmlns:p="http://schemas.openxmlformats.org/presentationml/2006/main">
  <p:tag name="KSO_WM_FULL_TEXT_BEAUTIFY_COPY_ID" val="30"/>
</p:tagLst>
</file>

<file path=ppt/tags/tag762.xml><?xml version="1.0" encoding="utf-8"?>
<p:tagLst xmlns:p="http://schemas.openxmlformats.org/presentationml/2006/main">
  <p:tag name="KSO_WM_BEAUTIFY_FLAG" val=""/>
  <p:tag name="KSO_WM_FULL_TEXT_BEAUTIFY_COPY_ID" val="31"/>
</p:tagLst>
</file>

<file path=ppt/tags/tag763.xml><?xml version="1.0" encoding="utf-8"?>
<p:tagLst xmlns:p="http://schemas.openxmlformats.org/presentationml/2006/main">
  <p:tag name="KSO_WM_BEAUTIFY_FLAG" val=""/>
  <p:tag name="KSO_WM_FULL_TEXT_BEAUTIFY_COPY_ID" val="38"/>
</p:tagLst>
</file>

<file path=ppt/tags/tag764.xml><?xml version="1.0" encoding="utf-8"?>
<p:tagLst xmlns:p="http://schemas.openxmlformats.org/presentationml/2006/main">
  <p:tag name="KSO_WM_BEAUTIFY_FLAG" val=""/>
  <p:tag name="KSO_WM_FULL_TEXT_BEAUTIFY_COPY_ID" val="39"/>
</p:tagLst>
</file>

<file path=ppt/tags/tag765.xml><?xml version="1.0" encoding="utf-8"?>
<p:tagLst xmlns:p="http://schemas.openxmlformats.org/presentationml/2006/main">
  <p:tag name="KSO_WM_FULL_TEXT_BEAUTIFY_COPY_ID" val="3"/>
</p:tagLst>
</file>

<file path=ppt/tags/tag766.xml><?xml version="1.0" encoding="utf-8"?>
<p:tagLst xmlns:p="http://schemas.openxmlformats.org/presentationml/2006/main">
  <p:tag name="KSO_WM_FULL_TEXT_BEAUTIFY_COPY_ID" val="33"/>
</p:tagLst>
</file>

<file path=ppt/tags/tag767.xml><?xml version="1.0" encoding="utf-8"?>
<p:tagLst xmlns:p="http://schemas.openxmlformats.org/presentationml/2006/main">
  <p:tag name="KSO_WM_FULL_TEXT_BEAUTIFY_COPY_ID" val="36"/>
</p:tagLst>
</file>

<file path=ppt/tags/tag768.xml><?xml version="1.0" encoding="utf-8"?>
<p:tagLst xmlns:p="http://schemas.openxmlformats.org/presentationml/2006/main">
  <p:tag name="KSO_WM_BEAUTIFY_FLAG" val=""/>
  <p:tag name="KSO_WM_FULL_TEXT_BEAUTIFY_COPY_ID" val="40"/>
</p:tagLst>
</file>

<file path=ppt/tags/tag769.xml><?xml version="1.0" encoding="utf-8"?>
<p:tagLst xmlns:p="http://schemas.openxmlformats.org/presentationml/2006/main">
  <p:tag name="KSO_WM_FULL_TEXT_BEAUTIFY_COPY_ID" val="42"/>
</p:tagLst>
</file>

<file path=ppt/tags/tag770.xml><?xml version="1.0" encoding="utf-8"?>
<p:tagLst xmlns:p="http://schemas.openxmlformats.org/presentationml/2006/main">
  <p:tag name="KSO_WM_FULL_TEXT_BEAUTIFY_COPY_ID" val="43"/>
</p:tagLst>
</file>

<file path=ppt/tags/tag771.xml><?xml version="1.0" encoding="utf-8"?>
<p:tagLst xmlns:p="http://schemas.openxmlformats.org/presentationml/2006/main">
  <p:tag name="KSO_WM_FULL_TEXT_BEAUTIFY_COPY_ID" val="1026"/>
</p:tagLst>
</file>

<file path=ppt/tags/tag772.xml><?xml version="1.0" encoding="utf-8"?>
<p:tagLst xmlns:p="http://schemas.openxmlformats.org/presentationml/2006/main">
  <p:tag name="KSO_WM_FULL_TEXT_BEAUTIFY_COPY_ID" val="7170"/>
</p:tagLst>
</file>

<file path=ppt/tags/tag773.xml><?xml version="1.0" encoding="utf-8"?>
<p:tagLst xmlns:p="http://schemas.openxmlformats.org/presentationml/2006/main">
  <p:tag name="KSO_WM_BEAUTIFY_FLAG" val=""/>
  <p:tag name="KSO_WM_FULL_TEXT_BEAUTIFY_COPY_ID" val="44"/>
</p:tagLst>
</file>

<file path=ppt/tags/tag774.xml><?xml version="1.0" encoding="utf-8"?>
<p:tagLst xmlns:p="http://schemas.openxmlformats.org/presentationml/2006/main">
  <p:tag name="KSO_WM_FULL_TEXT_BEAUTIFY_COPY_ID" val="46"/>
</p:tagLst>
</file>

<file path=ppt/tags/tag775.xml><?xml version="1.0" encoding="utf-8"?>
<p:tagLst xmlns:p="http://schemas.openxmlformats.org/presentationml/2006/main">
  <p:tag name="KSO_WM_FULL_TEXT_BEAUTIFY_COPY_ID" val="48"/>
</p:tagLst>
</file>

<file path=ppt/tags/tag776.xml><?xml version="1.0" encoding="utf-8"?>
<p:tagLst xmlns:p="http://schemas.openxmlformats.org/presentationml/2006/main">
  <p:tag name="KSO_WM_FULL_TEXT_BEAUTIFY_COPY_ID" val="49"/>
</p:tagLst>
</file>

<file path=ppt/tags/tag777.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86"/>
</p:tagLst>
</file>

<file path=ppt/tags/tag778.xml><?xml version="1.0" encoding="utf-8"?>
<p:tagLst xmlns:p="http://schemas.openxmlformats.org/presentationml/2006/main">
  <p:tag name="KSO_WM_FULL_TEXT_BEAUTIFY_COPY_ID" val="162"/>
</p:tagLst>
</file>

<file path=ppt/tags/tag779.xml><?xml version="1.0" encoding="utf-8"?>
<p:tagLst xmlns:p="http://schemas.openxmlformats.org/presentationml/2006/main">
  <p:tag name="KSO_WM_FULL_TEXT_BEAUTIFY_COPY_ID" val="2"/>
</p:tagLst>
</file>

<file path=ppt/tags/tag780.xml><?xml version="1.0" encoding="utf-8"?>
<p:tagLst xmlns:p="http://schemas.openxmlformats.org/presentationml/2006/main">
  <p:tag name="KSO_WM_FULL_TEXT_BEAUTIFY_COPY_ID" val="94"/>
</p:tagLst>
</file>

<file path=ppt/tags/tag781.xml><?xml version="1.0" encoding="utf-8"?>
<p:tagLst xmlns:p="http://schemas.openxmlformats.org/presentationml/2006/main">
  <p:tag name="KSO_WM_FULL_TEXT_BEAUTIFY_COPY_ID" val="95"/>
</p:tagLst>
</file>

<file path=ppt/tags/tag782.xml><?xml version="1.0" encoding="utf-8"?>
<p:tagLst xmlns:p="http://schemas.openxmlformats.org/presentationml/2006/main">
  <p:tag name="KSO_WM_FULL_TEXT_BEAUTIFY_COPY_ID" val="97"/>
</p:tagLst>
</file>

<file path=ppt/tags/tag783.xml><?xml version="1.0" encoding="utf-8"?>
<p:tagLst xmlns:p="http://schemas.openxmlformats.org/presentationml/2006/main">
  <p:tag name="KSO_WM_FULL_TEXT_BEAUTIFY_COPY_ID" val="4"/>
</p:tagLst>
</file>

<file path=ppt/tags/tag784.xml><?xml version="1.0" encoding="utf-8"?>
<p:tagLst xmlns:p="http://schemas.openxmlformats.org/presentationml/2006/main">
  <p:tag name="KSO_WM_FULL_TEXT_BEAUTIFY_COPY_ID" val="5"/>
</p:tagLst>
</file>

<file path=ppt/tags/tag785.xml><?xml version="1.0" encoding="utf-8"?>
<p:tagLst xmlns:p="http://schemas.openxmlformats.org/presentationml/2006/main">
  <p:tag name="KSO_WM_BEAUTIFY_FLAG" val=""/>
  <p:tag name="KSO_WM_FULL_TEXT_BEAUTIFY_COPY_ID" val="23"/>
</p:tagLst>
</file>

<file path=ppt/tags/tag786.xml><?xml version="1.0" encoding="utf-8"?>
<p:tagLst xmlns:p="http://schemas.openxmlformats.org/presentationml/2006/main">
  <p:tag name="KSO_WM_BEAUTIFY_FLAG" val=""/>
  <p:tag name="KSO_WM_FULL_TEXT_BEAUTIFY_COPY_ID" val="14"/>
</p:tagLst>
</file>

<file path=ppt/tags/tag787.xml><?xml version="1.0" encoding="utf-8"?>
<p:tagLst xmlns:p="http://schemas.openxmlformats.org/presentationml/2006/main">
  <p:tag name="KSO_WM_BEAUTIFY_FLAG" val=""/>
  <p:tag name="KSO_WM_FULL_TEXT_BEAUTIFY_COPY_ID" val="15"/>
</p:tagLst>
</file>

<file path=ppt/tags/tag788.xml><?xml version="1.0" encoding="utf-8"?>
<p:tagLst xmlns:p="http://schemas.openxmlformats.org/presentationml/2006/main">
  <p:tag name="KSO_WM_FULL_TEXT_BEAUTIFY_COPY_ID" val="21"/>
</p:tagLst>
</file>

<file path=ppt/tags/tag789.xml><?xml version="1.0" encoding="utf-8"?>
<p:tagLst xmlns:p="http://schemas.openxmlformats.org/presentationml/2006/main">
  <p:tag name="KSO_WM_FULL_TEXT_BEAUTIFY_COPY_ID" val="22"/>
</p:tagLst>
</file>

<file path=ppt/tags/tag790.xml><?xml version="1.0" encoding="utf-8"?>
<p:tagLst xmlns:p="http://schemas.openxmlformats.org/presentationml/2006/main">
  <p:tag name="KSO_WM_FULL_TEXT_BEAUTIFY_COPY_ID" val="25"/>
</p:tagLst>
</file>

<file path=ppt/tags/tag791.xml><?xml version="1.0" encoding="utf-8"?>
<p:tagLst xmlns:p="http://schemas.openxmlformats.org/presentationml/2006/main">
  <p:tag name="KSO_WM_FULL_TEXT_BEAUTIFY_COPY_ID" val="29"/>
</p:tagLst>
</file>

<file path=ppt/tags/tag792.xml><?xml version="1.0" encoding="utf-8"?>
<p:tagLst xmlns:p="http://schemas.openxmlformats.org/presentationml/2006/main">
  <p:tag name="KSO_WM_FULL_TEXT_BEAUTIFY_COPY_ID" val="30"/>
</p:tagLst>
</file>

<file path=ppt/tags/tag793.xml><?xml version="1.0" encoding="utf-8"?>
<p:tagLst xmlns:p="http://schemas.openxmlformats.org/presentationml/2006/main">
  <p:tag name="KSO_WM_BEAUTIFY_FLAG" val=""/>
  <p:tag name="KSO_WM_FULL_TEXT_BEAUTIFY_COPY_ID" val="31"/>
</p:tagLst>
</file>

<file path=ppt/tags/tag794.xml><?xml version="1.0" encoding="utf-8"?>
<p:tagLst xmlns:p="http://schemas.openxmlformats.org/presentationml/2006/main">
  <p:tag name="KSO_WM_BEAUTIFY_FLAG" val=""/>
  <p:tag name="KSO_WM_FULL_TEXT_BEAUTIFY_COPY_ID" val="38"/>
</p:tagLst>
</file>

<file path=ppt/tags/tag795.xml><?xml version="1.0" encoding="utf-8"?>
<p:tagLst xmlns:p="http://schemas.openxmlformats.org/presentationml/2006/main">
  <p:tag name="KSO_WM_BEAUTIFY_FLAG" val=""/>
  <p:tag name="KSO_WM_FULL_TEXT_BEAUTIFY_COPY_ID" val="39"/>
</p:tagLst>
</file>

<file path=ppt/tags/tag796.xml><?xml version="1.0" encoding="utf-8"?>
<p:tagLst xmlns:p="http://schemas.openxmlformats.org/presentationml/2006/main">
  <p:tag name="KSO_WM_FULL_TEXT_BEAUTIFY_COPY_ID" val="3"/>
</p:tagLst>
</file>

<file path=ppt/tags/tag797.xml><?xml version="1.0" encoding="utf-8"?>
<p:tagLst xmlns:p="http://schemas.openxmlformats.org/presentationml/2006/main">
  <p:tag name="KSO_WM_FULL_TEXT_BEAUTIFY_COPY_ID" val="33"/>
</p:tagLst>
</file>

<file path=ppt/tags/tag798.xml><?xml version="1.0" encoding="utf-8"?>
<p:tagLst xmlns:p="http://schemas.openxmlformats.org/presentationml/2006/main">
  <p:tag name="KSO_WM_FULL_TEXT_BEAUTIFY_COPY_ID" val="36"/>
</p:tagLst>
</file>

<file path=ppt/tags/tag799.xml><?xml version="1.0" encoding="utf-8"?>
<p:tagLst xmlns:p="http://schemas.openxmlformats.org/presentationml/2006/main">
  <p:tag name="KSO_WM_FULL_TEXT_BEAUTIFY_COPY_ID" val="1027"/>
</p:tagLst>
</file>

<file path=ppt/tags/tag800.xml><?xml version="1.0" encoding="utf-8"?>
<p:tagLst xmlns:p="http://schemas.openxmlformats.org/presentationml/2006/main">
  <p:tag name="KSO_WM_BEAUTIFY_FLAG" val=""/>
  <p:tag name="KSO_WM_FULL_TEXT_BEAUTIFY_COPY_ID" val="7"/>
</p:tagLst>
</file>

<file path=ppt/tags/tag801.xml><?xml version="1.0" encoding="utf-8"?>
<p:tagLst xmlns:p="http://schemas.openxmlformats.org/presentationml/2006/main">
  <p:tag name="KSO_WM_FULL_TEXT_BEAUTIFY_COPY_ID" val="9"/>
</p:tagLst>
</file>

<file path=ppt/tags/tag802.xml><?xml version="1.0" encoding="utf-8"?>
<p:tagLst xmlns:p="http://schemas.openxmlformats.org/presentationml/2006/main">
  <p:tag name="KSO_WM_FULL_TEXT_BEAUTIFY_COPY_ID" val="10"/>
</p:tagLst>
</file>

<file path=ppt/tags/tag803.xml><?xml version="1.0" encoding="utf-8"?>
<p:tagLst xmlns:p="http://schemas.openxmlformats.org/presentationml/2006/main">
  <p:tag name="KSO_WM_FULL_TEXT_BEAUTIFY_COPY_ID" val="16"/>
</p:tagLst>
</file>

<file path=ppt/tags/tag804.xml><?xml version="1.0" encoding="utf-8"?>
<p:tagLst xmlns:p="http://schemas.openxmlformats.org/presentationml/2006/main">
  <p:tag name="KSO_WM_BEAUTIFY_FLAG" val=""/>
  <p:tag name="KSO_WM_FULL_TEXT_BEAUTIFY_COPY_ID" val="17"/>
</p:tagLst>
</file>

<file path=ppt/tags/tag805.xml><?xml version="1.0" encoding="utf-8"?>
<p:tagLst xmlns:p="http://schemas.openxmlformats.org/presentationml/2006/main">
  <p:tag name="KSO_WM_FULL_TEXT_BEAUTIFY_COPY_ID" val="18"/>
</p:tagLst>
</file>

<file path=ppt/tags/tag806.xml><?xml version="1.0" encoding="utf-8"?>
<p:tagLst xmlns:p="http://schemas.openxmlformats.org/presentationml/2006/main">
  <p:tag name="KSO_WM_FULL_TEXT_BEAUTIFY_COPY_ID" val="20"/>
</p:tagLst>
</file>

<file path=ppt/tags/tag807.xml><?xml version="1.0" encoding="utf-8"?>
<p:tagLst xmlns:p="http://schemas.openxmlformats.org/presentationml/2006/main">
  <p:tag name="ISLIDE.ICON" val="#373084;"/>
  <p:tag name="ISLIDE.PICTURE" val="#683513;#666866;#666098;#666354;#669170;#661746;#702693;#702181;"/>
  <p:tag name="ISLIDE.VECTOR" val="#923887;#271407;#263153;#918947;#923935;#577045;#585692;#577054;#919028;#923939;#585703;#919055;"/>
  <p:tag name="KSO_WM_FULL_TEXT_BEAUTIFY_COPY_ID" val="150997487"/>
</p:tagLst>
</file>

<file path=ppt/tags/tag808.xml><?xml version="1.0" encoding="utf-8"?>
<p:tagLst xmlns:p="http://schemas.openxmlformats.org/presentationml/2006/main">
  <p:tag name="KSO_WM_FULL_TEXT_BEAUTIFY_COPY_ID" val="162"/>
</p:tagLst>
</file>

<file path=ppt/tags/tag809.xml><?xml version="1.0" encoding="utf-8"?>
<p:tagLst xmlns:p="http://schemas.openxmlformats.org/presentationml/2006/main">
  <p:tag name="KSO_WM_FULL_TEXT_BEAUTIFY_COPY_ID" val="3"/>
</p:tagLst>
</file>

<file path=ppt/tags/tag810.xml><?xml version="1.0" encoding="utf-8"?>
<p:tagLst xmlns:p="http://schemas.openxmlformats.org/presentationml/2006/main">
  <p:tag name="KSO_WM_FULL_TEXT_BEAUTIFY_COPY_ID" val="15"/>
</p:tagLst>
</file>

<file path=ppt/tags/tag811.xml><?xml version="1.0" encoding="utf-8"?>
<p:tagLst xmlns:p="http://schemas.openxmlformats.org/presentationml/2006/main">
  <p:tag name="KSO_WM_DIAGRAM_VIRTUALLY_FRAME" val="{&quot;height&quot;:88.8,&quot;left&quot;:60.8,&quot;top&quot;:341.5,&quot;width&quot;:638.45}"/>
</p:tagLst>
</file>

<file path=ppt/tags/tag812.xml><?xml version="1.0" encoding="utf-8"?>
<p:tagLst xmlns:p="http://schemas.openxmlformats.org/presentationml/2006/main">
  <p:tag name="KSO_WM_FULL_TEXT_BEAUTIFY_COPY_ID" val="37"/>
  <p:tag name="KSO_WM_DIAGRAM_VIRTUALLY_FRAME" val="{&quot;height&quot;:88.8,&quot;left&quot;:60.8,&quot;top&quot;:341.5,&quot;width&quot;:638.45}"/>
</p:tagLst>
</file>

<file path=ppt/tags/tag813.xml><?xml version="1.0" encoding="utf-8"?>
<p:tagLst xmlns:p="http://schemas.openxmlformats.org/presentationml/2006/main">
  <p:tag name="KSO_WM_FULL_TEXT_BEAUTIFY_COPY_ID" val="39"/>
  <p:tag name="KSO_WM_DIAGRAM_VIRTUALLY_FRAME" val="{&quot;height&quot;:88.8,&quot;left&quot;:60.8,&quot;top&quot;:341.5,&quot;width&quot;:638.45}"/>
</p:tagLst>
</file>

<file path=ppt/tags/tag814.xml><?xml version="1.0" encoding="utf-8"?>
<p:tagLst xmlns:p="http://schemas.openxmlformats.org/presentationml/2006/main">
  <p:tag name="KSO_WM_FULL_TEXT_BEAUTIFY_COPY_ID" val="37"/>
  <p:tag name="KSO_WM_DIAGRAM_VIRTUALLY_FRAME" val="{&quot;height&quot;:88.8,&quot;left&quot;:60.8,&quot;top&quot;:341.5,&quot;width&quot;:638.45}"/>
</p:tagLst>
</file>

<file path=ppt/tags/tag815.xml><?xml version="1.0" encoding="utf-8"?>
<p:tagLst xmlns:p="http://schemas.openxmlformats.org/presentationml/2006/main">
  <p:tag name="KSO_WM_FULL_TEXT_BEAUTIFY_COPY_ID" val="39"/>
  <p:tag name="KSO_WM_DIAGRAM_VIRTUALLY_FRAME" val="{&quot;height&quot;:88.8,&quot;left&quot;:60.8,&quot;top&quot;:341.5,&quot;width&quot;:638.45}"/>
</p:tagLst>
</file>

<file path=ppt/tags/tag816.xml><?xml version="1.0" encoding="utf-8"?>
<p:tagLst xmlns:p="http://schemas.openxmlformats.org/presentationml/2006/main">
  <p:tag name="KSO_WM_FULL_TEXT_BEAUTIFY_COPY_ID" val="15"/>
</p:tagLst>
</file>

<file path=ppt/tags/tag817.xml><?xml version="1.0" encoding="utf-8"?>
<p:tagLst xmlns:p="http://schemas.openxmlformats.org/presentationml/2006/main">
  <p:tag name="KSO_WM_DIAGRAM_VIRTUALLY_FRAME" val="{&quot;height&quot;:88.8,&quot;left&quot;:60.8,&quot;top&quot;:341.5,&quot;width&quot;:638.45}"/>
</p:tagLst>
</file>

<file path=ppt/tags/tag818.xml><?xml version="1.0" encoding="utf-8"?>
<p:tagLst xmlns:p="http://schemas.openxmlformats.org/presentationml/2006/main">
  <p:tag name="KSO_WM_FULL_TEXT_BEAUTIFY_COPY_ID" val="37"/>
  <p:tag name="KSO_WM_DIAGRAM_VIRTUALLY_FRAME" val="{&quot;height&quot;:88.8,&quot;left&quot;:60.8,&quot;top&quot;:341.5,&quot;width&quot;:638.45}"/>
</p:tagLst>
</file>

<file path=ppt/tags/tag819.xml><?xml version="1.0" encoding="utf-8"?>
<p:tagLst xmlns:p="http://schemas.openxmlformats.org/presentationml/2006/main">
  <p:tag name="KSO_WM_FULL_TEXT_BEAUTIFY_COPY_ID" val="39"/>
  <p:tag name="KSO_WM_DIAGRAM_VIRTUALLY_FRAME" val="{&quot;height&quot;:88.8,&quot;left&quot;:60.8,&quot;top&quot;:341.5,&quot;width&quot;:638.45}"/>
</p:tagLst>
</file>

<file path=ppt/tags/tag820.xml><?xml version="1.0" encoding="utf-8"?>
<p:tagLst xmlns:p="http://schemas.openxmlformats.org/presentationml/2006/main">
  <p:tag name="KSO_WM_FULL_TEXT_BEAUTIFY_COPY_ID" val="37"/>
  <p:tag name="KSO_WM_DIAGRAM_VIRTUALLY_FRAME" val="{&quot;height&quot;:88.8,&quot;left&quot;:60.8,&quot;top&quot;:341.5,&quot;width&quot;:638.45}"/>
</p:tagLst>
</file>

<file path=ppt/tags/tag821.xml><?xml version="1.0" encoding="utf-8"?>
<p:tagLst xmlns:p="http://schemas.openxmlformats.org/presentationml/2006/main">
  <p:tag name="KSO_WM_FULL_TEXT_BEAUTIFY_COPY_ID" val="39"/>
  <p:tag name="KSO_WM_DIAGRAM_VIRTUALLY_FRAME" val="{&quot;height&quot;:88.8,&quot;left&quot;:60.8,&quot;top&quot;:341.5,&quot;width&quot;:638.45}"/>
</p:tagLst>
</file>

<file path=ppt/tags/tag822.xml><?xml version="1.0" encoding="utf-8"?>
<p:tagLst xmlns:p="http://schemas.openxmlformats.org/presentationml/2006/main">
  <p:tag name="KSO_WM_FULL_TEXT_BEAUTIFY_COPY_ID" val="6"/>
</p:tagLst>
</file>

<file path=ppt/tags/tag823.xml><?xml version="1.0" encoding="utf-8"?>
<p:tagLst xmlns:p="http://schemas.openxmlformats.org/presentationml/2006/main">
  <p:tag name="KSO_WM_FULL_TEXT_BEAUTIFY_COPY_ID" val="7"/>
</p:tagLst>
</file>

<file path=ppt/tags/tag824.xml><?xml version="1.0" encoding="utf-8"?>
<p:tagLst xmlns:p="http://schemas.openxmlformats.org/presentationml/2006/main">
  <p:tag name="KSO_WM_BEAUTIFY_FLAG" val=""/>
  <p:tag name="KSO_WM_FULL_TEXT_BEAUTIFY_COPY_ID" val="25"/>
</p:tagLst>
</file>

<file path=ppt/tags/tag825.xml><?xml version="1.0" encoding="utf-8"?>
<p:tagLst xmlns:p="http://schemas.openxmlformats.org/presentationml/2006/main">
  <p:tag name="KSO_WM_BEAUTIFY_FLAG" val=""/>
  <p:tag name="KSO_WM_FULL_TEXT_BEAUTIFY_COPY_ID" val="14"/>
</p:tagLst>
</file>

<file path=ppt/tags/tag826.xml><?xml version="1.0" encoding="utf-8"?>
<p:tagLst xmlns:p="http://schemas.openxmlformats.org/presentationml/2006/main">
  <p:tag name="KSO_WM_FULL_TEXT_BEAUTIFY_COPY_ID" val="8"/>
</p:tagLst>
</file>

<file path=ppt/tags/tag827.xml><?xml version="1.0" encoding="utf-8"?>
<p:tagLst xmlns:p="http://schemas.openxmlformats.org/presentationml/2006/main">
  <p:tag name="KSO_WM_FULL_TEXT_BEAUTIFY_COPY_ID" val="150997542"/>
</p:tagLst>
</file>

<file path=ppt/tags/tag828.xml><?xml version="1.0" encoding="utf-8"?>
<p:tagLst xmlns:p="http://schemas.openxmlformats.org/presentationml/2006/main">
  <p:tag name="KSO_WM_BEAUTIFY_FLAG" val=""/>
</p:tagLst>
</file>

<file path=ppt/tags/tag829.xml><?xml version="1.0" encoding="utf-8"?>
<p:tagLst xmlns:p="http://schemas.openxmlformats.org/presentationml/2006/main">
  <p:tag name="KSO_WM_BEAUTIFY_FLAG" val=""/>
</p:tagLst>
</file>

<file path=ppt/tags/tag830.xml><?xml version="1.0" encoding="utf-8"?>
<p:tagLst xmlns:p="http://schemas.openxmlformats.org/presentationml/2006/main">
  <p:tag name="KSO_WM_BEAUTIFY_FLAG" val=""/>
</p:tagLst>
</file>

<file path=ppt/tags/tag831.xml><?xml version="1.0" encoding="utf-8"?>
<p:tagLst xmlns:p="http://schemas.openxmlformats.org/presentationml/2006/main">
  <p:tag name="KSO_WM_BEAUTIFY_FLAG" val=""/>
</p:tagLst>
</file>

<file path=ppt/tags/tag832.xml><?xml version="1.0" encoding="utf-8"?>
<p:tagLst xmlns:p="http://schemas.openxmlformats.org/presentationml/2006/main">
  <p:tag name="KSO_WM_FULL_TEXT_BEAUTIFY_COPY_ID" val="162"/>
</p:tagLst>
</file>

<file path=ppt/tags/tag833.xml><?xml version="1.0" encoding="utf-8"?>
<p:tagLst xmlns:p="http://schemas.openxmlformats.org/presentationml/2006/main">
  <p:tag name="KSO_WM_FULL_TEXT_BEAUTIFY_COPY_ID" val="3"/>
</p:tagLst>
</file>

<file path=ppt/tags/tag834.xml><?xml version="1.0" encoding="utf-8"?>
<p:tagLst xmlns:p="http://schemas.openxmlformats.org/presentationml/2006/main">
  <p:tag name="KSO_WM_BEAUTIFY_FLAG" val=""/>
</p:tagLst>
</file>

<file path=ppt/tags/tag835.xml><?xml version="1.0" encoding="utf-8"?>
<p:tagLst xmlns:p="http://schemas.openxmlformats.org/presentationml/2006/main">
  <p:tag name="KSO_WM_BEAUTIFY_FLAG" val=""/>
</p:tagLst>
</file>

<file path=ppt/tags/tag836.xml><?xml version="1.0" encoding="utf-8"?>
<p:tagLst xmlns:p="http://schemas.openxmlformats.org/presentationml/2006/main">
  <p:tag name="KSO_WM_BEAUTIFY_FLAG" val=""/>
</p:tagLst>
</file>

<file path=ppt/tags/tag837.xml><?xml version="1.0" encoding="utf-8"?>
<p:tagLst xmlns:p="http://schemas.openxmlformats.org/presentationml/2006/main">
  <p:tag name="KSO_WM_BEAUTIFY_FLAG" val=""/>
</p:tagLst>
</file>

<file path=ppt/tags/tag838.xml><?xml version="1.0" encoding="utf-8"?>
<p:tagLst xmlns:p="http://schemas.openxmlformats.org/presentationml/2006/main">
  <p:tag name="KSO_WM_BEAUTIFY_FLAG" val=""/>
</p:tagLst>
</file>

<file path=ppt/tags/tag839.xml><?xml version="1.0" encoding="utf-8"?>
<p:tagLst xmlns:p="http://schemas.openxmlformats.org/presentationml/2006/main">
  <p:tag name="KSO_WM_BEAUTIFY_FLAG" val=""/>
</p:tagLst>
</file>

<file path=ppt/tags/tag840.xml><?xml version="1.0" encoding="utf-8"?>
<p:tagLst xmlns:p="http://schemas.openxmlformats.org/presentationml/2006/main">
  <p:tag name="KSO_WM_BEAUTIFY_FLAG" val=""/>
</p:tagLst>
</file>

<file path=ppt/tags/tag841.xml><?xml version="1.0" encoding="utf-8"?>
<p:tagLst xmlns:p="http://schemas.openxmlformats.org/presentationml/2006/main">
  <p:tag name="KSO_WM_FULL_TEXT_BEAUTIFY_COPY_ID" val="95"/>
</p:tagLst>
</file>

<file path=ppt/tags/tag842.xml><?xml version="1.0" encoding="utf-8"?>
<p:tagLst xmlns:p="http://schemas.openxmlformats.org/presentationml/2006/main">
  <p:tag name="KSO_WM_FULL_TEXT_BEAUTIFY_COPY_ID" val="4"/>
</p:tagLst>
</file>

<file path=ppt/tags/tag843.xml><?xml version="1.0" encoding="utf-8"?>
<p:tagLst xmlns:p="http://schemas.openxmlformats.org/presentationml/2006/main">
  <p:tag name="KSO_WM_FULL_TEXT_BEAUTIFY_COPY_ID" val="5"/>
</p:tagLst>
</file>

<file path=ppt/tags/tag844.xml><?xml version="1.0" encoding="utf-8"?>
<p:tagLst xmlns:p="http://schemas.openxmlformats.org/presentationml/2006/main">
  <p:tag name="KSO_WM_BEAUTIFY_FLAG" val=""/>
  <p:tag name="KSO_WM_FULL_TEXT_BEAUTIFY_COPY_ID" val="23"/>
</p:tagLst>
</file>

<file path=ppt/tags/tag845.xml><?xml version="1.0" encoding="utf-8"?>
<p:tagLst xmlns:p="http://schemas.openxmlformats.org/presentationml/2006/main">
  <p:tag name="KSO_WM_BEAUTIFY_FLAG" val=""/>
  <p:tag name="KSO_WM_FULL_TEXT_BEAUTIFY_COPY_ID" val="14"/>
</p:tagLst>
</file>

<file path=ppt/tags/tag846.xml><?xml version="1.0" encoding="utf-8"?>
<p:tagLst xmlns:p="http://schemas.openxmlformats.org/presentationml/2006/main">
  <p:tag name="KSO_WM_BEAUTIFY_FLAG" val=""/>
  <p:tag name="KSO_WM_FULL_TEXT_BEAUTIFY_COPY_ID" val="15"/>
</p:tagLst>
</file>

<file path=ppt/tags/tag847.xml><?xml version="1.0" encoding="utf-8"?>
<p:tagLst xmlns:p="http://schemas.openxmlformats.org/presentationml/2006/main">
  <p:tag name="KSO_WM_FULL_TEXT_BEAUTIFY_COPY_ID" val="3"/>
</p:tagLst>
</file>

<file path=ppt/tags/tag848.xml><?xml version="1.0" encoding="utf-8"?>
<p:tagLst xmlns:p="http://schemas.openxmlformats.org/presentationml/2006/main">
  <p:tag name="KSO_WM_FULL_TEXT_BEAUTIFY_COPY_ID" val="55"/>
</p:tagLst>
</file>

<file path=ppt/tags/tag849.xml><?xml version="1.0" encoding="utf-8"?>
<p:tagLst xmlns:p="http://schemas.openxmlformats.org/presentationml/2006/main">
  <p:tag name="KSO_WM_FULL_TEXT_BEAUTIFY_COPY_ID" val="56"/>
</p:tagLst>
</file>

<file path=ppt/tags/tag850.xml><?xml version="1.0" encoding="utf-8"?>
<p:tagLst xmlns:p="http://schemas.openxmlformats.org/presentationml/2006/main">
  <p:tag name="KSO_WM_FULL_TEXT_BEAUTIFY_COPY_ID" val="58"/>
</p:tagLst>
</file>

<file path=ppt/tags/tag851.xml><?xml version="1.0" encoding="utf-8"?>
<p:tagLst xmlns:p="http://schemas.openxmlformats.org/presentationml/2006/main">
  <p:tag name="KSO_WM_FULL_TEXT_BEAUTIFY_COPY_ID" val="59"/>
</p:tagLst>
</file>

<file path=ppt/tags/tag852.xml><?xml version="1.0" encoding="utf-8"?>
<p:tagLst xmlns:p="http://schemas.openxmlformats.org/presentationml/2006/main">
  <p:tag name="KSO_WM_FULL_TEXT_BEAUTIFY_COPY_ID" val="60"/>
</p:tagLst>
</file>

<file path=ppt/tags/tag853.xml><?xml version="1.0" encoding="utf-8"?>
<p:tagLst xmlns:p="http://schemas.openxmlformats.org/presentationml/2006/main">
  <p:tag name="KSO_WM_FULL_TEXT_BEAUTIFY_COPY_ID" val="51"/>
</p:tagLst>
</file>

<file path=ppt/tags/tag854.xml><?xml version="1.0" encoding="utf-8"?>
<p:tagLst xmlns:p="http://schemas.openxmlformats.org/presentationml/2006/main">
  <p:tag name="KSO_WM_FULL_TEXT_BEAUTIFY_COPY_ID" val="52"/>
</p:tagLst>
</file>

<file path=ppt/tags/tag855.xml><?xml version="1.0" encoding="utf-8"?>
<p:tagLst xmlns:p="http://schemas.openxmlformats.org/presentationml/2006/main">
  <p:tag name="KSO_WM_FULL_TEXT_BEAUTIFY_COPY_ID" val="36"/>
</p:tagLst>
</file>

<file path=ppt/tags/tag856.xml><?xml version="1.0" encoding="utf-8"?>
<p:tagLst xmlns:p="http://schemas.openxmlformats.org/presentationml/2006/main">
  <p:tag name="KSO_WM_FULL_TEXT_BEAUTIFY_COPY_ID" val="38"/>
</p:tagLst>
</file>

<file path=ppt/tags/tag857.xml><?xml version="1.0" encoding="utf-8"?>
<p:tagLst xmlns:p="http://schemas.openxmlformats.org/presentationml/2006/main">
  <p:tag name="KSO_WM_FULL_TEXT_BEAUTIFY_COPY_ID" val="50"/>
</p:tagLst>
</file>

<file path=ppt/tags/tag858.xml><?xml version="1.0" encoding="utf-8"?>
<p:tagLst xmlns:p="http://schemas.openxmlformats.org/presentationml/2006/main">
  <p:tag name="KSO_WM_FULL_TEXT_BEAUTIFY_COPY_ID" val="53"/>
</p:tagLst>
</file>

<file path=ppt/tags/tag859.xml><?xml version="1.0" encoding="utf-8"?>
<p:tagLst xmlns:p="http://schemas.openxmlformats.org/presentationml/2006/main">
  <p:tag name="KSO_WM_FULL_TEXT_BEAUTIFY_COPY_ID" val="33"/>
</p:tagLst>
</file>

<file path=ppt/tags/tag860.xml><?xml version="1.0" encoding="utf-8"?>
<p:tagLst xmlns:p="http://schemas.openxmlformats.org/presentationml/2006/main">
  <p:tag name="KSO_WM_FULL_TEXT_BEAUTIFY_COPY_ID" val="54"/>
</p:tagLst>
</file>

<file path=ppt/tags/tag861.xml><?xml version="1.0" encoding="utf-8"?>
<p:tagLst xmlns:p="http://schemas.openxmlformats.org/presentationml/2006/main">
  <p:tag name="KSO_WM_FULL_TEXT_BEAUTIFY_COPY_ID" val="61"/>
</p:tagLst>
</file>

<file path=ppt/tags/tag862.xml><?xml version="1.0" encoding="utf-8"?>
<p:tagLst xmlns:p="http://schemas.openxmlformats.org/presentationml/2006/main">
  <p:tag name="KSO_WM_FULL_TEXT_BEAUTIFY_COPY_ID" val="201"/>
</p:tagLst>
</file>

<file path=ppt/tags/tag863.xml><?xml version="1.0" encoding="utf-8"?>
<p:tagLst xmlns:p="http://schemas.openxmlformats.org/presentationml/2006/main">
  <p:tag name="KSO_WM_FULL_TEXT_BEAUTIFY_COPY_ID" val="104"/>
</p:tagLst>
</file>

<file path=ppt/tags/tag864.xml><?xml version="1.0" encoding="utf-8"?>
<p:tagLst xmlns:p="http://schemas.openxmlformats.org/presentationml/2006/main">
  <p:tag name="KSO_WM_FULL_TEXT_BEAUTIFY_COPY_ID" val="105"/>
</p:tagLst>
</file>

<file path=ppt/tags/tag865.xml><?xml version="1.0" encoding="utf-8"?>
<p:tagLst xmlns:p="http://schemas.openxmlformats.org/presentationml/2006/main">
  <p:tag name="KSO_WM_FULL_TEXT_BEAUTIFY_COPY_ID" val="106"/>
</p:tagLst>
</file>

<file path=ppt/tags/tag866.xml><?xml version="1.0" encoding="utf-8"?>
<p:tagLst xmlns:p="http://schemas.openxmlformats.org/presentationml/2006/main">
  <p:tag name="KSO_WM_FULL_TEXT_BEAUTIFY_COPY_ID" val="115"/>
</p:tagLst>
</file>

<file path=ppt/tags/tag867.xml><?xml version="1.0" encoding="utf-8"?>
<p:tagLst xmlns:p="http://schemas.openxmlformats.org/presentationml/2006/main">
  <p:tag name="KSO_WM_FULL_TEXT_BEAUTIFY_COPY_ID" val="118"/>
</p:tagLst>
</file>

<file path=ppt/tags/tag868.xml><?xml version="1.0" encoding="utf-8"?>
<p:tagLst xmlns:p="http://schemas.openxmlformats.org/presentationml/2006/main">
  <p:tag name="KSO_WM_FULL_TEXT_BEAUTIFY_COPY_ID" val="126"/>
</p:tagLst>
</file>

<file path=ppt/tags/tag869.xml><?xml version="1.0" encoding="utf-8"?>
<p:tagLst xmlns:p="http://schemas.openxmlformats.org/presentationml/2006/main">
  <p:tag name="KSO_WM_FULL_TEXT_BEAUTIFY_COPY_ID" val="127"/>
</p:tagLst>
</file>

<file path=ppt/tags/tag870.xml><?xml version="1.0" encoding="utf-8"?>
<p:tagLst xmlns:p="http://schemas.openxmlformats.org/presentationml/2006/main">
  <p:tag name="KSO_WM_FULL_TEXT_BEAUTIFY_COPY_ID" val="128"/>
</p:tagLst>
</file>

<file path=ppt/tags/tag871.xml><?xml version="1.0" encoding="utf-8"?>
<p:tagLst xmlns:p="http://schemas.openxmlformats.org/presentationml/2006/main">
  <p:tag name="KSO_WM_FULL_TEXT_BEAUTIFY_COPY_ID" val="130"/>
</p:tagLst>
</file>

<file path=ppt/tags/tag872.xml><?xml version="1.0" encoding="utf-8"?>
<p:tagLst xmlns:p="http://schemas.openxmlformats.org/presentationml/2006/main">
  <p:tag name="KSO_WM_FULL_TEXT_BEAUTIFY_COPY_ID" val="131"/>
</p:tagLst>
</file>

<file path=ppt/tags/tag873.xml><?xml version="1.0" encoding="utf-8"?>
<p:tagLst xmlns:p="http://schemas.openxmlformats.org/presentationml/2006/main">
  <p:tag name="KSO_WM_FULL_TEXT_BEAUTIFY_COPY_ID" val="132"/>
</p:tagLst>
</file>

<file path=ppt/tags/tag874.xml><?xml version="1.0" encoding="utf-8"?>
<p:tagLst xmlns:p="http://schemas.openxmlformats.org/presentationml/2006/main">
  <p:tag name="KSO_WM_FULL_TEXT_BEAUTIFY_COPY_ID" val="133"/>
</p:tagLst>
</file>

<file path=ppt/tags/tag875.xml><?xml version="1.0" encoding="utf-8"?>
<p:tagLst xmlns:p="http://schemas.openxmlformats.org/presentationml/2006/main">
  <p:tag name="KSO_WM_FULL_TEXT_BEAUTIFY_COPY_ID" val="135"/>
</p:tagLst>
</file>

<file path=ppt/tags/tag876.xml><?xml version="1.0" encoding="utf-8"?>
<p:tagLst xmlns:p="http://schemas.openxmlformats.org/presentationml/2006/main">
  <p:tag name="KSO_WM_FULL_TEXT_BEAUTIFY_COPY_ID" val="136"/>
</p:tagLst>
</file>

<file path=ppt/tags/tag877.xml><?xml version="1.0" encoding="utf-8"?>
<p:tagLst xmlns:p="http://schemas.openxmlformats.org/presentationml/2006/main">
  <p:tag name="KSO_WM_FULL_TEXT_BEAUTIFY_COPY_ID" val="137"/>
</p:tagLst>
</file>

<file path=ppt/tags/tag878.xml><?xml version="1.0" encoding="utf-8"?>
<p:tagLst xmlns:p="http://schemas.openxmlformats.org/presentationml/2006/main">
  <p:tag name="KSO_WM_FULL_TEXT_BEAUTIFY_COPY_ID" val="138"/>
</p:tagLst>
</file>

<file path=ppt/tags/tag879.xml><?xml version="1.0" encoding="utf-8"?>
<p:tagLst xmlns:p="http://schemas.openxmlformats.org/presentationml/2006/main">
  <p:tag name="KSO_WM_FULL_TEXT_BEAUTIFY_COPY_ID" val="140"/>
</p:tagLst>
</file>

<file path=ppt/tags/tag880.xml><?xml version="1.0" encoding="utf-8"?>
<p:tagLst xmlns:p="http://schemas.openxmlformats.org/presentationml/2006/main">
  <p:tag name="KSO_WM_FULL_TEXT_BEAUTIFY_COPY_ID" val="141"/>
</p:tagLst>
</file>

<file path=ppt/tags/tag881.xml><?xml version="1.0" encoding="utf-8"?>
<p:tagLst xmlns:p="http://schemas.openxmlformats.org/presentationml/2006/main">
  <p:tag name="KSO_WM_FULL_TEXT_BEAUTIFY_COPY_ID" val="142"/>
</p:tagLst>
</file>

<file path=ppt/tags/tag882.xml><?xml version="1.0" encoding="utf-8"?>
<p:tagLst xmlns:p="http://schemas.openxmlformats.org/presentationml/2006/main">
  <p:tag name="KSO_WM_FULL_TEXT_BEAUTIFY_COPY_ID" val="143"/>
</p:tagLst>
</file>

<file path=ppt/tags/tag883.xml><?xml version="1.0" encoding="utf-8"?>
<p:tagLst xmlns:p="http://schemas.openxmlformats.org/presentationml/2006/main">
  <p:tag name="KSO_WM_FULL_TEXT_BEAUTIFY_COPY_ID" val="145"/>
</p:tagLst>
</file>

<file path=ppt/tags/tag884.xml><?xml version="1.0" encoding="utf-8"?>
<p:tagLst xmlns:p="http://schemas.openxmlformats.org/presentationml/2006/main">
  <p:tag name="KSO_WM_FULL_TEXT_BEAUTIFY_COPY_ID" val="146"/>
</p:tagLst>
</file>

<file path=ppt/tags/tag885.xml><?xml version="1.0" encoding="utf-8"?>
<p:tagLst xmlns:p="http://schemas.openxmlformats.org/presentationml/2006/main">
  <p:tag name="KSO_WM_FULL_TEXT_BEAUTIFY_COPY_ID" val="147"/>
</p:tagLst>
</file>

<file path=ppt/tags/tag886.xml><?xml version="1.0" encoding="utf-8"?>
<p:tagLst xmlns:p="http://schemas.openxmlformats.org/presentationml/2006/main">
  <p:tag name="KSO_WM_FULL_TEXT_BEAUTIFY_COPY_ID" val="163"/>
</p:tagLst>
</file>

<file path=ppt/tags/tag887.xml><?xml version="1.0" encoding="utf-8"?>
<p:tagLst xmlns:p="http://schemas.openxmlformats.org/presentationml/2006/main">
  <p:tag name="KSO_WM_FULL_TEXT_BEAUTIFY_COPY_ID" val="165"/>
</p:tagLst>
</file>

<file path=ppt/tags/tag888.xml><?xml version="1.0" encoding="utf-8"?>
<p:tagLst xmlns:p="http://schemas.openxmlformats.org/presentationml/2006/main">
  <p:tag name="KSO_WM_FULL_TEXT_BEAUTIFY_COPY_ID" val="166"/>
</p:tagLst>
</file>

<file path=ppt/tags/tag889.xml><?xml version="1.0" encoding="utf-8"?>
<p:tagLst xmlns:p="http://schemas.openxmlformats.org/presentationml/2006/main">
  <p:tag name="KSO_WM_FULL_TEXT_BEAUTIFY_COPY_ID" val="167"/>
</p:tagLst>
</file>

<file path=ppt/tags/tag890.xml><?xml version="1.0" encoding="utf-8"?>
<p:tagLst xmlns:p="http://schemas.openxmlformats.org/presentationml/2006/main">
  <p:tag name="KSO_WM_FULL_TEXT_BEAUTIFY_COPY_ID" val="168"/>
</p:tagLst>
</file>

<file path=ppt/tags/tag891.xml><?xml version="1.0" encoding="utf-8"?>
<p:tagLst xmlns:p="http://schemas.openxmlformats.org/presentationml/2006/main">
  <p:tag name="KSO_WM_FULL_TEXT_BEAUTIFY_COPY_ID" val="169"/>
</p:tagLst>
</file>

<file path=ppt/tags/tag892.xml><?xml version="1.0" encoding="utf-8"?>
<p:tagLst xmlns:p="http://schemas.openxmlformats.org/presentationml/2006/main">
  <p:tag name="KSO_WM_FULL_TEXT_BEAUTIFY_COPY_ID" val="170"/>
</p:tagLst>
</file>

<file path=ppt/tags/tag893.xml><?xml version="1.0" encoding="utf-8"?>
<p:tagLst xmlns:p="http://schemas.openxmlformats.org/presentationml/2006/main">
  <p:tag name="KSO_WM_FULL_TEXT_BEAUTIFY_COPY_ID" val="172"/>
</p:tagLst>
</file>

<file path=ppt/tags/tag894.xml><?xml version="1.0" encoding="utf-8"?>
<p:tagLst xmlns:p="http://schemas.openxmlformats.org/presentationml/2006/main">
  <p:tag name="KSO_WM_FULL_TEXT_BEAUTIFY_COPY_ID" val="206"/>
</p:tagLst>
</file>

<file path=ppt/tags/tag895.xml><?xml version="1.0" encoding="utf-8"?>
<p:tagLst xmlns:p="http://schemas.openxmlformats.org/presentationml/2006/main">
  <p:tag name="KSO_WM_FULL_TEXT_BEAUTIFY_COPY_ID" val="174"/>
</p:tagLst>
</file>

<file path=ppt/tags/tag896.xml><?xml version="1.0" encoding="utf-8"?>
<p:tagLst xmlns:p="http://schemas.openxmlformats.org/presentationml/2006/main">
  <p:tag name="KSO_WM_FULL_TEXT_BEAUTIFY_COPY_ID" val="175"/>
</p:tagLst>
</file>

<file path=ppt/tags/tag897.xml><?xml version="1.0" encoding="utf-8"?>
<p:tagLst xmlns:p="http://schemas.openxmlformats.org/presentationml/2006/main">
  <p:tag name="KSO_WM_FULL_TEXT_BEAUTIFY_COPY_ID" val="176"/>
</p:tagLst>
</file>

<file path=ppt/tags/tag898.xml><?xml version="1.0" encoding="utf-8"?>
<p:tagLst xmlns:p="http://schemas.openxmlformats.org/presentationml/2006/main">
  <p:tag name="KSO_WM_FULL_TEXT_BEAUTIFY_COPY_ID" val="179"/>
</p:tagLst>
</file>

<file path=ppt/tags/tag899.xml><?xml version="1.0" encoding="utf-8"?>
<p:tagLst xmlns:p="http://schemas.openxmlformats.org/presentationml/2006/main">
  <p:tag name="KSO_WM_FULL_TEXT_BEAUTIFY_COPY_ID" val="205"/>
</p:tagLst>
</file>

<file path=ppt/tags/tag900.xml><?xml version="1.0" encoding="utf-8"?>
<p:tagLst xmlns:p="http://schemas.openxmlformats.org/presentationml/2006/main">
  <p:tag name="KSO_WM_FULL_TEXT_BEAUTIFY_COPY_ID" val="181"/>
</p:tagLst>
</file>

<file path=ppt/tags/tag901.xml><?xml version="1.0" encoding="utf-8"?>
<p:tagLst xmlns:p="http://schemas.openxmlformats.org/presentationml/2006/main">
  <p:tag name="KSO_WM_FULL_TEXT_BEAUTIFY_COPY_ID" val="182"/>
</p:tagLst>
</file>

<file path=ppt/tags/tag902.xml><?xml version="1.0" encoding="utf-8"?>
<p:tagLst xmlns:p="http://schemas.openxmlformats.org/presentationml/2006/main">
  <p:tag name="KSO_WM_FULL_TEXT_BEAUTIFY_COPY_ID" val="183"/>
</p:tagLst>
</file>

<file path=ppt/tags/tag903.xml><?xml version="1.0" encoding="utf-8"?>
<p:tagLst xmlns:p="http://schemas.openxmlformats.org/presentationml/2006/main">
  <p:tag name="KSO_WM_FULL_TEXT_BEAUTIFY_COPY_ID" val="185"/>
</p:tagLst>
</file>

<file path=ppt/tags/tag904.xml><?xml version="1.0" encoding="utf-8"?>
<p:tagLst xmlns:p="http://schemas.openxmlformats.org/presentationml/2006/main">
  <p:tag name="KSO_WM_FULL_TEXT_BEAUTIFY_COPY_ID" val="208"/>
</p:tagLst>
</file>

<file path=ppt/tags/tag905.xml><?xml version="1.0" encoding="utf-8"?>
<p:tagLst xmlns:p="http://schemas.openxmlformats.org/presentationml/2006/main">
  <p:tag name="KSO_WM_FULL_TEXT_BEAUTIFY_COPY_ID" val="187"/>
</p:tagLst>
</file>

<file path=ppt/tags/tag906.xml><?xml version="1.0" encoding="utf-8"?>
<p:tagLst xmlns:p="http://schemas.openxmlformats.org/presentationml/2006/main">
  <p:tag name="KSO_WM_FULL_TEXT_BEAUTIFY_COPY_ID" val="188"/>
</p:tagLst>
</file>

<file path=ppt/tags/tag907.xml><?xml version="1.0" encoding="utf-8"?>
<p:tagLst xmlns:p="http://schemas.openxmlformats.org/presentationml/2006/main">
  <p:tag name="KSO_WM_FULL_TEXT_BEAUTIFY_COPY_ID" val="189"/>
</p:tagLst>
</file>

<file path=ppt/tags/tag908.xml><?xml version="1.0" encoding="utf-8"?>
<p:tagLst xmlns:p="http://schemas.openxmlformats.org/presentationml/2006/main">
  <p:tag name="KSO_WM_FULL_TEXT_BEAUTIFY_COPY_ID" val="193"/>
</p:tagLst>
</file>

<file path=ppt/tags/tag909.xml><?xml version="1.0" encoding="utf-8"?>
<p:tagLst xmlns:p="http://schemas.openxmlformats.org/presentationml/2006/main">
  <p:tag name="KSO_WM_FULL_TEXT_BEAUTIFY_COPY_ID" val="194"/>
</p:tagLst>
</file>

<file path=ppt/tags/tag910.xml><?xml version="1.0" encoding="utf-8"?>
<p:tagLst xmlns:p="http://schemas.openxmlformats.org/presentationml/2006/main">
  <p:tag name="KSO_WM_FULL_TEXT_BEAUTIFY_COPY_ID" val="195"/>
</p:tagLst>
</file>

<file path=ppt/tags/tag911.xml><?xml version="1.0" encoding="utf-8"?>
<p:tagLst xmlns:p="http://schemas.openxmlformats.org/presentationml/2006/main">
  <p:tag name="KSO_WM_FULL_TEXT_BEAUTIFY_COPY_ID" val="196"/>
</p:tagLst>
</file>

<file path=ppt/tags/tag912.xml><?xml version="1.0" encoding="utf-8"?>
<p:tagLst xmlns:p="http://schemas.openxmlformats.org/presentationml/2006/main">
  <p:tag name="KSO_WM_FULL_TEXT_BEAUTIFY_COPY_ID" val="197"/>
</p:tagLst>
</file>

<file path=ppt/tags/tag913.xml><?xml version="1.0" encoding="utf-8"?>
<p:tagLst xmlns:p="http://schemas.openxmlformats.org/presentationml/2006/main">
  <p:tag name="KSO_WM_FULL_TEXT_BEAUTIFY_COPY_ID" val="211"/>
</p:tagLst>
</file>

<file path=ppt/tags/tag914.xml><?xml version="1.0" encoding="utf-8"?>
<p:tagLst xmlns:p="http://schemas.openxmlformats.org/presentationml/2006/main">
  <p:tag name="KSO_WM_FULL_TEXT_BEAUTIFY_COPY_ID" val="210"/>
</p:tagLst>
</file>

<file path=ppt/tags/tag915.xml><?xml version="1.0" encoding="utf-8"?>
<p:tagLst xmlns:p="http://schemas.openxmlformats.org/presentationml/2006/main">
  <p:tag name="KSO_WM_FULL_TEXT_BEAUTIFY_COPY_ID" val="199"/>
</p:tagLst>
</file>

<file path=ppt/tags/tag916.xml><?xml version="1.0" encoding="utf-8"?>
<p:tagLst xmlns:p="http://schemas.openxmlformats.org/presentationml/2006/main">
  <p:tag name="KSO_WM_FULL_TEXT_BEAUTIFY_COPY_ID" val="202"/>
</p:tagLst>
</file>

<file path=ppt/tags/tag917.xml><?xml version="1.0" encoding="utf-8"?>
<p:tagLst xmlns:p="http://schemas.openxmlformats.org/presentationml/2006/main">
  <p:tag name="KSO_WM_FULL_TEXT_BEAUTIFY_COPY_ID" val="203"/>
</p:tagLst>
</file>

<file path=ppt/tags/tag918.xml><?xml version="1.0" encoding="utf-8"?>
<p:tagLst xmlns:p="http://schemas.openxmlformats.org/presentationml/2006/main">
  <p:tag name="KSO_WM_FULL_TEXT_BEAUTIFY_COPY_ID" val="213"/>
</p:tagLst>
</file>

<file path=ppt/tags/tag919.xml><?xml version="1.0" encoding="utf-8"?>
<p:tagLst xmlns:p="http://schemas.openxmlformats.org/presentationml/2006/main">
  <p:tag name="KSO_WM_FULL_TEXT_BEAUTIFY_COPY_ID" val="214"/>
</p:tagLst>
</file>

<file path=ppt/tags/tag920.xml><?xml version="1.0" encoding="utf-8"?>
<p:tagLst xmlns:p="http://schemas.openxmlformats.org/presentationml/2006/main">
  <p:tag name="KSO_WM_FULL_TEXT_BEAUTIFY_COPY_ID" val="221"/>
</p:tagLst>
</file>

<file path=ppt/tags/tag921.xml><?xml version="1.0" encoding="utf-8"?>
<p:tagLst xmlns:p="http://schemas.openxmlformats.org/presentationml/2006/main">
  <p:tag name="KSO_WM_FULL_TEXT_BEAUTIFY_COPY_ID" val="162"/>
</p:tagLst>
</file>

<file path=ppt/tags/tag922.xml><?xml version="1.0" encoding="utf-8"?>
<p:tagLst xmlns:p="http://schemas.openxmlformats.org/presentationml/2006/main">
  <p:tag name="KSO_WM_FULL_TEXT_BEAUTIFY_COPY_ID" val="3"/>
</p:tagLst>
</file>

<file path=ppt/tags/tag923.xml><?xml version="1.0" encoding="utf-8"?>
<p:tagLst xmlns:p="http://schemas.openxmlformats.org/presentationml/2006/main">
  <p:tag name="KSO_WM_FULL_TEXT_BEAUTIFY_COPY_ID" val="150997146"/>
</p:tagLst>
</file>

<file path=ppt/tags/tag924.xml><?xml version="1.0" encoding="utf-8"?>
<p:tagLst xmlns:p="http://schemas.openxmlformats.org/presentationml/2006/main">
  <p:tag name="KSO_WM_FULL_TEXT_BEAUTIFY_COPY_ID" val="30"/>
</p:tagLst>
</file>

<file path=ppt/tags/tag925.xml><?xml version="1.0" encoding="utf-8"?>
<p:tagLst xmlns:p="http://schemas.openxmlformats.org/presentationml/2006/main">
  <p:tag name="KSO_WM_FULL_TEXT_BEAUTIFY_COPY_ID" val="35"/>
</p:tagLst>
</file>

<file path=ppt/tags/tag926.xml><?xml version="1.0" encoding="utf-8"?>
<p:tagLst xmlns:p="http://schemas.openxmlformats.org/presentationml/2006/main">
  <p:tag name="KSO_WM_FULL_TEXT_BEAUTIFY_COPY_ID" val="19"/>
</p:tagLst>
</file>

<file path=ppt/tags/tag927.xml><?xml version="1.0" encoding="utf-8"?>
<p:tagLst xmlns:p="http://schemas.openxmlformats.org/presentationml/2006/main">
  <p:tag name="KSO_WM_FULL_TEXT_BEAUTIFY_COPY_ID" val="21"/>
</p:tagLst>
</file>

<file path=ppt/tags/tag928.xml><?xml version="1.0" encoding="utf-8"?>
<p:tagLst xmlns:p="http://schemas.openxmlformats.org/presentationml/2006/main">
  <p:tag name="KSO_WM_FULL_TEXT_BEAUTIFY_COPY_ID" val="22"/>
</p:tagLst>
</file>

<file path=ppt/tags/tag929.xml><?xml version="1.0" encoding="utf-8"?>
<p:tagLst xmlns:p="http://schemas.openxmlformats.org/presentationml/2006/main">
  <p:tag name="KSO_WM_FULL_TEXT_BEAUTIFY_COPY_ID" val="24"/>
</p:tagLst>
</file>

<file path=ppt/tags/tag930.xml><?xml version="1.0" encoding="utf-8"?>
<p:tagLst xmlns:p="http://schemas.openxmlformats.org/presentationml/2006/main">
  <p:tag name="KSO_WM_FULL_TEXT_BEAUTIFY_COPY_ID" val="26"/>
</p:tagLst>
</file>

<file path=ppt/tags/tag931.xml><?xml version="1.0" encoding="utf-8"?>
<p:tagLst xmlns:p="http://schemas.openxmlformats.org/presentationml/2006/main">
  <p:tag name="KSO_WM_FULL_TEXT_BEAUTIFY_COPY_ID" val="25"/>
</p:tagLst>
</file>

<file path=ppt/tags/tag932.xml><?xml version="1.0" encoding="utf-8"?>
<p:tagLst xmlns:p="http://schemas.openxmlformats.org/presentationml/2006/main">
  <p:tag name="KSO_WM_FULL_TEXT_BEAUTIFY_COPY_ID" val="27"/>
</p:tagLst>
</file>

<file path=ppt/tags/tag933.xml><?xml version="1.0" encoding="utf-8"?>
<p:tagLst xmlns:p="http://schemas.openxmlformats.org/presentationml/2006/main">
  <p:tag name="KSO_WM_FULL_TEXT_BEAUTIFY_COPY_ID" val="38"/>
</p:tagLst>
</file>

<file path=ppt/tags/tag934.xml><?xml version="1.0" encoding="utf-8"?>
<p:tagLst xmlns:p="http://schemas.openxmlformats.org/presentationml/2006/main">
  <p:tag name="KSO_WM_FULL_TEXT_BEAUTIFY_COPY_ID" val="39"/>
</p:tagLst>
</file>

<file path=ppt/tags/tag935.xml><?xml version="1.0" encoding="utf-8"?>
<p:tagLst xmlns:p="http://schemas.openxmlformats.org/presentationml/2006/main">
  <p:tag name="KSO_WM_FULL_TEXT_BEAUTIFY_COPY_ID" val="41"/>
</p:tagLst>
</file>

<file path=ppt/tags/tag936.xml><?xml version="1.0" encoding="utf-8"?>
<p:tagLst xmlns:p="http://schemas.openxmlformats.org/presentationml/2006/main">
  <p:tag name="KSO_WM_FULL_TEXT_BEAUTIFY_COPY_ID" val="42"/>
</p:tagLst>
</file>

<file path=ppt/tags/tag937.xml><?xml version="1.0" encoding="utf-8"?>
<p:tagLst xmlns:p="http://schemas.openxmlformats.org/presentationml/2006/main">
  <p:tag name="KSO_WM_FULL_TEXT_BEAUTIFY_COPY_ID" val="43"/>
</p:tagLst>
</file>

<file path=ppt/tags/tag938.xml><?xml version="1.0" encoding="utf-8"?>
<p:tagLst xmlns:p="http://schemas.openxmlformats.org/presentationml/2006/main">
  <p:tag name="KSO_WM_FULL_TEXT_BEAUTIFY_COPY_ID" val="44"/>
</p:tagLst>
</file>

<file path=ppt/tags/tag939.xml><?xml version="1.0" encoding="utf-8"?>
<p:tagLst xmlns:p="http://schemas.openxmlformats.org/presentationml/2006/main">
  <p:tag name="KSO_WM_FULL_TEXT_BEAUTIFY_COPY_ID" val="62"/>
</p:tagLst>
</file>

<file path=ppt/tags/tag940.xml><?xml version="1.0" encoding="utf-8"?>
<p:tagLst xmlns:p="http://schemas.openxmlformats.org/presentationml/2006/main">
  <p:tag name="KSO_WM_FULL_TEXT_BEAUTIFY_COPY_ID" val="63"/>
</p:tagLst>
</file>

<file path=ppt/tags/tag941.xml><?xml version="1.0" encoding="utf-8"?>
<p:tagLst xmlns:p="http://schemas.openxmlformats.org/presentationml/2006/main">
  <p:tag name="KSO_WM_FULL_TEXT_BEAUTIFY_COPY_ID" val="18"/>
</p:tagLst>
</file>

<file path=ppt/tags/tag942.xml><?xml version="1.0" encoding="utf-8"?>
<p:tagLst xmlns:p="http://schemas.openxmlformats.org/presentationml/2006/main">
  <p:tag name="KSO_WM_FULL_TEXT_BEAUTIFY_COPY_ID" val="20"/>
</p:tagLst>
</file>

<file path=ppt/tags/tag943.xml><?xml version="1.0" encoding="utf-8"?>
<p:tagLst xmlns:p="http://schemas.openxmlformats.org/presentationml/2006/main">
  <p:tag name="KSO_WM_FULL_TEXT_BEAUTIFY_COPY_ID" val="23"/>
</p:tagLst>
</file>

<file path=ppt/tags/tag944.xml><?xml version="1.0" encoding="utf-8"?>
<p:tagLst xmlns:p="http://schemas.openxmlformats.org/presentationml/2006/main">
  <p:tag name="KSO_WM_FULL_TEXT_BEAUTIFY_COPY_ID" val="29"/>
</p:tagLst>
</file>

<file path=ppt/tags/tag945.xml><?xml version="1.0" encoding="utf-8"?>
<p:tagLst xmlns:p="http://schemas.openxmlformats.org/presentationml/2006/main">
  <p:tag name="KSO_WM_FULL_TEXT_BEAUTIFY_COPY_ID" val="31"/>
</p:tagLst>
</file>

<file path=ppt/tags/tag946.xml><?xml version="1.0" encoding="utf-8"?>
<p:tagLst xmlns:p="http://schemas.openxmlformats.org/presentationml/2006/main">
  <p:tag name="KSO_WM_FULL_TEXT_BEAUTIFY_COPY_ID" val="32"/>
</p:tagLst>
</file>

<file path=ppt/tags/tag947.xml><?xml version="1.0" encoding="utf-8"?>
<p:tagLst xmlns:p="http://schemas.openxmlformats.org/presentationml/2006/main">
  <p:tag name="KSO_WM_FULL_TEXT_BEAUTIFY_COPY_ID" val="33"/>
</p:tagLst>
</file>

<file path=ppt/tags/tag948.xml><?xml version="1.0" encoding="utf-8"?>
<p:tagLst xmlns:p="http://schemas.openxmlformats.org/presentationml/2006/main">
  <p:tag name="KSO_WM_FULL_TEXT_BEAUTIFY_COPY_ID" val="34"/>
</p:tagLst>
</file>

<file path=ppt/tags/tag949.xml><?xml version="1.0" encoding="utf-8"?>
<p:tagLst xmlns:p="http://schemas.openxmlformats.org/presentationml/2006/main">
  <p:tag name="KSO_WM_FULL_TEXT_BEAUTIFY_COPY_ID" val="36"/>
</p:tagLst>
</file>

<file path=ppt/tags/tag950.xml><?xml version="1.0" encoding="utf-8"?>
<p:tagLst xmlns:p="http://schemas.openxmlformats.org/presentationml/2006/main">
  <p:tag name="KSO_WM_FULL_TEXT_BEAUTIFY_COPY_ID" val="37"/>
</p:tagLst>
</file>

<file path=ppt/tags/tag951.xml><?xml version="1.0" encoding="utf-8"?>
<p:tagLst xmlns:p="http://schemas.openxmlformats.org/presentationml/2006/main">
  <p:tag name="KSO_WM_FULL_TEXT_BEAUTIFY_COPY_ID" val="47"/>
</p:tagLst>
</file>

<file path=ppt/tags/tag952.xml><?xml version="1.0" encoding="utf-8"?>
<p:tagLst xmlns:p="http://schemas.openxmlformats.org/presentationml/2006/main">
  <p:tag name="KSO_WM_FULL_TEXT_BEAUTIFY_COPY_ID" val="50"/>
</p:tagLst>
</file>

<file path=ppt/tags/tag953.xml><?xml version="1.0" encoding="utf-8"?>
<p:tagLst xmlns:p="http://schemas.openxmlformats.org/presentationml/2006/main">
  <p:tag name="KSO_WM_FULL_TEXT_BEAUTIFY_COPY_ID" val="53"/>
</p:tagLst>
</file>

<file path=ppt/tags/tag954.xml><?xml version="1.0" encoding="utf-8"?>
<p:tagLst xmlns:p="http://schemas.openxmlformats.org/presentationml/2006/main">
  <p:tag name="KSO_WM_FULL_TEXT_BEAUTIFY_COPY_ID" val="54"/>
</p:tagLst>
</file>

<file path=ppt/tags/tag955.xml><?xml version="1.0" encoding="utf-8"?>
<p:tagLst xmlns:p="http://schemas.openxmlformats.org/presentationml/2006/main">
  <p:tag name="KSO_WM_FULL_TEXT_BEAUTIFY_COPY_ID" val="56"/>
</p:tagLst>
</file>

<file path=ppt/tags/tag956.xml><?xml version="1.0" encoding="utf-8"?>
<p:tagLst xmlns:p="http://schemas.openxmlformats.org/presentationml/2006/main">
  <p:tag name="KSO_WM_FULL_TEXT_BEAUTIFY_COPY_ID" val="59"/>
</p:tagLst>
</file>

<file path=ppt/tags/tag957.xml><?xml version="1.0" encoding="utf-8"?>
<p:tagLst xmlns:p="http://schemas.openxmlformats.org/presentationml/2006/main">
  <p:tag name="KSO_WM_FULL_TEXT_BEAUTIFY_COPY_ID" val="61"/>
</p:tagLst>
</file>

<file path=ppt/tags/tag958.xml><?xml version="1.0" encoding="utf-8"?>
<p:tagLst xmlns:p="http://schemas.openxmlformats.org/presentationml/2006/main">
  <p:tag name="KSO_WM_FULL_TEXT_BEAUTIFY_COPY_ID" val="64"/>
</p:tagLst>
</file>

<file path=ppt/tags/tag959.xml><?xml version="1.0" encoding="utf-8"?>
<p:tagLst xmlns:p="http://schemas.openxmlformats.org/presentationml/2006/main">
  <p:tag name="KSO_WM_FULL_TEXT_BEAUTIFY_COPY_ID" val="65"/>
</p:tagLst>
</file>

<file path=ppt/tags/tag960.xml><?xml version="1.0" encoding="utf-8"?>
<p:tagLst xmlns:p="http://schemas.openxmlformats.org/presentationml/2006/main">
  <p:tag name="KSO_WM_FULL_TEXT_BEAUTIFY_COPY_ID" val="66"/>
</p:tagLst>
</file>

<file path=ppt/tags/tag961.xml><?xml version="1.0" encoding="utf-8"?>
<p:tagLst xmlns:p="http://schemas.openxmlformats.org/presentationml/2006/main">
  <p:tag name="KSO_WM_FULL_TEXT_BEAUTIFY_COPY_ID" val="67"/>
</p:tagLst>
</file>

<file path=ppt/tags/tag962.xml><?xml version="1.0" encoding="utf-8"?>
<p:tagLst xmlns:p="http://schemas.openxmlformats.org/presentationml/2006/main">
  <p:tag name="KSO_WM_FULL_TEXT_BEAUTIFY_COPY_ID" val="68"/>
</p:tagLst>
</file>

<file path=ppt/tags/tag963.xml><?xml version="1.0" encoding="utf-8"?>
<p:tagLst xmlns:p="http://schemas.openxmlformats.org/presentationml/2006/main">
  <p:tag name="KSO_WM_FULL_TEXT_BEAUTIFY_COPY_ID" val="69"/>
</p:tagLst>
</file>

<file path=ppt/tags/tag964.xml><?xml version="1.0" encoding="utf-8"?>
<p:tagLst xmlns:p="http://schemas.openxmlformats.org/presentationml/2006/main">
  <p:tag name="KSO_WM_FULL_TEXT_BEAUTIFY_COPY_ID" val="70"/>
</p:tagLst>
</file>

<file path=ppt/tags/tag965.xml><?xml version="1.0" encoding="utf-8"?>
<p:tagLst xmlns:p="http://schemas.openxmlformats.org/presentationml/2006/main">
  <p:tag name="KSO_WM_FULL_TEXT_BEAUTIFY_COPY_ID" val="71"/>
</p:tagLst>
</file>

<file path=ppt/tags/tag966.xml><?xml version="1.0" encoding="utf-8"?>
<p:tagLst xmlns:p="http://schemas.openxmlformats.org/presentationml/2006/main">
  <p:tag name="KSO_WM_FULL_TEXT_BEAUTIFY_COPY_ID" val="72"/>
</p:tagLst>
</file>

<file path=ppt/tags/tag967.xml><?xml version="1.0" encoding="utf-8"?>
<p:tagLst xmlns:p="http://schemas.openxmlformats.org/presentationml/2006/main">
  <p:tag name="KSO_WM_FULL_TEXT_BEAUTIFY_COPY_ID" val="73"/>
</p:tagLst>
</file>

<file path=ppt/tags/tag968.xml><?xml version="1.0" encoding="utf-8"?>
<p:tagLst xmlns:p="http://schemas.openxmlformats.org/presentationml/2006/main">
  <p:tag name="KSO_WM_FULL_TEXT_BEAUTIFY_COPY_ID" val="74"/>
</p:tagLst>
</file>

<file path=ppt/tags/tag969.xml><?xml version="1.0" encoding="utf-8"?>
<p:tagLst xmlns:p="http://schemas.openxmlformats.org/presentationml/2006/main">
  <p:tag name="KSO_WM_FULL_TEXT_BEAUTIFY_COPY_ID" val="75"/>
</p:tagLst>
</file>

<file path=ppt/tags/tag970.xml><?xml version="1.0" encoding="utf-8"?>
<p:tagLst xmlns:p="http://schemas.openxmlformats.org/presentationml/2006/main">
  <p:tag name="KSO_WM_FULL_TEXT_BEAUTIFY_COPY_ID" val="76"/>
</p:tagLst>
</file>

<file path=ppt/tags/tag971.xml><?xml version="1.0" encoding="utf-8"?>
<p:tagLst xmlns:p="http://schemas.openxmlformats.org/presentationml/2006/main">
  <p:tag name="KSO_WM_FULL_TEXT_BEAUTIFY_COPY_ID" val="77"/>
</p:tagLst>
</file>

<file path=ppt/tags/tag972.xml><?xml version="1.0" encoding="utf-8"?>
<p:tagLst xmlns:p="http://schemas.openxmlformats.org/presentationml/2006/main">
  <p:tag name="KSO_WM_FULL_TEXT_BEAUTIFY_COPY_ID" val="78"/>
</p:tagLst>
</file>

<file path=ppt/tags/tag973.xml><?xml version="1.0" encoding="utf-8"?>
<p:tagLst xmlns:p="http://schemas.openxmlformats.org/presentationml/2006/main">
  <p:tag name="KSO_WM_FULL_TEXT_BEAUTIFY_COPY_ID" val="79"/>
</p:tagLst>
</file>

<file path=ppt/tags/tag974.xml><?xml version="1.0" encoding="utf-8"?>
<p:tagLst xmlns:p="http://schemas.openxmlformats.org/presentationml/2006/main">
  <p:tag name="KSO_WM_FULL_TEXT_BEAUTIFY_COPY_ID" val="80"/>
</p:tagLst>
</file>

<file path=ppt/tags/tag975.xml><?xml version="1.0" encoding="utf-8"?>
<p:tagLst xmlns:p="http://schemas.openxmlformats.org/presentationml/2006/main">
  <p:tag name="KSO_WM_FULL_TEXT_BEAUTIFY_COPY_ID" val="81"/>
</p:tagLst>
</file>

<file path=ppt/tags/tag976.xml><?xml version="1.0" encoding="utf-8"?>
<p:tagLst xmlns:p="http://schemas.openxmlformats.org/presentationml/2006/main">
  <p:tag name="KSO_WM_FULL_TEXT_BEAUTIFY_COPY_ID" val="82"/>
</p:tagLst>
</file>

<file path=ppt/tags/tag977.xml><?xml version="1.0" encoding="utf-8"?>
<p:tagLst xmlns:p="http://schemas.openxmlformats.org/presentationml/2006/main">
  <p:tag name="KSO_WM_FULL_TEXT_BEAUTIFY_COPY_ID" val="83"/>
</p:tagLst>
</file>

<file path=ppt/tags/tag978.xml><?xml version="1.0" encoding="utf-8"?>
<p:tagLst xmlns:p="http://schemas.openxmlformats.org/presentationml/2006/main">
  <p:tag name="KSO_WM_FULL_TEXT_BEAUTIFY_COPY_ID" val="84"/>
</p:tagLst>
</file>

<file path=ppt/tags/tag979.xml><?xml version="1.0" encoding="utf-8"?>
<p:tagLst xmlns:p="http://schemas.openxmlformats.org/presentationml/2006/main">
  <p:tag name="KSO_WM_FULL_TEXT_BEAUTIFY_COPY_ID" val="85"/>
</p:tagLst>
</file>

<file path=ppt/tags/tag980.xml><?xml version="1.0" encoding="utf-8"?>
<p:tagLst xmlns:p="http://schemas.openxmlformats.org/presentationml/2006/main">
  <p:tag name="KSO_WM_FULL_TEXT_BEAUTIFY_COPY_ID" val="86"/>
</p:tagLst>
</file>

<file path=ppt/tags/tag981.xml><?xml version="1.0" encoding="utf-8"?>
<p:tagLst xmlns:p="http://schemas.openxmlformats.org/presentationml/2006/main">
  <p:tag name="KSO_WM_FULL_TEXT_BEAUTIFY_COPY_ID" val="129"/>
</p:tagLst>
</file>

<file path=ppt/tags/tag982.xml><?xml version="1.0" encoding="utf-8"?>
<p:tagLst xmlns:p="http://schemas.openxmlformats.org/presentationml/2006/main">
  <p:tag name="KSO_WM_FULL_TEXT_BEAUTIFY_COPY_ID" val="4"/>
</p:tagLst>
</file>

<file path=ppt/tags/tag983.xml><?xml version="1.0" encoding="utf-8"?>
<p:tagLst xmlns:p="http://schemas.openxmlformats.org/presentationml/2006/main">
  <p:tag name="KSO_WM_FULL_TEXT_BEAUTIFY_COPY_ID" val="158"/>
</p:tagLst>
</file>

<file path=ppt/tags/tag984.xml><?xml version="1.0" encoding="utf-8"?>
<p:tagLst xmlns:p="http://schemas.openxmlformats.org/presentationml/2006/main">
  <p:tag name="KSO_WM_FULL_TEXT_BEAUTIFY_COPY_ID" val="160"/>
</p:tagLst>
</file>

<file path=ppt/tags/tag985.xml><?xml version="1.0" encoding="utf-8"?>
<p:tagLst xmlns:p="http://schemas.openxmlformats.org/presentationml/2006/main">
  <p:tag name="KSO_WM_FULL_TEXT_BEAUTIFY_COPY_ID" val="161"/>
</p:tagLst>
</file>

<file path=ppt/tags/tag986.xml><?xml version="1.0" encoding="utf-8"?>
<p:tagLst xmlns:p="http://schemas.openxmlformats.org/presentationml/2006/main">
  <p:tag name="KSO_WM_FULL_TEXT_BEAUTIFY_COPY_ID" val="3"/>
</p:tagLst>
</file>

<file path=ppt/tags/tag987.xml><?xml version="1.0" encoding="utf-8"?>
<p:tagLst xmlns:p="http://schemas.openxmlformats.org/presentationml/2006/main">
  <p:tag name="KSO_WM_FULL_TEXT_BEAUTIFY_COPY_ID" val="6"/>
</p:tagLst>
</file>

<file path=ppt/tags/tag988.xml><?xml version="1.0" encoding="utf-8"?>
<p:tagLst xmlns:p="http://schemas.openxmlformats.org/presentationml/2006/main">
  <p:tag name="KSO_WM_FULL_TEXT_BEAUTIFY_COPY_ID" val="11"/>
</p:tagLst>
</file>

<file path=ppt/tags/tag989.xml><?xml version="1.0" encoding="utf-8"?>
<p:tagLst xmlns:p="http://schemas.openxmlformats.org/presentationml/2006/main">
  <p:tag name="KSO_WM_FULL_TEXT_BEAUTIFY_COPY_ID" val="7"/>
</p:tagLst>
</file>

<file path=ppt/tags/tag990.xml><?xml version="1.0" encoding="utf-8"?>
<p:tagLst xmlns:p="http://schemas.openxmlformats.org/presentationml/2006/main">
  <p:tag name="KSO_WM_FULL_TEXT_BEAUTIFY_COPY_ID" val="12"/>
</p:tagLst>
</file>

<file path=ppt/tags/tag991.xml><?xml version="1.0" encoding="utf-8"?>
<p:tagLst xmlns:p="http://schemas.openxmlformats.org/presentationml/2006/main">
  <p:tag name="KSO_WM_FULL_TEXT_BEAUTIFY_COPY_ID" val="10"/>
</p:tagLst>
</file>

<file path=ppt/tags/tag992.xml><?xml version="1.0" encoding="utf-8"?>
<p:tagLst xmlns:p="http://schemas.openxmlformats.org/presentationml/2006/main">
  <p:tag name="KSO_WM_FULL_TEXT_BEAUTIFY_COPY_ID" val="150996443"/>
</p:tagLst>
</file>

<file path=ppt/tags/tag993.xml><?xml version="1.0" encoding="utf-8"?>
<p:tagLst xmlns:p="http://schemas.openxmlformats.org/presentationml/2006/main">
  <p:tag name="KSO_WM_FULL_TEXT_BEAUTIFY_COPY_ID" val="27"/>
</p:tagLst>
</file>

<file path=ppt/tags/tag994.xml><?xml version="1.0" encoding="utf-8"?>
<p:tagLst xmlns:p="http://schemas.openxmlformats.org/presentationml/2006/main">
  <p:tag name="KSO_WM_FULL_TEXT_BEAUTIFY_COPY_ID" val="28"/>
</p:tagLst>
</file>

<file path=ppt/tags/tag995.xml><?xml version="1.0" encoding="utf-8"?>
<p:tagLst xmlns:p="http://schemas.openxmlformats.org/presentationml/2006/main">
  <p:tag name="KSO_WM_FULL_TEXT_BEAUTIFY_COPY_ID" val="41"/>
</p:tagLst>
</file>

<file path=ppt/tags/tag996.xml><?xml version="1.0" encoding="utf-8"?>
<p:tagLst xmlns:p="http://schemas.openxmlformats.org/presentationml/2006/main">
  <p:tag name="KSO_WM_FULL_TEXT_BEAUTIFY_COPY_ID" val="46"/>
</p:tagLst>
</file>

<file path=ppt/tags/tag997.xml><?xml version="1.0" encoding="utf-8"?>
<p:tagLst xmlns:p="http://schemas.openxmlformats.org/presentationml/2006/main">
  <p:tag name="KSO_WM_FULL_TEXT_BEAUTIFY_COPY_ID" val="49"/>
</p:tagLst>
</file>

<file path=ppt/tags/tag998.xml><?xml version="1.0" encoding="utf-8"?>
<p:tagLst xmlns:p="http://schemas.openxmlformats.org/presentationml/2006/main">
  <p:tag name="KSO_WM_FULL_TEXT_BEAUTIFY_COPY_ID" val="50"/>
</p:tagLst>
</file>

<file path=ppt/tags/tag999.xml><?xml version="1.0" encoding="utf-8"?>
<p:tagLst xmlns:p="http://schemas.openxmlformats.org/presentationml/2006/main">
  <p:tag name="KSO_WM_FULL_TEXT_BEAUTIFY_COPY_ID" val="51"/>
</p:tagLst>
</file>

<file path=ppt/tags/tag1000.xml><?xml version="1.0" encoding="utf-8"?>
<p:tagLst xmlns:p="http://schemas.openxmlformats.org/presentationml/2006/main">
  <p:tag name="KSO_WM_FULL_TEXT_BEAUTIFY_COPY_ID" val="58"/>
</p:tagLst>
</file>

<file path=ppt/tags/tag1001.xml><?xml version="1.0" encoding="utf-8"?>
<p:tagLst xmlns:p="http://schemas.openxmlformats.org/presentationml/2006/main">
  <p:tag name="KSO_WM_FULL_TEXT_BEAUTIFY_COPY_ID" val="7"/>
</p:tagLst>
</file>

<file path=ppt/tags/tag1002.xml><?xml version="1.0" encoding="utf-8"?>
<p:tagLst xmlns:p="http://schemas.openxmlformats.org/presentationml/2006/main">
  <p:tag name="KSO_WM_FULL_TEXT_BEAUTIFY_COPY_ID" val="150996979"/>
</p:tagLst>
</file>

<file path=ppt/tags/tag1004.xml><?xml version="1.0" encoding="utf-8"?>
<p:tagLst xmlns:p="http://schemas.openxmlformats.org/presentationml/2006/main">
  <p:tag name="KSO_WPP_MARK_KEY" val="a93dbd42-e137-4f8c-b5ce-65301603aab9"/>
  <p:tag name="COMMONDATA" val="eyJoZGlkIjoiODBhNjQzN2U4MTNlNTljMzExNGFjNjUzMjVjZWFmNzUifQ=="/>
  <p:tag name="commondata" val="eyJoZGlkIjoiN2YzNjBkOTgyNWQ1YTMxYzM3MzMwNWFiODNmOWIzYWMifQ=="/>
</p:tagLst>
</file>

<file path=ppt/theme/theme1.xml><?xml version="1.0" encoding="utf-8"?>
<a:theme xmlns:a="http://schemas.openxmlformats.org/drawingml/2006/main" name="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去吧哥斯拉">
  <a:themeElements>
    <a:clrScheme name="D03-青蓝黄橙">
      <a:dk1>
        <a:srgbClr val="363636"/>
      </a:dk1>
      <a:lt1>
        <a:srgbClr val="FFFFFF"/>
      </a:lt1>
      <a:dk2>
        <a:srgbClr val="1A204E"/>
      </a:dk2>
      <a:lt2>
        <a:srgbClr val="FFFFFF"/>
      </a:lt2>
      <a:accent1>
        <a:srgbClr val="0070D8"/>
      </a:accent1>
      <a:accent2>
        <a:srgbClr val="00D5DD"/>
      </a:accent2>
      <a:accent3>
        <a:srgbClr val="FEB729"/>
      </a:accent3>
      <a:accent4>
        <a:srgbClr val="FA7242"/>
      </a:accent4>
      <a:accent5>
        <a:srgbClr val="00B298"/>
      </a:accent5>
      <a:accent6>
        <a:srgbClr val="66B72A"/>
      </a:accent6>
      <a:hlink>
        <a:srgbClr val="0563C1"/>
      </a:hlink>
      <a:folHlink>
        <a:srgbClr val="954F72"/>
      </a:folHlink>
    </a:clrScheme>
    <a:fontScheme name="微软雅黑组">
      <a:majorFont>
        <a:latin typeface="微软雅黑"/>
        <a:ea typeface="微软雅黑"/>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wrap="square" lIns="91440" tIns="45720" rIns="91440" bIns="45720" rtlCol="0" anchor="b" anchorCtr="0">
        <a:spAutoFit/>
      </a:bodyPr>
      <a:lstStyle>
        <a:defPPr>
          <a:defRPr kumimoji="1" lang="en-US" altLang="zh-CN" sz="2000" b="1" dirty="0">
            <a:solidFill>
              <a:schemeClr val="tx1"/>
            </a:solidFill>
            <a:latin typeface="微软雅黑" panose="020B0503020204020204" charset="-122"/>
            <a:ea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lumMod val="75000"/>
            </a:schemeClr>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120000"/>
          </a:lnSpc>
          <a:spcAft>
            <a:spcPts val="1000"/>
          </a:spcAft>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主题​​">
  <a:themeElements>
    <a:clrScheme name="自定义 15">
      <a:dk1>
        <a:srgbClr val="363636"/>
      </a:dk1>
      <a:lt1>
        <a:srgbClr val="FFFFFF"/>
      </a:lt1>
      <a:dk2>
        <a:srgbClr val="1A204E"/>
      </a:dk2>
      <a:lt2>
        <a:srgbClr val="FFFFFF"/>
      </a:lt2>
      <a:accent1>
        <a:srgbClr val="0070D8"/>
      </a:accent1>
      <a:accent2>
        <a:srgbClr val="00D5DD"/>
      </a:accent2>
      <a:accent3>
        <a:srgbClr val="F50B3C"/>
      </a:accent3>
      <a:accent4>
        <a:srgbClr val="FA7242"/>
      </a:accent4>
      <a:accent5>
        <a:srgbClr val="00B298"/>
      </a:accent5>
      <a:accent6>
        <a:srgbClr val="66B72A"/>
      </a:accent6>
      <a:hlink>
        <a:srgbClr val="0563C1"/>
      </a:hlink>
      <a:folHlink>
        <a:srgbClr val="954F72"/>
      </a:folHlink>
    </a:clrScheme>
    <a:fontScheme name="普惠体">
      <a:majorFont>
        <a:latin typeface="阿里巴巴普惠体 H"/>
        <a:ea typeface="阿里巴巴普惠体 H"/>
        <a:cs typeface=""/>
      </a:majorFont>
      <a:minorFont>
        <a:latin typeface="阿里巴巴普惠体 R"/>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50B3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去吧哥斯拉">
  <a:themeElements>
    <a:clrScheme name="D03-青蓝黄橙">
      <a:dk1>
        <a:srgbClr val="363636"/>
      </a:dk1>
      <a:lt1>
        <a:srgbClr val="FFFFFF"/>
      </a:lt1>
      <a:dk2>
        <a:srgbClr val="1A204E"/>
      </a:dk2>
      <a:lt2>
        <a:srgbClr val="FFFFFF"/>
      </a:lt2>
      <a:accent1>
        <a:srgbClr val="0070D8"/>
      </a:accent1>
      <a:accent2>
        <a:srgbClr val="00D5DD"/>
      </a:accent2>
      <a:accent3>
        <a:srgbClr val="FEB729"/>
      </a:accent3>
      <a:accent4>
        <a:srgbClr val="FA7242"/>
      </a:accent4>
      <a:accent5>
        <a:srgbClr val="00B298"/>
      </a:accent5>
      <a:accent6>
        <a:srgbClr val="66B72A"/>
      </a:accent6>
      <a:hlink>
        <a:srgbClr val="0563C1"/>
      </a:hlink>
      <a:folHlink>
        <a:srgbClr val="954F72"/>
      </a:folHlink>
    </a:clrScheme>
    <a:fontScheme name="微软雅黑组">
      <a:majorFont>
        <a:latin typeface="微软雅黑"/>
        <a:ea typeface="微软雅黑"/>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wrap="square" lIns="91440" tIns="45720" rIns="91440" bIns="45720" rtlCol="0" anchor="b" anchorCtr="0">
        <a:spAutoFit/>
      </a:bodyPr>
      <a:lstStyle>
        <a:defPPr>
          <a:defRPr kumimoji="1" lang="en-US" altLang="zh-CN" sz="2000" b="1" dirty="0">
            <a:solidFill>
              <a:schemeClr val="tx1"/>
            </a:solidFill>
            <a:latin typeface="微软雅黑" panose="020B0503020204020204" charset="-122"/>
            <a:ea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lumMod val="75000"/>
            </a:schemeClr>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120000"/>
          </a:lnSpc>
          <a:spcAft>
            <a:spcPts val="1000"/>
          </a:spcAft>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主题5">
  <a:themeElements>
    <a:clrScheme name="蓝色插画">
      <a:dk1>
        <a:srgbClr val="000000"/>
      </a:dk1>
      <a:lt1>
        <a:srgbClr val="FFFFFF"/>
      </a:lt1>
      <a:dk2>
        <a:srgbClr val="768394"/>
      </a:dk2>
      <a:lt2>
        <a:srgbClr val="F0F0F0"/>
      </a:lt2>
      <a:accent1>
        <a:srgbClr val="050358"/>
      </a:accent1>
      <a:accent2>
        <a:srgbClr val="141268"/>
      </a:accent2>
      <a:accent3>
        <a:srgbClr val="5167A4"/>
      </a:accent3>
      <a:accent4>
        <a:srgbClr val="3FA692"/>
      </a:accent4>
      <a:accent5>
        <a:srgbClr val="4340A9"/>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去吧哥斯拉">
  <a:themeElements>
    <a:clrScheme name="D03-青蓝黄橙">
      <a:dk1>
        <a:srgbClr val="363636"/>
      </a:dk1>
      <a:lt1>
        <a:srgbClr val="FFFFFF"/>
      </a:lt1>
      <a:dk2>
        <a:srgbClr val="1A204E"/>
      </a:dk2>
      <a:lt2>
        <a:srgbClr val="FFFFFF"/>
      </a:lt2>
      <a:accent1>
        <a:srgbClr val="0070D8"/>
      </a:accent1>
      <a:accent2>
        <a:srgbClr val="00D5DD"/>
      </a:accent2>
      <a:accent3>
        <a:srgbClr val="FEB729"/>
      </a:accent3>
      <a:accent4>
        <a:srgbClr val="FA7242"/>
      </a:accent4>
      <a:accent5>
        <a:srgbClr val="00B298"/>
      </a:accent5>
      <a:accent6>
        <a:srgbClr val="66B72A"/>
      </a:accent6>
      <a:hlink>
        <a:srgbClr val="0563C1"/>
      </a:hlink>
      <a:folHlink>
        <a:srgbClr val="954F72"/>
      </a:folHlink>
    </a:clrScheme>
    <a:fontScheme name="微软雅黑组">
      <a:majorFont>
        <a:latin typeface="微软雅黑"/>
        <a:ea typeface="微软雅黑"/>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wrap="square" lIns="91440" tIns="45720" rIns="91440" bIns="45720" rtlCol="0" anchor="b" anchorCtr="0">
        <a:spAutoFit/>
      </a:bodyPr>
      <a:lstStyle>
        <a:defPPr>
          <a:defRPr kumimoji="1" lang="en-US" altLang="zh-CN" sz="2000" b="1" dirty="0">
            <a:solidFill>
              <a:schemeClr val="tx1"/>
            </a:solidFill>
            <a:latin typeface="微软雅黑" panose="020B0503020204020204" charset="-122"/>
            <a:ea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lumMod val="75000"/>
            </a:schemeClr>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120000"/>
          </a:lnSpc>
          <a:spcAft>
            <a:spcPts val="1000"/>
          </a:spcAft>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003.xml"/></Relationships>
</file>

<file path=customXml/item1.xml><?xml version="1.0" encoding="utf-8"?>
<rootClass>
  <codeData xmlns="urn:rootClass:codeData">4319284B304142B714F02AB973E275D0055BF5096E82F22A6FD08D9E9096F90F07480276A92CAFCA1C301A6DD225574EB394B0C0B5CD3254BE92BCCFB4C5386F92B573C76DFC7AE964B8A5F669ADD12175D671B7A9F82F53A5BB95E67CCC0347A47C9323C8CE305046083177E93F55B5D488C2270C1D7EE166BA5582AB2CA6C61BF9276DDF3167A8DA71DB2F37BB194EF415FB0072879DE618</codeData>
</rootClass>
</file>

<file path=customXml/itemProps1003.xml><?xml version="1.0" encoding="utf-8"?>
<ds:datastoreItem xmlns:ds="http://schemas.openxmlformats.org/officeDocument/2006/customXml" ds:itemID="{01FBB624-2F69-4E62-9ED0-0E65E894685D}">
  <ds:schemaRefs/>
</ds:datastoreItem>
</file>

<file path=docProps/app.xml><?xml version="1.0" encoding="utf-8"?>
<Properties xmlns="http://schemas.openxmlformats.org/officeDocument/2006/extended-properties" xmlns:vt="http://schemas.openxmlformats.org/officeDocument/2006/docPropsVTypes">
  <TotalTime>0</TotalTime>
  <Words>33798</Words>
  <Application>WPS 演示</Application>
  <PresentationFormat>自定义</PresentationFormat>
  <Paragraphs>1232</Paragraphs>
  <Slides>34</Slides>
  <Notes>37</Notes>
  <HiddenSlides>0</HiddenSlides>
  <MMClips>0</MMClips>
  <ScaleCrop>false</ScaleCrop>
  <HeadingPairs>
    <vt:vector size="6" baseType="variant">
      <vt:variant>
        <vt:lpstr>已用的字体</vt:lpstr>
      </vt:variant>
      <vt:variant>
        <vt:i4>21</vt:i4>
      </vt:variant>
      <vt:variant>
        <vt:lpstr>主题</vt:lpstr>
      </vt:variant>
      <vt:variant>
        <vt:i4>10</vt:i4>
      </vt:variant>
      <vt:variant>
        <vt:lpstr>幻灯片标题</vt:lpstr>
      </vt:variant>
      <vt:variant>
        <vt:i4>34</vt:i4>
      </vt:variant>
    </vt:vector>
  </HeadingPairs>
  <TitlesOfParts>
    <vt:vector size="65" baseType="lpstr">
      <vt:lpstr>Arial</vt:lpstr>
      <vt:lpstr>宋体</vt:lpstr>
      <vt:lpstr>Wingdings</vt:lpstr>
      <vt:lpstr>思源黑体 CN Light</vt:lpstr>
      <vt:lpstr>黑体</vt:lpstr>
      <vt:lpstr>微软雅黑 Light</vt:lpstr>
      <vt:lpstr>微软雅黑</vt:lpstr>
      <vt:lpstr>阿里巴巴普惠体 R</vt:lpstr>
      <vt:lpstr>思源黑体 CN Bold</vt:lpstr>
      <vt:lpstr>等线</vt:lpstr>
      <vt:lpstr>思源黑体 CN Normal</vt:lpstr>
      <vt:lpstr>Adobe 宋体 Std L</vt:lpstr>
      <vt:lpstr>Segoe UI Black</vt:lpstr>
      <vt:lpstr>Calibri</vt:lpstr>
      <vt:lpstr>Arial Unicode MS</vt:lpstr>
      <vt:lpstr>Arial</vt:lpstr>
      <vt:lpstr>Academy Engraved LET</vt:lpstr>
      <vt:lpstr>Verdana</vt:lpstr>
      <vt:lpstr>等线 Light</vt:lpstr>
      <vt:lpstr>阿里巴巴普惠体 H</vt:lpstr>
      <vt:lpstr>阿里巴巴普惠体 L</vt:lpstr>
      <vt:lpstr>主题5</vt:lpstr>
      <vt:lpstr>主题5</vt:lpstr>
      <vt:lpstr>主题5</vt:lpstr>
      <vt:lpstr>主题5</vt:lpstr>
      <vt:lpstr>主题5</vt:lpstr>
      <vt:lpstr>去吧哥斯拉</vt:lpstr>
      <vt:lpstr>1_Office 主题​​</vt:lpstr>
      <vt:lpstr>1_去吧哥斯拉</vt:lpstr>
      <vt:lpstr>1_主题5</vt:lpstr>
      <vt:lpstr>2_去吧哥斯拉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Candy</cp:lastModifiedBy>
  <cp:revision>563</cp:revision>
  <dcterms:created xsi:type="dcterms:W3CDTF">2024-04-02T07:29:00Z</dcterms:created>
  <dcterms:modified xsi:type="dcterms:W3CDTF">2024-10-19T01:33:02Z</dcterms:modified>
  <cp:version>4</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E93767C30EE5449DAD489813E2B3BD59_13</vt:lpwstr>
  </property>
  <property fmtid="{D5CDD505-2E9C-101B-9397-08002B2CF9AE}" pid="3" name="KSOProductBuildVer">
    <vt:lpwstr>2052-12.1.0.18276</vt:lpwstr>
  </property>
</Properties>
</file>